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58" r:id="rId7"/>
    <p:sldId id="266" r:id="rId8"/>
    <p:sldId id="263" r:id="rId9"/>
    <p:sldId id="264" r:id="rId10"/>
    <p:sldId id="265" r:id="rId11"/>
    <p:sldId id="267" r:id="rId12"/>
    <p:sldId id="274" r:id="rId13"/>
    <p:sldId id="275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8F5"/>
    <a:srgbClr val="9FCDE9"/>
    <a:srgbClr val="468EA0"/>
    <a:srgbClr val="BFE2CF"/>
    <a:srgbClr val="7BC2AE"/>
    <a:srgbClr val="F6937E"/>
    <a:srgbClr val="F47E6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3A5E4-918E-4946-A097-1F28DCE2D9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DA0FD-F201-47B8-AE68-474E2581E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4BC6A-4D7B-4EEE-BE68-EC3BE7974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8BEC-1CC9-4AEF-9279-52B873DBEF5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EDAE3-587A-4D1F-8B1B-BBB0944A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264FC-D4E9-4333-9950-3A0772265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064C-2A71-495E-9BEC-2810633BF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74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2C3CCBE-A6DF-4E25-9E07-3C641FFEB5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5151" y="233265"/>
            <a:ext cx="5234474" cy="639146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9BC0E6D-2878-4A2C-A07D-4351A3FD255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27342" y="2080420"/>
            <a:ext cx="2581574" cy="46842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6F69F99-3B73-4D08-A5DE-FE31B7052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475860" y="93306"/>
            <a:ext cx="2581574" cy="4684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9F69E4-0D82-4AF1-97AE-F6D00A7AAA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84" y="4618653"/>
            <a:ext cx="1735950" cy="21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10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9F69E4-0D82-4AF1-97AE-F6D00A7AAA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84" y="4618653"/>
            <a:ext cx="1735950" cy="212126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5FB7DE0-7C76-4DB9-90C9-9AD381182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9959" y="-93307"/>
            <a:ext cx="5645019" cy="639146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F84F4D-0D22-4F74-A2FB-81D2FBFF27DC}"/>
              </a:ext>
            </a:extLst>
          </p:cNvPr>
          <p:cNvCxnSpPr/>
          <p:nvPr userDrawn="1"/>
        </p:nvCxnSpPr>
        <p:spPr>
          <a:xfrm>
            <a:off x="5626359" y="-93307"/>
            <a:ext cx="0" cy="2752531"/>
          </a:xfrm>
          <a:prstGeom prst="line">
            <a:avLst/>
          </a:prstGeom>
          <a:ln w="381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516A0B-F2CE-454A-89CA-1B37E8CAB041}"/>
              </a:ext>
            </a:extLst>
          </p:cNvPr>
          <p:cNvCxnSpPr>
            <a:cxnSpLocks/>
          </p:cNvCxnSpPr>
          <p:nvPr userDrawn="1"/>
        </p:nvCxnSpPr>
        <p:spPr>
          <a:xfrm>
            <a:off x="5626359" y="3209731"/>
            <a:ext cx="0" cy="3088431"/>
          </a:xfrm>
          <a:prstGeom prst="line">
            <a:avLst/>
          </a:prstGeom>
          <a:ln w="381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5952FB98-8CFB-40F6-8095-0206CF34530A}"/>
              </a:ext>
            </a:extLst>
          </p:cNvPr>
          <p:cNvSpPr/>
          <p:nvPr userDrawn="1"/>
        </p:nvSpPr>
        <p:spPr>
          <a:xfrm>
            <a:off x="5626359" y="2813179"/>
            <a:ext cx="242596" cy="242596"/>
          </a:xfrm>
          <a:prstGeom prst="ellipse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78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9F69E4-0D82-4AF1-97AE-F6D00A7AAA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7" y="4618653"/>
            <a:ext cx="1735950" cy="212126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65E6B00-6FBE-4398-B60D-B6F4FC01F4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652727" y="-93307"/>
            <a:ext cx="5645019" cy="639146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7BB69A-C1E0-4B2E-9EEC-03C7238BECF8}"/>
              </a:ext>
            </a:extLst>
          </p:cNvPr>
          <p:cNvCxnSpPr/>
          <p:nvPr userDrawn="1"/>
        </p:nvCxnSpPr>
        <p:spPr>
          <a:xfrm>
            <a:off x="6531429" y="-93307"/>
            <a:ext cx="0" cy="2752531"/>
          </a:xfrm>
          <a:prstGeom prst="line">
            <a:avLst/>
          </a:prstGeom>
          <a:ln w="381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19A1C4-6FA8-4897-AF19-768EDAF88F08}"/>
              </a:ext>
            </a:extLst>
          </p:cNvPr>
          <p:cNvCxnSpPr>
            <a:cxnSpLocks/>
          </p:cNvCxnSpPr>
          <p:nvPr userDrawn="1"/>
        </p:nvCxnSpPr>
        <p:spPr>
          <a:xfrm>
            <a:off x="6531429" y="3209731"/>
            <a:ext cx="0" cy="3088431"/>
          </a:xfrm>
          <a:prstGeom prst="line">
            <a:avLst/>
          </a:prstGeom>
          <a:ln w="381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6779AD2A-6934-482D-A533-E1BD8B86F1EB}"/>
              </a:ext>
            </a:extLst>
          </p:cNvPr>
          <p:cNvSpPr/>
          <p:nvPr userDrawn="1"/>
        </p:nvSpPr>
        <p:spPr>
          <a:xfrm>
            <a:off x="6332377" y="2817843"/>
            <a:ext cx="242596" cy="242596"/>
          </a:xfrm>
          <a:prstGeom prst="ellipse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9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2C3CCBE-A6DF-4E25-9E07-3C641FFEB5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2098" y="233265"/>
            <a:ext cx="5234474" cy="639146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9BC0E6D-2878-4A2C-A07D-4351A3FD255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24289" y="2080420"/>
            <a:ext cx="2581574" cy="46842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6F69F99-3B73-4D08-A5DE-FE31B7052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6372807" y="93306"/>
            <a:ext cx="2581574" cy="4684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9F69E4-0D82-4AF1-97AE-F6D00A7AAA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7" y="4618653"/>
            <a:ext cx="1735950" cy="21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08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E7D811-7145-451B-BB3F-9BE818AD77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3" y="3373018"/>
            <a:ext cx="2665270" cy="325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47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60D80F-F86E-4216-862A-CA095B912B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3" y="3373018"/>
            <a:ext cx="2665270" cy="325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8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248BC4-14CA-4334-9780-0C69337AD2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3" y="3373018"/>
            <a:ext cx="2665270" cy="325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57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9AA2AD-C4D4-4052-9E81-C3788B6AAD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3" y="3373018"/>
            <a:ext cx="2665270" cy="325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70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BFE2CF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EBDF56-0B23-4BE2-A09C-F1437BF1E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84" y="4618653"/>
            <a:ext cx="1735950" cy="21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23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54D22C-C4A7-401B-B134-A73D9B432E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84" y="4618653"/>
            <a:ext cx="1735950" cy="21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95BABE-13B4-45AF-8492-B885598DA815}"/>
              </a:ext>
            </a:extLst>
          </p:cNvPr>
          <p:cNvSpPr/>
          <p:nvPr userDrawn="1"/>
        </p:nvSpPr>
        <p:spPr>
          <a:xfrm>
            <a:off x="464978" y="1810139"/>
            <a:ext cx="11262044" cy="4208106"/>
          </a:xfrm>
          <a:prstGeom prst="roundRect">
            <a:avLst>
              <a:gd name="adj" fmla="val 5432"/>
            </a:avLst>
          </a:prstGeom>
          <a:solidFill>
            <a:srgbClr val="BFE2CF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E13B16-BB37-460F-B815-A131DE711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78" y="337132"/>
            <a:ext cx="11262042" cy="1325563"/>
          </a:xfrm>
        </p:spPr>
        <p:txBody>
          <a:bodyPr/>
          <a:lstStyle>
            <a:lvl1pPr>
              <a:defRPr>
                <a:solidFill>
                  <a:srgbClr val="468EA0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35124A-A1A5-492E-8846-DC011EBBF5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84" y="4618653"/>
            <a:ext cx="1735950" cy="212126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1CD9F37-73A1-40F8-9360-13A15B024C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4977" y="1825625"/>
            <a:ext cx="11262043" cy="43513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Click to edit text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C782A1-372D-466C-83BF-00EAF66A8733}"/>
              </a:ext>
            </a:extLst>
          </p:cNvPr>
          <p:cNvCxnSpPr>
            <a:cxnSpLocks/>
          </p:cNvCxnSpPr>
          <p:nvPr userDrawn="1"/>
        </p:nvCxnSpPr>
        <p:spPr>
          <a:xfrm>
            <a:off x="464978" y="1539549"/>
            <a:ext cx="5631022" cy="0"/>
          </a:xfrm>
          <a:prstGeom prst="line">
            <a:avLst/>
          </a:prstGeom>
          <a:ln w="38100">
            <a:solidFill>
              <a:srgbClr val="D3E8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96D130D-9448-423D-BC79-379E55CA37D4}"/>
              </a:ext>
            </a:extLst>
          </p:cNvPr>
          <p:cNvSpPr/>
          <p:nvPr userDrawn="1"/>
        </p:nvSpPr>
        <p:spPr>
          <a:xfrm>
            <a:off x="6195527" y="1449934"/>
            <a:ext cx="147444" cy="147444"/>
          </a:xfrm>
          <a:prstGeom prst="ellipse">
            <a:avLst/>
          </a:prstGeom>
          <a:noFill/>
          <a:ln w="38100">
            <a:solidFill>
              <a:srgbClr val="7BC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0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95BABE-13B4-45AF-8492-B885598DA815}"/>
              </a:ext>
            </a:extLst>
          </p:cNvPr>
          <p:cNvSpPr/>
          <p:nvPr userDrawn="1"/>
        </p:nvSpPr>
        <p:spPr>
          <a:xfrm>
            <a:off x="464978" y="1810138"/>
            <a:ext cx="5058744" cy="4710729"/>
          </a:xfrm>
          <a:prstGeom prst="roundRect">
            <a:avLst>
              <a:gd name="adj" fmla="val 5432"/>
            </a:avLst>
          </a:prstGeom>
          <a:solidFill>
            <a:srgbClr val="BFE2CF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E13B16-BB37-460F-B815-A131DE711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78" y="337132"/>
            <a:ext cx="10515600" cy="1325563"/>
          </a:xfrm>
        </p:spPr>
        <p:txBody>
          <a:bodyPr/>
          <a:lstStyle>
            <a:lvl1pPr>
              <a:defRPr>
                <a:solidFill>
                  <a:srgbClr val="468EA0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35124A-A1A5-492E-8846-DC011EBBF5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84" y="4618653"/>
            <a:ext cx="1735950" cy="212126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1CD9F37-73A1-40F8-9360-13A15B024C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4978" y="1825625"/>
            <a:ext cx="5058744" cy="469524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Click to edit text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C782A1-372D-466C-83BF-00EAF66A8733}"/>
              </a:ext>
            </a:extLst>
          </p:cNvPr>
          <p:cNvCxnSpPr>
            <a:cxnSpLocks/>
          </p:cNvCxnSpPr>
          <p:nvPr userDrawn="1"/>
        </p:nvCxnSpPr>
        <p:spPr>
          <a:xfrm>
            <a:off x="464978" y="1539549"/>
            <a:ext cx="5631022" cy="0"/>
          </a:xfrm>
          <a:prstGeom prst="line">
            <a:avLst/>
          </a:prstGeom>
          <a:ln w="38100">
            <a:solidFill>
              <a:srgbClr val="D3E8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96D130D-9448-423D-BC79-379E55CA37D4}"/>
              </a:ext>
            </a:extLst>
          </p:cNvPr>
          <p:cNvSpPr/>
          <p:nvPr userDrawn="1"/>
        </p:nvSpPr>
        <p:spPr>
          <a:xfrm>
            <a:off x="6195527" y="1449934"/>
            <a:ext cx="147444" cy="147444"/>
          </a:xfrm>
          <a:prstGeom prst="ellipse">
            <a:avLst/>
          </a:prstGeom>
          <a:noFill/>
          <a:ln w="38100">
            <a:solidFill>
              <a:srgbClr val="7BC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51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7948A3C-819F-4A27-9D9C-DB1D52B18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78" y="337132"/>
            <a:ext cx="11002344" cy="1325563"/>
          </a:xfrm>
        </p:spPr>
        <p:txBody>
          <a:bodyPr/>
          <a:lstStyle>
            <a:lvl1pPr>
              <a:defRPr>
                <a:solidFill>
                  <a:srgbClr val="468EA0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35124A-A1A5-492E-8846-DC011EBBF5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84" y="4618653"/>
            <a:ext cx="1735950" cy="212126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E3479D-B7C7-48A2-8B62-3542B2D5C7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4978" y="1825625"/>
            <a:ext cx="11002344" cy="43513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Click to edit text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90935A-1D4C-45E4-BFD9-48A437236525}"/>
              </a:ext>
            </a:extLst>
          </p:cNvPr>
          <p:cNvCxnSpPr>
            <a:cxnSpLocks/>
          </p:cNvCxnSpPr>
          <p:nvPr userDrawn="1"/>
        </p:nvCxnSpPr>
        <p:spPr>
          <a:xfrm>
            <a:off x="464978" y="1539549"/>
            <a:ext cx="5631022" cy="0"/>
          </a:xfrm>
          <a:prstGeom prst="line">
            <a:avLst/>
          </a:prstGeom>
          <a:ln w="38100">
            <a:solidFill>
              <a:srgbClr val="D3E8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92A9D6A3-1639-4920-A358-06D19541C83E}"/>
              </a:ext>
            </a:extLst>
          </p:cNvPr>
          <p:cNvSpPr/>
          <p:nvPr userDrawn="1"/>
        </p:nvSpPr>
        <p:spPr>
          <a:xfrm>
            <a:off x="6195527" y="1449934"/>
            <a:ext cx="147444" cy="147444"/>
          </a:xfrm>
          <a:prstGeom prst="ellipse">
            <a:avLst/>
          </a:prstGeom>
          <a:noFill/>
          <a:ln w="38100">
            <a:solidFill>
              <a:srgbClr val="7BC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468E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95BABE-13B4-45AF-8492-B885598DA815}"/>
              </a:ext>
            </a:extLst>
          </p:cNvPr>
          <p:cNvSpPr/>
          <p:nvPr userDrawn="1"/>
        </p:nvSpPr>
        <p:spPr>
          <a:xfrm>
            <a:off x="464978" y="1810139"/>
            <a:ext cx="11262044" cy="4208106"/>
          </a:xfrm>
          <a:prstGeom prst="roundRect">
            <a:avLst>
              <a:gd name="adj" fmla="val 5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E13B16-BB37-460F-B815-A131DE711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78" y="337132"/>
            <a:ext cx="1126204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35124A-A1A5-492E-8846-DC011EBBF5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84" y="4618653"/>
            <a:ext cx="1735950" cy="212126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1CD9F37-73A1-40F8-9360-13A15B024C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4978" y="1810139"/>
            <a:ext cx="11262043" cy="43513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Click to edit text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C782A1-372D-466C-83BF-00EAF66A8733}"/>
              </a:ext>
            </a:extLst>
          </p:cNvPr>
          <p:cNvCxnSpPr>
            <a:cxnSpLocks/>
          </p:cNvCxnSpPr>
          <p:nvPr userDrawn="1"/>
        </p:nvCxnSpPr>
        <p:spPr>
          <a:xfrm>
            <a:off x="464978" y="1539549"/>
            <a:ext cx="5631022" cy="0"/>
          </a:xfrm>
          <a:prstGeom prst="line">
            <a:avLst/>
          </a:prstGeom>
          <a:ln w="38100">
            <a:solidFill>
              <a:srgbClr val="D3E8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96D130D-9448-423D-BC79-379E55CA37D4}"/>
              </a:ext>
            </a:extLst>
          </p:cNvPr>
          <p:cNvSpPr/>
          <p:nvPr userDrawn="1"/>
        </p:nvSpPr>
        <p:spPr>
          <a:xfrm>
            <a:off x="6195527" y="1449934"/>
            <a:ext cx="147444" cy="14744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47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rgbClr val="468E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95BABE-13B4-45AF-8492-B885598DA815}"/>
              </a:ext>
            </a:extLst>
          </p:cNvPr>
          <p:cNvSpPr/>
          <p:nvPr userDrawn="1"/>
        </p:nvSpPr>
        <p:spPr>
          <a:xfrm>
            <a:off x="464978" y="1810138"/>
            <a:ext cx="5058744" cy="4710729"/>
          </a:xfrm>
          <a:prstGeom prst="roundRect">
            <a:avLst>
              <a:gd name="adj" fmla="val 5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E13B16-BB37-460F-B815-A131DE711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78" y="33713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35124A-A1A5-492E-8846-DC011EBBF5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84" y="4618653"/>
            <a:ext cx="1735950" cy="212126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1CD9F37-73A1-40F8-9360-13A15B024C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4978" y="1810138"/>
            <a:ext cx="5058744" cy="469524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Click to edit text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C782A1-372D-466C-83BF-00EAF66A8733}"/>
              </a:ext>
            </a:extLst>
          </p:cNvPr>
          <p:cNvCxnSpPr>
            <a:cxnSpLocks/>
          </p:cNvCxnSpPr>
          <p:nvPr userDrawn="1"/>
        </p:nvCxnSpPr>
        <p:spPr>
          <a:xfrm>
            <a:off x="464978" y="1539549"/>
            <a:ext cx="5631022" cy="0"/>
          </a:xfrm>
          <a:prstGeom prst="line">
            <a:avLst/>
          </a:prstGeom>
          <a:ln w="38100">
            <a:solidFill>
              <a:srgbClr val="D3E8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96D130D-9448-423D-BC79-379E55CA37D4}"/>
              </a:ext>
            </a:extLst>
          </p:cNvPr>
          <p:cNvSpPr/>
          <p:nvPr userDrawn="1"/>
        </p:nvSpPr>
        <p:spPr>
          <a:xfrm>
            <a:off x="6195527" y="1449934"/>
            <a:ext cx="147444" cy="147444"/>
          </a:xfrm>
          <a:prstGeom prst="ellipse">
            <a:avLst/>
          </a:prstGeom>
          <a:noFill/>
          <a:ln w="38100">
            <a:solidFill>
              <a:srgbClr val="7BC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8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95BABE-13B4-45AF-8492-B885598DA815}"/>
              </a:ext>
            </a:extLst>
          </p:cNvPr>
          <p:cNvSpPr/>
          <p:nvPr userDrawn="1"/>
        </p:nvSpPr>
        <p:spPr>
          <a:xfrm>
            <a:off x="464978" y="1810139"/>
            <a:ext cx="11262044" cy="4208106"/>
          </a:xfrm>
          <a:prstGeom prst="roundRect">
            <a:avLst>
              <a:gd name="adj" fmla="val 5432"/>
            </a:avLst>
          </a:prstGeom>
          <a:solidFill>
            <a:srgbClr val="F6937E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E13B16-BB37-460F-B815-A131DE711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78" y="337132"/>
            <a:ext cx="11262042" cy="1325563"/>
          </a:xfrm>
        </p:spPr>
        <p:txBody>
          <a:bodyPr/>
          <a:lstStyle>
            <a:lvl1pPr>
              <a:defRPr>
                <a:solidFill>
                  <a:srgbClr val="F47E66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35124A-A1A5-492E-8846-DC011EBBF5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84" y="4618653"/>
            <a:ext cx="1735950" cy="212126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1CD9F37-73A1-40F8-9360-13A15B024C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4977" y="1825625"/>
            <a:ext cx="11262043" cy="43513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Click to edit text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C782A1-372D-466C-83BF-00EAF66A8733}"/>
              </a:ext>
            </a:extLst>
          </p:cNvPr>
          <p:cNvCxnSpPr>
            <a:cxnSpLocks/>
          </p:cNvCxnSpPr>
          <p:nvPr userDrawn="1"/>
        </p:nvCxnSpPr>
        <p:spPr>
          <a:xfrm>
            <a:off x="464978" y="1539549"/>
            <a:ext cx="5631022" cy="0"/>
          </a:xfrm>
          <a:prstGeom prst="line">
            <a:avLst/>
          </a:prstGeom>
          <a:ln w="38100">
            <a:solidFill>
              <a:srgbClr val="468E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96D130D-9448-423D-BC79-379E55CA37D4}"/>
              </a:ext>
            </a:extLst>
          </p:cNvPr>
          <p:cNvSpPr/>
          <p:nvPr userDrawn="1"/>
        </p:nvSpPr>
        <p:spPr>
          <a:xfrm>
            <a:off x="6195527" y="1449934"/>
            <a:ext cx="147444" cy="147444"/>
          </a:xfrm>
          <a:prstGeom prst="ellipse">
            <a:avLst/>
          </a:prstGeom>
          <a:noFill/>
          <a:ln w="38100">
            <a:solidFill>
              <a:srgbClr val="D3E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71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95BABE-13B4-45AF-8492-B885598DA815}"/>
              </a:ext>
            </a:extLst>
          </p:cNvPr>
          <p:cNvSpPr/>
          <p:nvPr userDrawn="1"/>
        </p:nvSpPr>
        <p:spPr>
          <a:xfrm>
            <a:off x="464978" y="1810138"/>
            <a:ext cx="5058744" cy="4710729"/>
          </a:xfrm>
          <a:prstGeom prst="roundRect">
            <a:avLst>
              <a:gd name="adj" fmla="val 5432"/>
            </a:avLst>
          </a:prstGeom>
          <a:solidFill>
            <a:srgbClr val="F6937E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E13B16-BB37-460F-B815-A131DE711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78" y="337132"/>
            <a:ext cx="10515600" cy="1325563"/>
          </a:xfrm>
        </p:spPr>
        <p:txBody>
          <a:bodyPr/>
          <a:lstStyle>
            <a:lvl1pPr>
              <a:defRPr>
                <a:solidFill>
                  <a:srgbClr val="F47E66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35124A-A1A5-492E-8846-DC011EBBF5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84" y="4618653"/>
            <a:ext cx="1735950" cy="212126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1CD9F37-73A1-40F8-9360-13A15B024C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1868" y="1825625"/>
            <a:ext cx="5058744" cy="469524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Click to edit text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C782A1-372D-466C-83BF-00EAF66A8733}"/>
              </a:ext>
            </a:extLst>
          </p:cNvPr>
          <p:cNvCxnSpPr>
            <a:cxnSpLocks/>
          </p:cNvCxnSpPr>
          <p:nvPr userDrawn="1"/>
        </p:nvCxnSpPr>
        <p:spPr>
          <a:xfrm>
            <a:off x="464978" y="1539549"/>
            <a:ext cx="5631022" cy="0"/>
          </a:xfrm>
          <a:prstGeom prst="line">
            <a:avLst/>
          </a:prstGeom>
          <a:ln w="38100">
            <a:solidFill>
              <a:srgbClr val="468E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96D130D-9448-423D-BC79-379E55CA37D4}"/>
              </a:ext>
            </a:extLst>
          </p:cNvPr>
          <p:cNvSpPr/>
          <p:nvPr userDrawn="1"/>
        </p:nvSpPr>
        <p:spPr>
          <a:xfrm>
            <a:off x="6195527" y="1449934"/>
            <a:ext cx="147444" cy="147444"/>
          </a:xfrm>
          <a:prstGeom prst="ellipse">
            <a:avLst/>
          </a:prstGeom>
          <a:noFill/>
          <a:ln w="38100">
            <a:solidFill>
              <a:srgbClr val="D3E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0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7948A3C-819F-4A27-9D9C-DB1D52B18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78" y="337132"/>
            <a:ext cx="11002344" cy="1325563"/>
          </a:xfrm>
        </p:spPr>
        <p:txBody>
          <a:bodyPr/>
          <a:lstStyle>
            <a:lvl1pPr>
              <a:defRPr>
                <a:solidFill>
                  <a:srgbClr val="F47E66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35124A-A1A5-492E-8846-DC011EBBF5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84" y="4618653"/>
            <a:ext cx="1735950" cy="212126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E3479D-B7C7-48A2-8B62-3542B2D5C7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4978" y="1825625"/>
            <a:ext cx="11002344" cy="43513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Click to edit text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90935A-1D4C-45E4-BFD9-48A437236525}"/>
              </a:ext>
            </a:extLst>
          </p:cNvPr>
          <p:cNvCxnSpPr>
            <a:cxnSpLocks/>
          </p:cNvCxnSpPr>
          <p:nvPr userDrawn="1"/>
        </p:nvCxnSpPr>
        <p:spPr>
          <a:xfrm>
            <a:off x="464978" y="1539549"/>
            <a:ext cx="5631022" cy="0"/>
          </a:xfrm>
          <a:prstGeom prst="line">
            <a:avLst/>
          </a:prstGeom>
          <a:ln w="38100">
            <a:solidFill>
              <a:srgbClr val="468E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92A9D6A3-1639-4920-A358-06D19541C83E}"/>
              </a:ext>
            </a:extLst>
          </p:cNvPr>
          <p:cNvSpPr/>
          <p:nvPr userDrawn="1"/>
        </p:nvSpPr>
        <p:spPr>
          <a:xfrm>
            <a:off x="6195527" y="1449934"/>
            <a:ext cx="147444" cy="147444"/>
          </a:xfrm>
          <a:prstGeom prst="ellipse">
            <a:avLst/>
          </a:prstGeom>
          <a:noFill/>
          <a:ln w="38100">
            <a:solidFill>
              <a:srgbClr val="D3E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40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971447-4EAB-4563-8AF6-104AF79A1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E3E2C-47AB-44F9-8FCB-60C83BB74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FCA2E-7AE2-42CC-8187-1DBA2DE97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F8BEC-1CC9-4AEF-9279-52B873DBEF5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15B3B-9F18-4680-8F5B-F60010211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6A3D-E4F0-4BB2-B09E-F43762032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C064C-2A71-495E-9BEC-2810633BF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2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6" r:id="rId4"/>
    <p:sldLayoutId id="2147483667" r:id="rId5"/>
    <p:sldLayoutId id="2147483668" r:id="rId6"/>
    <p:sldLayoutId id="2147483659" r:id="rId7"/>
    <p:sldLayoutId id="2147483660" r:id="rId8"/>
    <p:sldLayoutId id="2147483657" r:id="rId9"/>
    <p:sldLayoutId id="2147483662" r:id="rId10"/>
    <p:sldLayoutId id="2147483665" r:id="rId11"/>
    <p:sldLayoutId id="2147483663" r:id="rId12"/>
    <p:sldLayoutId id="2147483664" r:id="rId13"/>
    <p:sldLayoutId id="2147483651" r:id="rId14"/>
    <p:sldLayoutId id="2147483652" r:id="rId15"/>
    <p:sldLayoutId id="2147483653" r:id="rId16"/>
    <p:sldLayoutId id="2147483654" r:id="rId17"/>
    <p:sldLayoutId id="2147483661" r:id="rId18"/>
    <p:sldLayoutId id="214748366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EB4BAE4-071C-4EF8-A1C1-88FF44C78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769" y="-32274"/>
            <a:ext cx="5804462" cy="7092819"/>
          </a:xfrm>
          <a:prstGeom prst="rect">
            <a:avLst/>
          </a:prstGeom>
        </p:spPr>
      </p:pic>
      <p:sp>
        <p:nvSpPr>
          <p:cNvPr id="2" name="Graphic 13">
            <a:extLst>
              <a:ext uri="{FF2B5EF4-FFF2-40B4-BE49-F238E27FC236}">
                <a16:creationId xmlns:a16="http://schemas.microsoft.com/office/drawing/2014/main" id="{70A621AB-757A-48E1-9629-8E15F1477B82}"/>
              </a:ext>
            </a:extLst>
          </p:cNvPr>
          <p:cNvSpPr/>
          <p:nvPr/>
        </p:nvSpPr>
        <p:spPr>
          <a:xfrm>
            <a:off x="-115681" y="-1538950"/>
            <a:ext cx="4142795" cy="11532226"/>
          </a:xfrm>
          <a:custGeom>
            <a:avLst/>
            <a:gdLst>
              <a:gd name="connsiteX0" fmla="*/ 720139 w 4142795"/>
              <a:gd name="connsiteY0" fmla="*/ 11452323 h 11532225"/>
              <a:gd name="connsiteX1" fmla="*/ 734729 w 4142795"/>
              <a:gd name="connsiteY1" fmla="*/ 11532786 h 11532225"/>
              <a:gd name="connsiteX2" fmla="*/ 738854 w 4142795"/>
              <a:gd name="connsiteY2" fmla="*/ 11532786 h 11532225"/>
              <a:gd name="connsiteX3" fmla="*/ 726632 w 4142795"/>
              <a:gd name="connsiteY3" fmla="*/ 11471981 h 11532225"/>
              <a:gd name="connsiteX4" fmla="*/ 738268 w 4142795"/>
              <a:gd name="connsiteY4" fmla="*/ 11502638 h 11532225"/>
              <a:gd name="connsiteX5" fmla="*/ 739694 w 4142795"/>
              <a:gd name="connsiteY5" fmla="*/ 11532761 h 11532225"/>
              <a:gd name="connsiteX6" fmla="*/ 743513 w 4142795"/>
              <a:gd name="connsiteY6" fmla="*/ 11532761 h 11532225"/>
              <a:gd name="connsiteX7" fmla="*/ 742393 w 4142795"/>
              <a:gd name="connsiteY7" fmla="*/ 11512518 h 11532225"/>
              <a:gd name="connsiteX8" fmla="*/ 751534 w 4142795"/>
              <a:gd name="connsiteY8" fmla="*/ 11532761 h 11532225"/>
              <a:gd name="connsiteX9" fmla="*/ 756194 w 4142795"/>
              <a:gd name="connsiteY9" fmla="*/ 11532761 h 11532225"/>
              <a:gd name="connsiteX10" fmla="*/ 742037 w 4142795"/>
              <a:gd name="connsiteY10" fmla="*/ 11500906 h 11532225"/>
              <a:gd name="connsiteX11" fmla="*/ 741884 w 4142795"/>
              <a:gd name="connsiteY11" fmla="*/ 11488887 h 11532225"/>
              <a:gd name="connsiteX12" fmla="*/ 743081 w 4142795"/>
              <a:gd name="connsiteY12" fmla="*/ 11450668 h 11532225"/>
              <a:gd name="connsiteX13" fmla="*/ 766608 w 4142795"/>
              <a:gd name="connsiteY13" fmla="*/ 11490594 h 11532225"/>
              <a:gd name="connsiteX14" fmla="*/ 761821 w 4142795"/>
              <a:gd name="connsiteY14" fmla="*/ 11532735 h 11532225"/>
              <a:gd name="connsiteX15" fmla="*/ 765590 w 4142795"/>
              <a:gd name="connsiteY15" fmla="*/ 11532735 h 11532225"/>
              <a:gd name="connsiteX16" fmla="*/ 769689 w 4142795"/>
              <a:gd name="connsiteY16" fmla="*/ 11495432 h 11532225"/>
              <a:gd name="connsiteX17" fmla="*/ 795458 w 4142795"/>
              <a:gd name="connsiteY17" fmla="*/ 11532735 h 11532225"/>
              <a:gd name="connsiteX18" fmla="*/ 801263 w 4142795"/>
              <a:gd name="connsiteY18" fmla="*/ 11532735 h 11532225"/>
              <a:gd name="connsiteX19" fmla="*/ 816108 w 4142795"/>
              <a:gd name="connsiteY19" fmla="*/ 11474017 h 11532225"/>
              <a:gd name="connsiteX20" fmla="*/ 850966 w 4142795"/>
              <a:gd name="connsiteY20" fmla="*/ 11511167 h 11532225"/>
              <a:gd name="connsiteX21" fmla="*/ 843557 w 4142795"/>
              <a:gd name="connsiteY21" fmla="*/ 11532710 h 11532225"/>
              <a:gd name="connsiteX22" fmla="*/ 847402 w 4142795"/>
              <a:gd name="connsiteY22" fmla="*/ 11532710 h 11532225"/>
              <a:gd name="connsiteX23" fmla="*/ 853844 w 4142795"/>
              <a:gd name="connsiteY23" fmla="*/ 11514071 h 11532225"/>
              <a:gd name="connsiteX24" fmla="*/ 872839 w 4142795"/>
              <a:gd name="connsiteY24" fmla="*/ 11532710 h 11532225"/>
              <a:gd name="connsiteX25" fmla="*/ 879790 w 4142795"/>
              <a:gd name="connsiteY25" fmla="*/ 11532710 h 11532225"/>
              <a:gd name="connsiteX26" fmla="*/ 875283 w 4142795"/>
              <a:gd name="connsiteY26" fmla="*/ 11528457 h 11532225"/>
              <a:gd name="connsiteX27" fmla="*/ 855652 w 4142795"/>
              <a:gd name="connsiteY27" fmla="*/ 11509131 h 11532225"/>
              <a:gd name="connsiteX28" fmla="*/ 982456 w 4142795"/>
              <a:gd name="connsiteY28" fmla="*/ 11280269 h 11532225"/>
              <a:gd name="connsiteX29" fmla="*/ 1552441 w 4142795"/>
              <a:gd name="connsiteY29" fmla="*/ 10830769 h 11532225"/>
              <a:gd name="connsiteX30" fmla="*/ 1865506 w 4142795"/>
              <a:gd name="connsiteY30" fmla="*/ 10677711 h 11532225"/>
              <a:gd name="connsiteX31" fmla="*/ 1856364 w 4142795"/>
              <a:gd name="connsiteY31" fmla="*/ 10694364 h 11532225"/>
              <a:gd name="connsiteX32" fmla="*/ 1823085 w 4142795"/>
              <a:gd name="connsiteY32" fmla="*/ 10751325 h 11532225"/>
              <a:gd name="connsiteX33" fmla="*/ 1722303 w 4142795"/>
              <a:gd name="connsiteY33" fmla="*/ 10803091 h 11532225"/>
              <a:gd name="connsiteX34" fmla="*/ 979222 w 4142795"/>
              <a:gd name="connsiteY34" fmla="*/ 11389124 h 11532225"/>
              <a:gd name="connsiteX35" fmla="*/ 899626 w 4142795"/>
              <a:gd name="connsiteY35" fmla="*/ 11532659 h 11532225"/>
              <a:gd name="connsiteX36" fmla="*/ 903674 w 4142795"/>
              <a:gd name="connsiteY36" fmla="*/ 11532659 h 11532225"/>
              <a:gd name="connsiteX37" fmla="*/ 981896 w 4142795"/>
              <a:gd name="connsiteY37" fmla="*/ 11392052 h 11532225"/>
              <a:gd name="connsiteX38" fmla="*/ 1511522 w 4142795"/>
              <a:gd name="connsiteY38" fmla="*/ 10925772 h 11532225"/>
              <a:gd name="connsiteX39" fmla="*/ 1818832 w 4142795"/>
              <a:gd name="connsiteY39" fmla="*/ 10758352 h 11532225"/>
              <a:gd name="connsiteX40" fmla="*/ 1771242 w 4142795"/>
              <a:gd name="connsiteY40" fmla="*/ 10832348 h 11532225"/>
              <a:gd name="connsiteX41" fmla="*/ 1667176 w 4142795"/>
              <a:gd name="connsiteY41" fmla="*/ 10892110 h 11532225"/>
              <a:gd name="connsiteX42" fmla="*/ 978560 w 4142795"/>
              <a:gd name="connsiteY42" fmla="*/ 11501237 h 11532225"/>
              <a:gd name="connsiteX43" fmla="*/ 961297 w 4142795"/>
              <a:gd name="connsiteY43" fmla="*/ 11532684 h 11532225"/>
              <a:gd name="connsiteX44" fmla="*/ 965447 w 4142795"/>
              <a:gd name="connsiteY44" fmla="*/ 11532684 h 11532225"/>
              <a:gd name="connsiteX45" fmla="*/ 981310 w 4142795"/>
              <a:gd name="connsiteY45" fmla="*/ 11503834 h 11532225"/>
              <a:gd name="connsiteX46" fmla="*/ 1470272 w 4142795"/>
              <a:gd name="connsiteY46" fmla="*/ 11020215 h 11532225"/>
              <a:gd name="connsiteX47" fmla="*/ 1765921 w 4142795"/>
              <a:gd name="connsiteY47" fmla="*/ 10840166 h 11532225"/>
              <a:gd name="connsiteX48" fmla="*/ 1713289 w 4142795"/>
              <a:gd name="connsiteY48" fmla="*/ 10915078 h 11532225"/>
              <a:gd name="connsiteX49" fmla="*/ 1022102 w 4142795"/>
              <a:gd name="connsiteY49" fmla="*/ 11532684 h 11532225"/>
              <a:gd name="connsiteX50" fmla="*/ 1026405 w 4142795"/>
              <a:gd name="connsiteY50" fmla="*/ 11532684 h 11532225"/>
              <a:gd name="connsiteX51" fmla="*/ 1428641 w 4142795"/>
              <a:gd name="connsiteY51" fmla="*/ 11114147 h 11532225"/>
              <a:gd name="connsiteX52" fmla="*/ 1706847 w 4142795"/>
              <a:gd name="connsiteY52" fmla="*/ 10923964 h 11532225"/>
              <a:gd name="connsiteX53" fmla="*/ 1649607 w 4142795"/>
              <a:gd name="connsiteY53" fmla="*/ 11000251 h 11532225"/>
              <a:gd name="connsiteX54" fmla="*/ 1081659 w 4142795"/>
              <a:gd name="connsiteY54" fmla="*/ 11532710 h 11532225"/>
              <a:gd name="connsiteX55" fmla="*/ 1086013 w 4142795"/>
              <a:gd name="connsiteY55" fmla="*/ 11532710 h 11532225"/>
              <a:gd name="connsiteX56" fmla="*/ 1386398 w 4142795"/>
              <a:gd name="connsiteY56" fmla="*/ 11207622 h 11532225"/>
              <a:gd name="connsiteX57" fmla="*/ 1641484 w 4142795"/>
              <a:gd name="connsiteY57" fmla="*/ 11010844 h 11532225"/>
              <a:gd name="connsiteX58" fmla="*/ 1580322 w 4142795"/>
              <a:gd name="connsiteY58" fmla="*/ 11089016 h 11532225"/>
              <a:gd name="connsiteX59" fmla="*/ 1136073 w 4142795"/>
              <a:gd name="connsiteY59" fmla="*/ 11532710 h 11532225"/>
              <a:gd name="connsiteX60" fmla="*/ 1140376 w 4142795"/>
              <a:gd name="connsiteY60" fmla="*/ 11532710 h 11532225"/>
              <a:gd name="connsiteX61" fmla="*/ 1343442 w 4142795"/>
              <a:gd name="connsiteY61" fmla="*/ 11300741 h 11532225"/>
              <a:gd name="connsiteX62" fmla="*/ 1569679 w 4142795"/>
              <a:gd name="connsiteY62" fmla="*/ 11102435 h 11532225"/>
              <a:gd name="connsiteX63" fmla="*/ 1505513 w 4142795"/>
              <a:gd name="connsiteY63" fmla="*/ 11182975 h 11532225"/>
              <a:gd name="connsiteX64" fmla="*/ 1181804 w 4142795"/>
              <a:gd name="connsiteY64" fmla="*/ 11532710 h 11532225"/>
              <a:gd name="connsiteX65" fmla="*/ 1186133 w 4142795"/>
              <a:gd name="connsiteY65" fmla="*/ 11532710 h 11532225"/>
              <a:gd name="connsiteX66" fmla="*/ 1490821 w 4142795"/>
              <a:gd name="connsiteY66" fmla="*/ 11201409 h 11532225"/>
              <a:gd name="connsiteX67" fmla="*/ 1425280 w 4142795"/>
              <a:gd name="connsiteY67" fmla="*/ 11284470 h 11532225"/>
              <a:gd name="connsiteX68" fmla="*/ 1216256 w 4142795"/>
              <a:gd name="connsiteY68" fmla="*/ 11532710 h 11532225"/>
              <a:gd name="connsiteX69" fmla="*/ 1220406 w 4142795"/>
              <a:gd name="connsiteY69" fmla="*/ 11532710 h 11532225"/>
              <a:gd name="connsiteX70" fmla="*/ 1254857 w 4142795"/>
              <a:gd name="connsiteY70" fmla="*/ 11486800 h 11532225"/>
              <a:gd name="connsiteX71" fmla="*/ 1402108 w 4142795"/>
              <a:gd name="connsiteY71" fmla="*/ 11314314 h 11532225"/>
              <a:gd name="connsiteX72" fmla="*/ 1339470 w 4142795"/>
              <a:gd name="connsiteY72" fmla="*/ 11397297 h 11532225"/>
              <a:gd name="connsiteX73" fmla="*/ 1237568 w 4142795"/>
              <a:gd name="connsiteY73" fmla="*/ 11532710 h 11532225"/>
              <a:gd name="connsiteX74" fmla="*/ 1241617 w 4142795"/>
              <a:gd name="connsiteY74" fmla="*/ 11532710 h 11532225"/>
              <a:gd name="connsiteX75" fmla="*/ 1289563 w 4142795"/>
              <a:gd name="connsiteY75" fmla="*/ 11466786 h 11532225"/>
              <a:gd name="connsiteX76" fmla="*/ 1244876 w 4142795"/>
              <a:gd name="connsiteY76" fmla="*/ 11532710 h 11532225"/>
              <a:gd name="connsiteX77" fmla="*/ 1248644 w 4142795"/>
              <a:gd name="connsiteY77" fmla="*/ 11532710 h 11532225"/>
              <a:gd name="connsiteX78" fmla="*/ 1339801 w 4142795"/>
              <a:gd name="connsiteY78" fmla="*/ 11402237 h 11532225"/>
              <a:gd name="connsiteX79" fmla="*/ 1521402 w 4142795"/>
              <a:gd name="connsiteY79" fmla="*/ 11190920 h 11532225"/>
              <a:gd name="connsiteX80" fmla="*/ 1698215 w 4142795"/>
              <a:gd name="connsiteY80" fmla="*/ 11018534 h 11532225"/>
              <a:gd name="connsiteX81" fmla="*/ 1781326 w 4142795"/>
              <a:gd name="connsiteY81" fmla="*/ 10947466 h 11532225"/>
              <a:gd name="connsiteX82" fmla="*/ 1871642 w 4142795"/>
              <a:gd name="connsiteY82" fmla="*/ 10869422 h 11532225"/>
              <a:gd name="connsiteX83" fmla="*/ 2041861 w 4142795"/>
              <a:gd name="connsiteY83" fmla="*/ 10736378 h 11532225"/>
              <a:gd name="connsiteX84" fmla="*/ 2209788 w 4142795"/>
              <a:gd name="connsiteY84" fmla="*/ 10614740 h 11532225"/>
              <a:gd name="connsiteX85" fmla="*/ 2333104 w 4142795"/>
              <a:gd name="connsiteY85" fmla="*/ 10532240 h 11532225"/>
              <a:gd name="connsiteX86" fmla="*/ 2375296 w 4142795"/>
              <a:gd name="connsiteY86" fmla="*/ 10502117 h 11532225"/>
              <a:gd name="connsiteX87" fmla="*/ 2436992 w 4142795"/>
              <a:gd name="connsiteY87" fmla="*/ 10464076 h 11532225"/>
              <a:gd name="connsiteX88" fmla="*/ 2538207 w 4142795"/>
              <a:gd name="connsiteY88" fmla="*/ 10396955 h 11532225"/>
              <a:gd name="connsiteX89" fmla="*/ 2540626 w 4142795"/>
              <a:gd name="connsiteY89" fmla="*/ 10395580 h 11532225"/>
              <a:gd name="connsiteX90" fmla="*/ 2699259 w 4142795"/>
              <a:gd name="connsiteY90" fmla="*/ 10297572 h 11532225"/>
              <a:gd name="connsiteX91" fmla="*/ 2858529 w 4142795"/>
              <a:gd name="connsiteY91" fmla="*/ 10203156 h 11532225"/>
              <a:gd name="connsiteX92" fmla="*/ 3016067 w 4142795"/>
              <a:gd name="connsiteY92" fmla="*/ 10113016 h 11532225"/>
              <a:gd name="connsiteX93" fmla="*/ 3172128 w 4142795"/>
              <a:gd name="connsiteY93" fmla="*/ 10026543 h 11532225"/>
              <a:gd name="connsiteX94" fmla="*/ 3327044 w 4142795"/>
              <a:gd name="connsiteY94" fmla="*/ 9943126 h 11532225"/>
              <a:gd name="connsiteX95" fmla="*/ 3480356 w 4142795"/>
              <a:gd name="connsiteY95" fmla="*/ 9862689 h 11532225"/>
              <a:gd name="connsiteX96" fmla="*/ 3632750 w 4142795"/>
              <a:gd name="connsiteY96" fmla="*/ 9784619 h 11532225"/>
              <a:gd name="connsiteX97" fmla="*/ 3783948 w 4142795"/>
              <a:gd name="connsiteY97" fmla="*/ 9708815 h 11532225"/>
              <a:gd name="connsiteX98" fmla="*/ 3928679 w 4142795"/>
              <a:gd name="connsiteY98" fmla="*/ 9638232 h 11532225"/>
              <a:gd name="connsiteX99" fmla="*/ 4086293 w 4142795"/>
              <a:gd name="connsiteY99" fmla="*/ 9505595 h 11532225"/>
              <a:gd name="connsiteX100" fmla="*/ 4143177 w 4142795"/>
              <a:gd name="connsiteY100" fmla="*/ 9339066 h 11532225"/>
              <a:gd name="connsiteX101" fmla="*/ 3987319 w 4142795"/>
              <a:gd name="connsiteY101" fmla="*/ 9033153 h 11532225"/>
              <a:gd name="connsiteX102" fmla="*/ 3155450 w 4142795"/>
              <a:gd name="connsiteY102" fmla="*/ 8407423 h 11532225"/>
              <a:gd name="connsiteX103" fmla="*/ 1442671 w 4142795"/>
              <a:gd name="connsiteY103" fmla="*/ 7360280 h 11532225"/>
              <a:gd name="connsiteX104" fmla="*/ 1101520 w 4142795"/>
              <a:gd name="connsiteY104" fmla="*/ 7114918 h 11532225"/>
              <a:gd name="connsiteX105" fmla="*/ 1104245 w 4142795"/>
              <a:gd name="connsiteY105" fmla="*/ 7014848 h 11532225"/>
              <a:gd name="connsiteX106" fmla="*/ 1468133 w 4142795"/>
              <a:gd name="connsiteY106" fmla="*/ 5492436 h 11532225"/>
              <a:gd name="connsiteX107" fmla="*/ 1477860 w 4142795"/>
              <a:gd name="connsiteY107" fmla="*/ 5473644 h 11532225"/>
              <a:gd name="connsiteX108" fmla="*/ 1488936 w 4142795"/>
              <a:gd name="connsiteY108" fmla="*/ 5454980 h 11532225"/>
              <a:gd name="connsiteX109" fmla="*/ 1501541 w 4142795"/>
              <a:gd name="connsiteY109" fmla="*/ 5436188 h 11532225"/>
              <a:gd name="connsiteX110" fmla="*/ 1515622 w 4142795"/>
              <a:gd name="connsiteY110" fmla="*/ 5417346 h 11532225"/>
              <a:gd name="connsiteX111" fmla="*/ 1531383 w 4142795"/>
              <a:gd name="connsiteY111" fmla="*/ 5398248 h 11532225"/>
              <a:gd name="connsiteX112" fmla="*/ 1549105 w 4142795"/>
              <a:gd name="connsiteY112" fmla="*/ 5378642 h 11532225"/>
              <a:gd name="connsiteX113" fmla="*/ 1567922 w 4142795"/>
              <a:gd name="connsiteY113" fmla="*/ 5359519 h 11532225"/>
              <a:gd name="connsiteX114" fmla="*/ 1588216 w 4142795"/>
              <a:gd name="connsiteY114" fmla="*/ 5340371 h 11532225"/>
              <a:gd name="connsiteX115" fmla="*/ 1610267 w 4142795"/>
              <a:gd name="connsiteY115" fmla="*/ 5321019 h 11532225"/>
              <a:gd name="connsiteX116" fmla="*/ 1633845 w 4142795"/>
              <a:gd name="connsiteY116" fmla="*/ 5301642 h 11532225"/>
              <a:gd name="connsiteX117" fmla="*/ 1658977 w 4142795"/>
              <a:gd name="connsiteY117" fmla="*/ 5282239 h 11532225"/>
              <a:gd name="connsiteX118" fmla="*/ 1685611 w 4142795"/>
              <a:gd name="connsiteY118" fmla="*/ 5262835 h 11532225"/>
              <a:gd name="connsiteX119" fmla="*/ 1713773 w 4142795"/>
              <a:gd name="connsiteY119" fmla="*/ 5243382 h 11532225"/>
              <a:gd name="connsiteX120" fmla="*/ 1743844 w 4142795"/>
              <a:gd name="connsiteY120" fmla="*/ 5223622 h 11532225"/>
              <a:gd name="connsiteX121" fmla="*/ 1774247 w 4142795"/>
              <a:gd name="connsiteY121" fmla="*/ 5204551 h 11532225"/>
              <a:gd name="connsiteX122" fmla="*/ 2433122 w 4142795"/>
              <a:gd name="connsiteY122" fmla="*/ 4770278 h 11532225"/>
              <a:gd name="connsiteX123" fmla="*/ 2938813 w 4142795"/>
              <a:gd name="connsiteY123" fmla="*/ 4274308 h 11532225"/>
              <a:gd name="connsiteX124" fmla="*/ 3208667 w 4142795"/>
              <a:gd name="connsiteY124" fmla="*/ 3647891 h 11532225"/>
              <a:gd name="connsiteX125" fmla="*/ 3219184 w 4142795"/>
              <a:gd name="connsiteY125" fmla="*/ 3513701 h 11532225"/>
              <a:gd name="connsiteX126" fmla="*/ 3080641 w 4142795"/>
              <a:gd name="connsiteY126" fmla="*/ 3033111 h 11532225"/>
              <a:gd name="connsiteX127" fmla="*/ 2339725 w 4142795"/>
              <a:gd name="connsiteY127" fmla="*/ 2305070 h 11532225"/>
              <a:gd name="connsiteX128" fmla="*/ 895043 w 4142795"/>
              <a:gd name="connsiteY128" fmla="*/ 1454935 h 11532225"/>
              <a:gd name="connsiteX129" fmla="*/ 839254 w 4142795"/>
              <a:gd name="connsiteY129" fmla="*/ 1093665 h 11532225"/>
              <a:gd name="connsiteX130" fmla="*/ 944237 w 4142795"/>
              <a:gd name="connsiteY130" fmla="*/ 616181 h 11532225"/>
              <a:gd name="connsiteX131" fmla="*/ 1322283 w 4142795"/>
              <a:gd name="connsiteY131" fmla="*/ 126628 h 11532225"/>
              <a:gd name="connsiteX132" fmla="*/ 1430525 w 4142795"/>
              <a:gd name="connsiteY132" fmla="*/ 560 h 11532225"/>
              <a:gd name="connsiteX133" fmla="*/ 1426425 w 4142795"/>
              <a:gd name="connsiteY133" fmla="*/ 560 h 11532225"/>
              <a:gd name="connsiteX134" fmla="*/ 1052606 w 4142795"/>
              <a:gd name="connsiteY134" fmla="*/ 432847 h 11532225"/>
              <a:gd name="connsiteX135" fmla="*/ 836402 w 4142795"/>
              <a:gd name="connsiteY135" fmla="*/ 1093665 h 11532225"/>
              <a:gd name="connsiteX136" fmla="*/ 891452 w 4142795"/>
              <a:gd name="connsiteY136" fmla="*/ 1452872 h 11532225"/>
              <a:gd name="connsiteX137" fmla="*/ 852876 w 4142795"/>
              <a:gd name="connsiteY137" fmla="*/ 1430668 h 11532225"/>
              <a:gd name="connsiteX138" fmla="*/ 787106 w 4142795"/>
              <a:gd name="connsiteY138" fmla="*/ 1065172 h 11532225"/>
              <a:gd name="connsiteX139" fmla="*/ 898073 w 4142795"/>
              <a:gd name="connsiteY139" fmla="*/ 598968 h 11532225"/>
              <a:gd name="connsiteX140" fmla="*/ 1304382 w 4142795"/>
              <a:gd name="connsiteY140" fmla="*/ 115984 h 11532225"/>
              <a:gd name="connsiteX141" fmla="*/ 1415247 w 4142795"/>
              <a:gd name="connsiteY141" fmla="*/ 535 h 11532225"/>
              <a:gd name="connsiteX142" fmla="*/ 1410689 w 4142795"/>
              <a:gd name="connsiteY142" fmla="*/ 535 h 11532225"/>
              <a:gd name="connsiteX143" fmla="*/ 1153948 w 4142795"/>
              <a:gd name="connsiteY143" fmla="*/ 261251 h 11532225"/>
              <a:gd name="connsiteX144" fmla="*/ 895628 w 4142795"/>
              <a:gd name="connsiteY144" fmla="*/ 596804 h 11532225"/>
              <a:gd name="connsiteX145" fmla="*/ 784152 w 4142795"/>
              <a:gd name="connsiteY145" fmla="*/ 1065146 h 11532225"/>
              <a:gd name="connsiteX146" fmla="*/ 848955 w 4142795"/>
              <a:gd name="connsiteY146" fmla="*/ 1428402 h 11532225"/>
              <a:gd name="connsiteX147" fmla="*/ 814580 w 4142795"/>
              <a:gd name="connsiteY147" fmla="*/ 1408439 h 11532225"/>
              <a:gd name="connsiteX148" fmla="*/ 811143 w 4142795"/>
              <a:gd name="connsiteY148" fmla="*/ 1406428 h 11532225"/>
              <a:gd name="connsiteX149" fmla="*/ 734907 w 4142795"/>
              <a:gd name="connsiteY149" fmla="*/ 1036653 h 11532225"/>
              <a:gd name="connsiteX150" fmla="*/ 851603 w 4142795"/>
              <a:gd name="connsiteY150" fmla="*/ 581933 h 11532225"/>
              <a:gd name="connsiteX151" fmla="*/ 1285693 w 4142795"/>
              <a:gd name="connsiteY151" fmla="*/ 105952 h 11532225"/>
              <a:gd name="connsiteX152" fmla="*/ 1397805 w 4142795"/>
              <a:gd name="connsiteY152" fmla="*/ 535 h 11532225"/>
              <a:gd name="connsiteX153" fmla="*/ 1392814 w 4142795"/>
              <a:gd name="connsiteY153" fmla="*/ 535 h 11532225"/>
              <a:gd name="connsiteX154" fmla="*/ 1123775 w 4142795"/>
              <a:gd name="connsiteY154" fmla="*/ 249436 h 11532225"/>
              <a:gd name="connsiteX155" fmla="*/ 849159 w 4142795"/>
              <a:gd name="connsiteY155" fmla="*/ 579616 h 11532225"/>
              <a:gd name="connsiteX156" fmla="*/ 731852 w 4142795"/>
              <a:gd name="connsiteY156" fmla="*/ 1036653 h 11532225"/>
              <a:gd name="connsiteX157" fmla="*/ 806916 w 4142795"/>
              <a:gd name="connsiteY157" fmla="*/ 1403983 h 11532225"/>
              <a:gd name="connsiteX158" fmla="*/ 770071 w 4142795"/>
              <a:gd name="connsiteY158" fmla="*/ 1382339 h 11532225"/>
              <a:gd name="connsiteX159" fmla="*/ 682734 w 4142795"/>
              <a:gd name="connsiteY159" fmla="*/ 1008160 h 11532225"/>
              <a:gd name="connsiteX160" fmla="*/ 804930 w 4142795"/>
              <a:gd name="connsiteY160" fmla="*/ 565000 h 11532225"/>
              <a:gd name="connsiteX161" fmla="*/ 1266264 w 4142795"/>
              <a:gd name="connsiteY161" fmla="*/ 96200 h 11532225"/>
              <a:gd name="connsiteX162" fmla="*/ 1378046 w 4142795"/>
              <a:gd name="connsiteY162" fmla="*/ 535 h 11532225"/>
              <a:gd name="connsiteX163" fmla="*/ 1372521 w 4142795"/>
              <a:gd name="connsiteY163" fmla="*/ 535 h 11532225"/>
              <a:gd name="connsiteX164" fmla="*/ 1092965 w 4142795"/>
              <a:gd name="connsiteY164" fmla="*/ 237851 h 11532225"/>
              <a:gd name="connsiteX165" fmla="*/ 802485 w 4142795"/>
              <a:gd name="connsiteY165" fmla="*/ 562479 h 11532225"/>
              <a:gd name="connsiteX166" fmla="*/ 679627 w 4142795"/>
              <a:gd name="connsiteY166" fmla="*/ 1008134 h 11532225"/>
              <a:gd name="connsiteX167" fmla="*/ 765411 w 4142795"/>
              <a:gd name="connsiteY167" fmla="*/ 1379539 h 11532225"/>
              <a:gd name="connsiteX168" fmla="*/ 729585 w 4142795"/>
              <a:gd name="connsiteY168" fmla="*/ 1358226 h 11532225"/>
              <a:gd name="connsiteX169" fmla="*/ 630561 w 4142795"/>
              <a:gd name="connsiteY169" fmla="*/ 979616 h 11532225"/>
              <a:gd name="connsiteX170" fmla="*/ 758002 w 4142795"/>
              <a:gd name="connsiteY170" fmla="*/ 548016 h 11532225"/>
              <a:gd name="connsiteX171" fmla="*/ 1246047 w 4142795"/>
              <a:gd name="connsiteY171" fmla="*/ 86371 h 11532225"/>
              <a:gd name="connsiteX172" fmla="*/ 1355461 w 4142795"/>
              <a:gd name="connsiteY172" fmla="*/ 535 h 11532225"/>
              <a:gd name="connsiteX173" fmla="*/ 1349400 w 4142795"/>
              <a:gd name="connsiteY173" fmla="*/ 535 h 11532225"/>
              <a:gd name="connsiteX174" fmla="*/ 1061467 w 4142795"/>
              <a:gd name="connsiteY174" fmla="*/ 226240 h 11532225"/>
              <a:gd name="connsiteX175" fmla="*/ 755557 w 4142795"/>
              <a:gd name="connsiteY175" fmla="*/ 545368 h 11532225"/>
              <a:gd name="connsiteX176" fmla="*/ 627378 w 4142795"/>
              <a:gd name="connsiteY176" fmla="*/ 979641 h 11532225"/>
              <a:gd name="connsiteX177" fmla="*/ 724518 w 4142795"/>
              <a:gd name="connsiteY177" fmla="*/ 1355196 h 11532225"/>
              <a:gd name="connsiteX178" fmla="*/ 689787 w 4142795"/>
              <a:gd name="connsiteY178" fmla="*/ 1334265 h 11532225"/>
              <a:gd name="connsiteX179" fmla="*/ 578387 w 4142795"/>
              <a:gd name="connsiteY179" fmla="*/ 951148 h 11532225"/>
              <a:gd name="connsiteX180" fmla="*/ 710845 w 4142795"/>
              <a:gd name="connsiteY180" fmla="*/ 530982 h 11532225"/>
              <a:gd name="connsiteX181" fmla="*/ 1225142 w 4142795"/>
              <a:gd name="connsiteY181" fmla="*/ 76237 h 11532225"/>
              <a:gd name="connsiteX182" fmla="*/ 1329743 w 4142795"/>
              <a:gd name="connsiteY182" fmla="*/ 535 h 11532225"/>
              <a:gd name="connsiteX183" fmla="*/ 1323123 w 4142795"/>
              <a:gd name="connsiteY183" fmla="*/ 535 h 11532225"/>
              <a:gd name="connsiteX184" fmla="*/ 1029410 w 4142795"/>
              <a:gd name="connsiteY184" fmla="*/ 214348 h 11532225"/>
              <a:gd name="connsiteX185" fmla="*/ 708451 w 4142795"/>
              <a:gd name="connsiteY185" fmla="*/ 528155 h 11532225"/>
              <a:gd name="connsiteX186" fmla="*/ 575154 w 4142795"/>
              <a:gd name="connsiteY186" fmla="*/ 951148 h 11532225"/>
              <a:gd name="connsiteX187" fmla="*/ 684160 w 4142795"/>
              <a:gd name="connsiteY187" fmla="*/ 1330853 h 11532225"/>
              <a:gd name="connsiteX188" fmla="*/ 650625 w 4142795"/>
              <a:gd name="connsiteY188" fmla="*/ 1310330 h 11532225"/>
              <a:gd name="connsiteX189" fmla="*/ 526240 w 4142795"/>
              <a:gd name="connsiteY189" fmla="*/ 922655 h 11532225"/>
              <a:gd name="connsiteX190" fmla="*/ 663509 w 4142795"/>
              <a:gd name="connsiteY190" fmla="*/ 513743 h 11532225"/>
              <a:gd name="connsiteX191" fmla="*/ 1203652 w 4142795"/>
              <a:gd name="connsiteY191" fmla="*/ 65542 h 11532225"/>
              <a:gd name="connsiteX192" fmla="*/ 1300537 w 4142795"/>
              <a:gd name="connsiteY192" fmla="*/ 535 h 11532225"/>
              <a:gd name="connsiteX193" fmla="*/ 1293255 w 4142795"/>
              <a:gd name="connsiteY193" fmla="*/ 535 h 11532225"/>
              <a:gd name="connsiteX194" fmla="*/ 996817 w 4142795"/>
              <a:gd name="connsiteY194" fmla="*/ 201999 h 11532225"/>
              <a:gd name="connsiteX195" fmla="*/ 661090 w 4142795"/>
              <a:gd name="connsiteY195" fmla="*/ 510764 h 11532225"/>
              <a:gd name="connsiteX196" fmla="*/ 522878 w 4142795"/>
              <a:gd name="connsiteY196" fmla="*/ 922655 h 11532225"/>
              <a:gd name="connsiteX197" fmla="*/ 644260 w 4142795"/>
              <a:gd name="connsiteY197" fmla="*/ 1306409 h 11532225"/>
              <a:gd name="connsiteX198" fmla="*/ 612227 w 4142795"/>
              <a:gd name="connsiteY198" fmla="*/ 1286471 h 11532225"/>
              <a:gd name="connsiteX199" fmla="*/ 474066 w 4142795"/>
              <a:gd name="connsiteY199" fmla="*/ 894161 h 11532225"/>
              <a:gd name="connsiteX200" fmla="*/ 616021 w 4142795"/>
              <a:gd name="connsiteY200" fmla="*/ 496301 h 11532225"/>
              <a:gd name="connsiteX201" fmla="*/ 1181728 w 4142795"/>
              <a:gd name="connsiteY201" fmla="*/ 54211 h 11532225"/>
              <a:gd name="connsiteX202" fmla="*/ 1267589 w 4142795"/>
              <a:gd name="connsiteY202" fmla="*/ 560 h 11532225"/>
              <a:gd name="connsiteX203" fmla="*/ 1259721 w 4142795"/>
              <a:gd name="connsiteY203" fmla="*/ 560 h 11532225"/>
              <a:gd name="connsiteX204" fmla="*/ 963868 w 4142795"/>
              <a:gd name="connsiteY204" fmla="*/ 189114 h 11532225"/>
              <a:gd name="connsiteX205" fmla="*/ 613628 w 4142795"/>
              <a:gd name="connsiteY205" fmla="*/ 493169 h 11532225"/>
              <a:gd name="connsiteX206" fmla="*/ 470654 w 4142795"/>
              <a:gd name="connsiteY206" fmla="*/ 894161 h 11532225"/>
              <a:gd name="connsiteX207" fmla="*/ 605021 w 4142795"/>
              <a:gd name="connsiteY207" fmla="*/ 1281939 h 11532225"/>
              <a:gd name="connsiteX208" fmla="*/ 574517 w 4142795"/>
              <a:gd name="connsiteY208" fmla="*/ 1262587 h 11532225"/>
              <a:gd name="connsiteX209" fmla="*/ 421919 w 4142795"/>
              <a:gd name="connsiteY209" fmla="*/ 865643 h 11532225"/>
              <a:gd name="connsiteX210" fmla="*/ 568482 w 4142795"/>
              <a:gd name="connsiteY210" fmla="*/ 478630 h 11532225"/>
              <a:gd name="connsiteX211" fmla="*/ 1159524 w 4142795"/>
              <a:gd name="connsiteY211" fmla="*/ 42142 h 11532225"/>
              <a:gd name="connsiteX212" fmla="*/ 1230667 w 4142795"/>
              <a:gd name="connsiteY212" fmla="*/ 535 h 11532225"/>
              <a:gd name="connsiteX213" fmla="*/ 1222163 w 4142795"/>
              <a:gd name="connsiteY213" fmla="*/ 535 h 11532225"/>
              <a:gd name="connsiteX214" fmla="*/ 930690 w 4142795"/>
              <a:gd name="connsiteY214" fmla="*/ 175594 h 11532225"/>
              <a:gd name="connsiteX215" fmla="*/ 566089 w 4142795"/>
              <a:gd name="connsiteY215" fmla="*/ 475319 h 11532225"/>
              <a:gd name="connsiteX216" fmla="*/ 418430 w 4142795"/>
              <a:gd name="connsiteY216" fmla="*/ 865643 h 11532225"/>
              <a:gd name="connsiteX217" fmla="*/ 509765 w 4142795"/>
              <a:gd name="connsiteY217" fmla="*/ 1165878 h 11532225"/>
              <a:gd name="connsiteX218" fmla="*/ 566369 w 4142795"/>
              <a:gd name="connsiteY218" fmla="*/ 1257367 h 11532225"/>
              <a:gd name="connsiteX219" fmla="*/ 537672 w 4142795"/>
              <a:gd name="connsiteY219" fmla="*/ 1238804 h 11532225"/>
              <a:gd name="connsiteX220" fmla="*/ 369745 w 4142795"/>
              <a:gd name="connsiteY220" fmla="*/ 837124 h 11532225"/>
              <a:gd name="connsiteX221" fmla="*/ 520816 w 4142795"/>
              <a:gd name="connsiteY221" fmla="*/ 460704 h 11532225"/>
              <a:gd name="connsiteX222" fmla="*/ 1137092 w 4142795"/>
              <a:gd name="connsiteY222" fmla="*/ 29385 h 11532225"/>
              <a:gd name="connsiteX223" fmla="*/ 1189596 w 4142795"/>
              <a:gd name="connsiteY223" fmla="*/ 509 h 11532225"/>
              <a:gd name="connsiteX224" fmla="*/ 1180429 w 4142795"/>
              <a:gd name="connsiteY224" fmla="*/ 509 h 11532225"/>
              <a:gd name="connsiteX225" fmla="*/ 897283 w 4142795"/>
              <a:gd name="connsiteY225" fmla="*/ 161487 h 11532225"/>
              <a:gd name="connsiteX226" fmla="*/ 518422 w 4142795"/>
              <a:gd name="connsiteY226" fmla="*/ 457266 h 11532225"/>
              <a:gd name="connsiteX227" fmla="*/ 366155 w 4142795"/>
              <a:gd name="connsiteY227" fmla="*/ 837124 h 11532225"/>
              <a:gd name="connsiteX228" fmla="*/ 463423 w 4142795"/>
              <a:gd name="connsiteY228" fmla="*/ 1135933 h 11532225"/>
              <a:gd name="connsiteX229" fmla="*/ 528124 w 4142795"/>
              <a:gd name="connsiteY229" fmla="*/ 1232566 h 11532225"/>
              <a:gd name="connsiteX230" fmla="*/ 501515 w 4142795"/>
              <a:gd name="connsiteY230" fmla="*/ 1214971 h 11532225"/>
              <a:gd name="connsiteX231" fmla="*/ 317572 w 4142795"/>
              <a:gd name="connsiteY231" fmla="*/ 808606 h 11532225"/>
              <a:gd name="connsiteX232" fmla="*/ 473150 w 4142795"/>
              <a:gd name="connsiteY232" fmla="*/ 442599 h 11532225"/>
              <a:gd name="connsiteX233" fmla="*/ 1114634 w 4142795"/>
              <a:gd name="connsiteY233" fmla="*/ 16042 h 11532225"/>
              <a:gd name="connsiteX234" fmla="*/ 1144476 w 4142795"/>
              <a:gd name="connsiteY234" fmla="*/ 560 h 11532225"/>
              <a:gd name="connsiteX235" fmla="*/ 1134647 w 4142795"/>
              <a:gd name="connsiteY235" fmla="*/ 560 h 11532225"/>
              <a:gd name="connsiteX236" fmla="*/ 863901 w 4142795"/>
              <a:gd name="connsiteY236" fmla="*/ 146897 h 11532225"/>
              <a:gd name="connsiteX237" fmla="*/ 470833 w 4142795"/>
              <a:gd name="connsiteY237" fmla="*/ 439060 h 11532225"/>
              <a:gd name="connsiteX238" fmla="*/ 313956 w 4142795"/>
              <a:gd name="connsiteY238" fmla="*/ 808682 h 11532225"/>
              <a:gd name="connsiteX239" fmla="*/ 417157 w 4142795"/>
              <a:gd name="connsiteY239" fmla="*/ 1106142 h 11532225"/>
              <a:gd name="connsiteX240" fmla="*/ 490235 w 4142795"/>
              <a:gd name="connsiteY240" fmla="*/ 1207510 h 11532225"/>
              <a:gd name="connsiteX241" fmla="*/ 466427 w 4142795"/>
              <a:gd name="connsiteY241" fmla="*/ 1191392 h 11532225"/>
              <a:gd name="connsiteX242" fmla="*/ 327630 w 4142795"/>
              <a:gd name="connsiteY242" fmla="*/ 998127 h 11532225"/>
              <a:gd name="connsiteX243" fmla="*/ 265450 w 4142795"/>
              <a:gd name="connsiteY243" fmla="*/ 780214 h 11532225"/>
              <a:gd name="connsiteX244" fmla="*/ 425509 w 4142795"/>
              <a:gd name="connsiteY244" fmla="*/ 424419 h 11532225"/>
              <a:gd name="connsiteX245" fmla="*/ 1092124 w 4142795"/>
              <a:gd name="connsiteY245" fmla="*/ 2088 h 11532225"/>
              <a:gd name="connsiteX246" fmla="*/ 1095231 w 4142795"/>
              <a:gd name="connsiteY246" fmla="*/ 560 h 11532225"/>
              <a:gd name="connsiteX247" fmla="*/ 1084740 w 4142795"/>
              <a:gd name="connsiteY247" fmla="*/ 560 h 11532225"/>
              <a:gd name="connsiteX248" fmla="*/ 830443 w 4142795"/>
              <a:gd name="connsiteY248" fmla="*/ 131772 h 11532225"/>
              <a:gd name="connsiteX249" fmla="*/ 423192 w 4142795"/>
              <a:gd name="connsiteY249" fmla="*/ 420625 h 11532225"/>
              <a:gd name="connsiteX250" fmla="*/ 261732 w 4142795"/>
              <a:gd name="connsiteY250" fmla="*/ 780189 h 11532225"/>
              <a:gd name="connsiteX251" fmla="*/ 370866 w 4142795"/>
              <a:gd name="connsiteY251" fmla="*/ 1076299 h 11532225"/>
              <a:gd name="connsiteX252" fmla="*/ 452652 w 4142795"/>
              <a:gd name="connsiteY252" fmla="*/ 1181920 h 11532225"/>
              <a:gd name="connsiteX253" fmla="*/ 432104 w 4142795"/>
              <a:gd name="connsiteY253" fmla="*/ 1167635 h 11532225"/>
              <a:gd name="connsiteX254" fmla="*/ 404375 w 4142795"/>
              <a:gd name="connsiteY254" fmla="*/ 1137588 h 11532225"/>
              <a:gd name="connsiteX255" fmla="*/ 263846 w 4142795"/>
              <a:gd name="connsiteY255" fmla="*/ 941064 h 11532225"/>
              <a:gd name="connsiteX256" fmla="*/ 213276 w 4142795"/>
              <a:gd name="connsiteY256" fmla="*/ 751670 h 11532225"/>
              <a:gd name="connsiteX257" fmla="*/ 256640 w 4142795"/>
              <a:gd name="connsiteY257" fmla="*/ 568616 h 11532225"/>
              <a:gd name="connsiteX258" fmla="*/ 511573 w 4142795"/>
              <a:gd name="connsiteY258" fmla="*/ 294150 h 11532225"/>
              <a:gd name="connsiteX259" fmla="*/ 1041988 w 4142795"/>
              <a:gd name="connsiteY259" fmla="*/ 560 h 11532225"/>
              <a:gd name="connsiteX260" fmla="*/ 1030861 w 4142795"/>
              <a:gd name="connsiteY260" fmla="*/ 560 h 11532225"/>
              <a:gd name="connsiteX261" fmla="*/ 797011 w 4142795"/>
              <a:gd name="connsiteY261" fmla="*/ 116214 h 11532225"/>
              <a:gd name="connsiteX262" fmla="*/ 375551 w 4142795"/>
              <a:gd name="connsiteY262" fmla="*/ 402011 h 11532225"/>
              <a:gd name="connsiteX263" fmla="*/ 253457 w 4142795"/>
              <a:gd name="connsiteY263" fmla="*/ 565968 h 11532225"/>
              <a:gd name="connsiteX264" fmla="*/ 209482 w 4142795"/>
              <a:gd name="connsiteY264" fmla="*/ 751670 h 11532225"/>
              <a:gd name="connsiteX265" fmla="*/ 324574 w 4142795"/>
              <a:gd name="connsiteY265" fmla="*/ 1046507 h 11532225"/>
              <a:gd name="connsiteX266" fmla="*/ 414713 w 4142795"/>
              <a:gd name="connsiteY266" fmla="*/ 1155362 h 11532225"/>
              <a:gd name="connsiteX267" fmla="*/ 398646 w 4142795"/>
              <a:gd name="connsiteY267" fmla="*/ 1143852 h 11532225"/>
              <a:gd name="connsiteX268" fmla="*/ 362030 w 4142795"/>
              <a:gd name="connsiteY268" fmla="*/ 1106727 h 11532225"/>
              <a:gd name="connsiteX269" fmla="*/ 214295 w 4142795"/>
              <a:gd name="connsiteY269" fmla="*/ 911909 h 11532225"/>
              <a:gd name="connsiteX270" fmla="*/ 161154 w 4142795"/>
              <a:gd name="connsiteY270" fmla="*/ 723177 h 11532225"/>
              <a:gd name="connsiteX271" fmla="*/ 205612 w 4142795"/>
              <a:gd name="connsiteY271" fmla="*/ 546438 h 11532225"/>
              <a:gd name="connsiteX272" fmla="*/ 468133 w 4142795"/>
              <a:gd name="connsiteY272" fmla="*/ 277089 h 11532225"/>
              <a:gd name="connsiteX273" fmla="*/ 984977 w 4142795"/>
              <a:gd name="connsiteY273" fmla="*/ 560 h 11532225"/>
              <a:gd name="connsiteX274" fmla="*/ 973239 w 4142795"/>
              <a:gd name="connsiteY274" fmla="*/ 560 h 11532225"/>
              <a:gd name="connsiteX275" fmla="*/ 763604 w 4142795"/>
              <a:gd name="connsiteY275" fmla="*/ 100299 h 11532225"/>
              <a:gd name="connsiteX276" fmla="*/ 327910 w 4142795"/>
              <a:gd name="connsiteY276" fmla="*/ 383296 h 11532225"/>
              <a:gd name="connsiteX277" fmla="*/ 202353 w 4142795"/>
              <a:gd name="connsiteY277" fmla="*/ 543637 h 11532225"/>
              <a:gd name="connsiteX278" fmla="*/ 157233 w 4142795"/>
              <a:gd name="connsiteY278" fmla="*/ 723202 h 11532225"/>
              <a:gd name="connsiteX279" fmla="*/ 278257 w 4142795"/>
              <a:gd name="connsiteY279" fmla="*/ 1016766 h 11532225"/>
              <a:gd name="connsiteX280" fmla="*/ 375373 w 4142795"/>
              <a:gd name="connsiteY280" fmla="*/ 1126945 h 11532225"/>
              <a:gd name="connsiteX281" fmla="*/ 366384 w 4142795"/>
              <a:gd name="connsiteY281" fmla="*/ 1120299 h 11532225"/>
              <a:gd name="connsiteX282" fmla="*/ 319635 w 4142795"/>
              <a:gd name="connsiteY282" fmla="*/ 1075968 h 11532225"/>
              <a:gd name="connsiteX283" fmla="*/ 164668 w 4142795"/>
              <a:gd name="connsiteY283" fmla="*/ 882805 h 11532225"/>
              <a:gd name="connsiteX284" fmla="*/ 108955 w 4142795"/>
              <a:gd name="connsiteY284" fmla="*/ 694735 h 11532225"/>
              <a:gd name="connsiteX285" fmla="*/ 154534 w 4142795"/>
              <a:gd name="connsiteY285" fmla="*/ 524259 h 11532225"/>
              <a:gd name="connsiteX286" fmla="*/ 424694 w 4142795"/>
              <a:gd name="connsiteY286" fmla="*/ 259851 h 11532225"/>
              <a:gd name="connsiteX287" fmla="*/ 924452 w 4142795"/>
              <a:gd name="connsiteY287" fmla="*/ 560 h 11532225"/>
              <a:gd name="connsiteX288" fmla="*/ 912128 w 4142795"/>
              <a:gd name="connsiteY288" fmla="*/ 560 h 11532225"/>
              <a:gd name="connsiteX289" fmla="*/ 730324 w 4142795"/>
              <a:gd name="connsiteY289" fmla="*/ 84054 h 11532225"/>
              <a:gd name="connsiteX290" fmla="*/ 280320 w 4142795"/>
              <a:gd name="connsiteY290" fmla="*/ 364428 h 11532225"/>
              <a:gd name="connsiteX291" fmla="*/ 151300 w 4142795"/>
              <a:gd name="connsiteY291" fmla="*/ 521229 h 11532225"/>
              <a:gd name="connsiteX292" fmla="*/ 105009 w 4142795"/>
              <a:gd name="connsiteY292" fmla="*/ 694658 h 11532225"/>
              <a:gd name="connsiteX293" fmla="*/ 231966 w 4142795"/>
              <a:gd name="connsiteY293" fmla="*/ 986974 h 11532225"/>
              <a:gd name="connsiteX294" fmla="*/ 328852 w 4142795"/>
              <a:gd name="connsiteY294" fmla="*/ 1091271 h 11532225"/>
              <a:gd name="connsiteX295" fmla="*/ 277264 w 4142795"/>
              <a:gd name="connsiteY295" fmla="*/ 1045132 h 11532225"/>
              <a:gd name="connsiteX296" fmla="*/ 115092 w 4142795"/>
              <a:gd name="connsiteY296" fmla="*/ 853599 h 11532225"/>
              <a:gd name="connsiteX297" fmla="*/ 56782 w 4142795"/>
              <a:gd name="connsiteY297" fmla="*/ 666140 h 11532225"/>
              <a:gd name="connsiteX298" fmla="*/ 103455 w 4142795"/>
              <a:gd name="connsiteY298" fmla="*/ 501928 h 11532225"/>
              <a:gd name="connsiteX299" fmla="*/ 381280 w 4142795"/>
              <a:gd name="connsiteY299" fmla="*/ 242332 h 11532225"/>
              <a:gd name="connsiteX300" fmla="*/ 860617 w 4142795"/>
              <a:gd name="connsiteY300" fmla="*/ 560 h 11532225"/>
              <a:gd name="connsiteX301" fmla="*/ 847707 w 4142795"/>
              <a:gd name="connsiteY301" fmla="*/ 560 h 11532225"/>
              <a:gd name="connsiteX302" fmla="*/ 697095 w 4142795"/>
              <a:gd name="connsiteY302" fmla="*/ 67579 h 11532225"/>
              <a:gd name="connsiteX303" fmla="*/ 232755 w 4142795"/>
              <a:gd name="connsiteY303" fmla="*/ 345509 h 11532225"/>
              <a:gd name="connsiteX304" fmla="*/ 100222 w 4142795"/>
              <a:gd name="connsiteY304" fmla="*/ 498822 h 11532225"/>
              <a:gd name="connsiteX305" fmla="*/ 52734 w 4142795"/>
              <a:gd name="connsiteY305" fmla="*/ 666191 h 11532225"/>
              <a:gd name="connsiteX306" fmla="*/ 185649 w 4142795"/>
              <a:gd name="connsiteY306" fmla="*/ 957310 h 11532225"/>
              <a:gd name="connsiteX307" fmla="*/ 268251 w 4142795"/>
              <a:gd name="connsiteY307" fmla="*/ 1043095 h 11532225"/>
              <a:gd name="connsiteX308" fmla="*/ 234920 w 4142795"/>
              <a:gd name="connsiteY308" fmla="*/ 1014424 h 11532225"/>
              <a:gd name="connsiteX309" fmla="*/ 65516 w 4142795"/>
              <a:gd name="connsiteY309" fmla="*/ 824520 h 11532225"/>
              <a:gd name="connsiteX310" fmla="*/ 4634 w 4142795"/>
              <a:gd name="connsiteY310" fmla="*/ 637697 h 11532225"/>
              <a:gd name="connsiteX311" fmla="*/ 43083 w 4142795"/>
              <a:gd name="connsiteY311" fmla="*/ 495843 h 11532225"/>
              <a:gd name="connsiteX312" fmla="*/ 298984 w 4142795"/>
              <a:gd name="connsiteY312" fmla="*/ 249513 h 11532225"/>
              <a:gd name="connsiteX313" fmla="*/ 793828 w 4142795"/>
              <a:gd name="connsiteY313" fmla="*/ 560 h 11532225"/>
              <a:gd name="connsiteX314" fmla="*/ 780409 w 4142795"/>
              <a:gd name="connsiteY314" fmla="*/ 560 h 11532225"/>
              <a:gd name="connsiteX315" fmla="*/ 250707 w 4142795"/>
              <a:gd name="connsiteY315" fmla="*/ 276351 h 11532225"/>
              <a:gd name="connsiteX316" fmla="*/ 67044 w 4142795"/>
              <a:gd name="connsiteY316" fmla="*/ 449474 h 11532225"/>
              <a:gd name="connsiteX317" fmla="*/ 509 w 4142795"/>
              <a:gd name="connsiteY317" fmla="*/ 637672 h 11532225"/>
              <a:gd name="connsiteX318" fmla="*/ 139358 w 4142795"/>
              <a:gd name="connsiteY318" fmla="*/ 927594 h 11532225"/>
              <a:gd name="connsiteX319" fmla="*/ 334072 w 4142795"/>
              <a:gd name="connsiteY319" fmla="*/ 1102042 h 11532225"/>
              <a:gd name="connsiteX320" fmla="*/ 393171 w 4142795"/>
              <a:gd name="connsiteY320" fmla="*/ 1150524 h 11532225"/>
              <a:gd name="connsiteX321" fmla="*/ 452092 w 4142795"/>
              <a:gd name="connsiteY321" fmla="*/ 1200457 h 11532225"/>
              <a:gd name="connsiteX322" fmla="*/ 510045 w 4142795"/>
              <a:gd name="connsiteY322" fmla="*/ 1251383 h 11532225"/>
              <a:gd name="connsiteX323" fmla="*/ 567133 w 4142795"/>
              <a:gd name="connsiteY323" fmla="*/ 1303608 h 11532225"/>
              <a:gd name="connsiteX324" fmla="*/ 623202 w 4142795"/>
              <a:gd name="connsiteY324" fmla="*/ 1357157 h 11532225"/>
              <a:gd name="connsiteX325" fmla="*/ 677972 w 4142795"/>
              <a:gd name="connsiteY325" fmla="*/ 1412029 h 11532225"/>
              <a:gd name="connsiteX326" fmla="*/ 731648 w 4142795"/>
              <a:gd name="connsiteY326" fmla="*/ 1468659 h 11532225"/>
              <a:gd name="connsiteX327" fmla="*/ 783210 w 4142795"/>
              <a:gd name="connsiteY327" fmla="*/ 1526206 h 11532225"/>
              <a:gd name="connsiteX328" fmla="*/ 833142 w 4142795"/>
              <a:gd name="connsiteY328" fmla="*/ 1585586 h 11532225"/>
              <a:gd name="connsiteX329" fmla="*/ 880682 w 4142795"/>
              <a:gd name="connsiteY329" fmla="*/ 1646112 h 11532225"/>
              <a:gd name="connsiteX330" fmla="*/ 926285 w 4142795"/>
              <a:gd name="connsiteY330" fmla="*/ 1708751 h 11532225"/>
              <a:gd name="connsiteX331" fmla="*/ 968274 w 4142795"/>
              <a:gd name="connsiteY331" fmla="*/ 1771492 h 11532225"/>
              <a:gd name="connsiteX332" fmla="*/ 1007741 w 4142795"/>
              <a:gd name="connsiteY332" fmla="*/ 1836219 h 11532225"/>
              <a:gd name="connsiteX333" fmla="*/ 1044254 w 4142795"/>
              <a:gd name="connsiteY333" fmla="*/ 1902652 h 11532225"/>
              <a:gd name="connsiteX334" fmla="*/ 1077152 w 4142795"/>
              <a:gd name="connsiteY334" fmla="*/ 1969976 h 11532225"/>
              <a:gd name="connsiteX335" fmla="*/ 1536425 w 4142795"/>
              <a:gd name="connsiteY335" fmla="*/ 2993185 h 11532225"/>
              <a:gd name="connsiteX336" fmla="*/ 1860209 w 4142795"/>
              <a:gd name="connsiteY336" fmla="*/ 4189949 h 11532225"/>
              <a:gd name="connsiteX337" fmla="*/ 1532656 w 4142795"/>
              <a:gd name="connsiteY337" fmla="*/ 5342484 h 11532225"/>
              <a:gd name="connsiteX338" fmla="*/ 1317496 w 4142795"/>
              <a:gd name="connsiteY338" fmla="*/ 5472626 h 11532225"/>
              <a:gd name="connsiteX339" fmla="*/ 757162 w 4142795"/>
              <a:gd name="connsiteY339" fmla="*/ 5889762 h 11532225"/>
              <a:gd name="connsiteX340" fmla="*/ 589718 w 4142795"/>
              <a:gd name="connsiteY340" fmla="*/ 6115085 h 11532225"/>
              <a:gd name="connsiteX341" fmla="*/ 528582 w 4142795"/>
              <a:gd name="connsiteY341" fmla="*/ 6362866 h 11532225"/>
              <a:gd name="connsiteX342" fmla="*/ 684338 w 4142795"/>
              <a:gd name="connsiteY342" fmla="*/ 6727319 h 11532225"/>
              <a:gd name="connsiteX343" fmla="*/ 737020 w 4142795"/>
              <a:gd name="connsiteY343" fmla="*/ 6790315 h 11532225"/>
              <a:gd name="connsiteX344" fmla="*/ 774425 w 4142795"/>
              <a:gd name="connsiteY344" fmla="*/ 6836377 h 11532225"/>
              <a:gd name="connsiteX345" fmla="*/ 811041 w 4142795"/>
              <a:gd name="connsiteY345" fmla="*/ 6883764 h 11532225"/>
              <a:gd name="connsiteX346" fmla="*/ 846383 w 4142795"/>
              <a:gd name="connsiteY346" fmla="*/ 6932016 h 11532225"/>
              <a:gd name="connsiteX347" fmla="*/ 880682 w 4142795"/>
              <a:gd name="connsiteY347" fmla="*/ 6981644 h 11532225"/>
              <a:gd name="connsiteX348" fmla="*/ 913554 w 4142795"/>
              <a:gd name="connsiteY348" fmla="*/ 7032265 h 11532225"/>
              <a:gd name="connsiteX349" fmla="*/ 944619 w 4142795"/>
              <a:gd name="connsiteY349" fmla="*/ 7083471 h 11532225"/>
              <a:gd name="connsiteX350" fmla="*/ 973468 w 4142795"/>
              <a:gd name="connsiteY350" fmla="*/ 7134728 h 11532225"/>
              <a:gd name="connsiteX351" fmla="*/ 1001375 w 4142795"/>
              <a:gd name="connsiteY351" fmla="*/ 7188582 h 11532225"/>
              <a:gd name="connsiteX352" fmla="*/ 1026303 w 4142795"/>
              <a:gd name="connsiteY352" fmla="*/ 7241266 h 11532225"/>
              <a:gd name="connsiteX353" fmla="*/ 1048965 w 4142795"/>
              <a:gd name="connsiteY353" fmla="*/ 7294381 h 11532225"/>
              <a:gd name="connsiteX354" fmla="*/ 1069514 w 4142795"/>
              <a:gd name="connsiteY354" fmla="*/ 7348439 h 11532225"/>
              <a:gd name="connsiteX355" fmla="*/ 1086981 w 4142795"/>
              <a:gd name="connsiteY355" fmla="*/ 7400970 h 11532225"/>
              <a:gd name="connsiteX356" fmla="*/ 1102208 w 4142795"/>
              <a:gd name="connsiteY356" fmla="*/ 7454417 h 11532225"/>
              <a:gd name="connsiteX357" fmla="*/ 1114506 w 4142795"/>
              <a:gd name="connsiteY357" fmla="*/ 7506667 h 11532225"/>
              <a:gd name="connsiteX358" fmla="*/ 1124055 w 4142795"/>
              <a:gd name="connsiteY358" fmla="*/ 7557924 h 11532225"/>
              <a:gd name="connsiteX359" fmla="*/ 1554376 w 4142795"/>
              <a:gd name="connsiteY359" fmla="*/ 8878082 h 11532225"/>
              <a:gd name="connsiteX360" fmla="*/ 2009218 w 4142795"/>
              <a:gd name="connsiteY360" fmla="*/ 10107007 h 11532225"/>
              <a:gd name="connsiteX361" fmla="*/ 1711329 w 4142795"/>
              <a:gd name="connsiteY361" fmla="*/ 10181868 h 11532225"/>
              <a:gd name="connsiteX362" fmla="*/ 1107198 w 4142795"/>
              <a:gd name="connsiteY362" fmla="*/ 10415492 h 11532225"/>
              <a:gd name="connsiteX363" fmla="*/ 735085 w 4142795"/>
              <a:gd name="connsiteY363" fmla="*/ 10768053 h 11532225"/>
              <a:gd name="connsiteX364" fmla="*/ 651567 w 4142795"/>
              <a:gd name="connsiteY364" fmla="*/ 11081759 h 11532225"/>
              <a:gd name="connsiteX365" fmla="*/ 676164 w 4142795"/>
              <a:gd name="connsiteY365" fmla="*/ 11239171 h 11532225"/>
              <a:gd name="connsiteX366" fmla="*/ 698139 w 4142795"/>
              <a:gd name="connsiteY366" fmla="*/ 11345557 h 11532225"/>
              <a:gd name="connsiteX367" fmla="*/ 720113 w 4142795"/>
              <a:gd name="connsiteY367" fmla="*/ 11452349 h 11532225"/>
              <a:gd name="connsiteX368" fmla="*/ 434574 w 4142795"/>
              <a:gd name="connsiteY368" fmla="*/ 1176572 h 11532225"/>
              <a:gd name="connsiteX369" fmla="*/ 425127 w 4142795"/>
              <a:gd name="connsiteY369" fmla="*/ 1169341 h 11532225"/>
              <a:gd name="connsiteX370" fmla="*/ 422886 w 4142795"/>
              <a:gd name="connsiteY370" fmla="*/ 1167227 h 11532225"/>
              <a:gd name="connsiteX371" fmla="*/ 431289 w 4142795"/>
              <a:gd name="connsiteY371" fmla="*/ 1173109 h 11532225"/>
              <a:gd name="connsiteX372" fmla="*/ 434548 w 4142795"/>
              <a:gd name="connsiteY372" fmla="*/ 1176572 h 11532225"/>
              <a:gd name="connsiteX373" fmla="*/ 1042370 w 4142795"/>
              <a:gd name="connsiteY373" fmla="*/ 1891550 h 11532225"/>
              <a:gd name="connsiteX374" fmla="*/ 1048660 w 4142795"/>
              <a:gd name="connsiteY374" fmla="*/ 1901532 h 11532225"/>
              <a:gd name="connsiteX375" fmla="*/ 1052173 w 4142795"/>
              <a:gd name="connsiteY375" fmla="*/ 1910138 h 11532225"/>
              <a:gd name="connsiteX376" fmla="*/ 1045910 w 4142795"/>
              <a:gd name="connsiteY376" fmla="*/ 1898909 h 11532225"/>
              <a:gd name="connsiteX377" fmla="*/ 1042370 w 4142795"/>
              <a:gd name="connsiteY377" fmla="*/ 1891550 h 11532225"/>
              <a:gd name="connsiteX378" fmla="*/ 1022611 w 4142795"/>
              <a:gd name="connsiteY378" fmla="*/ 1850020 h 11532225"/>
              <a:gd name="connsiteX379" fmla="*/ 1034706 w 4142795"/>
              <a:gd name="connsiteY379" fmla="*/ 1867233 h 11532225"/>
              <a:gd name="connsiteX380" fmla="*/ 1041326 w 4142795"/>
              <a:gd name="connsiteY380" fmla="*/ 1883580 h 11532225"/>
              <a:gd name="connsiteX381" fmla="*/ 1029868 w 4142795"/>
              <a:gd name="connsiteY381" fmla="*/ 1865374 h 11532225"/>
              <a:gd name="connsiteX382" fmla="*/ 1022611 w 4142795"/>
              <a:gd name="connsiteY382" fmla="*/ 1850045 h 11532225"/>
              <a:gd name="connsiteX383" fmla="*/ 602959 w 4142795"/>
              <a:gd name="connsiteY383" fmla="*/ 1302793 h 11532225"/>
              <a:gd name="connsiteX384" fmla="*/ 629848 w 4142795"/>
              <a:gd name="connsiteY384" fmla="*/ 1320821 h 11532225"/>
              <a:gd name="connsiteX385" fmla="*/ 641764 w 4142795"/>
              <a:gd name="connsiteY385" fmla="*/ 1338696 h 11532225"/>
              <a:gd name="connsiteX386" fmla="*/ 615538 w 4142795"/>
              <a:gd name="connsiteY386" fmla="*/ 1319828 h 11532225"/>
              <a:gd name="connsiteX387" fmla="*/ 602959 w 4142795"/>
              <a:gd name="connsiteY387" fmla="*/ 1302767 h 11532225"/>
              <a:gd name="connsiteX388" fmla="*/ 605149 w 4142795"/>
              <a:gd name="connsiteY388" fmla="*/ 1312316 h 11532225"/>
              <a:gd name="connsiteX389" fmla="*/ 581316 w 4142795"/>
              <a:gd name="connsiteY389" fmla="*/ 1294823 h 11532225"/>
              <a:gd name="connsiteX390" fmla="*/ 577318 w 4142795"/>
              <a:gd name="connsiteY390" fmla="*/ 1289934 h 11532225"/>
              <a:gd name="connsiteX391" fmla="*/ 569246 w 4142795"/>
              <a:gd name="connsiteY391" fmla="*/ 1279825 h 11532225"/>
              <a:gd name="connsiteX392" fmla="*/ 593589 w 4142795"/>
              <a:gd name="connsiteY392" fmla="*/ 1296478 h 11532225"/>
              <a:gd name="connsiteX393" fmla="*/ 605123 w 4142795"/>
              <a:gd name="connsiteY393" fmla="*/ 1312342 h 11532225"/>
              <a:gd name="connsiteX394" fmla="*/ 957299 w 4142795"/>
              <a:gd name="connsiteY394" fmla="*/ 1733705 h 11532225"/>
              <a:gd name="connsiteX395" fmla="*/ 946987 w 4142795"/>
              <a:gd name="connsiteY395" fmla="*/ 1713563 h 11532225"/>
              <a:gd name="connsiteX396" fmla="*/ 966517 w 4142795"/>
              <a:gd name="connsiteY396" fmla="*/ 1734774 h 11532225"/>
              <a:gd name="connsiteX397" fmla="*/ 975912 w 4142795"/>
              <a:gd name="connsiteY397" fmla="*/ 1755883 h 11532225"/>
              <a:gd name="connsiteX398" fmla="*/ 957299 w 4142795"/>
              <a:gd name="connsiteY398" fmla="*/ 1733730 h 11532225"/>
              <a:gd name="connsiteX399" fmla="*/ 981412 w 4142795"/>
              <a:gd name="connsiteY399" fmla="*/ 1768181 h 11532225"/>
              <a:gd name="connsiteX400" fmla="*/ 990019 w 4142795"/>
              <a:gd name="connsiteY400" fmla="*/ 1787101 h 11532225"/>
              <a:gd name="connsiteX401" fmla="*/ 974410 w 4142795"/>
              <a:gd name="connsiteY401" fmla="*/ 1766705 h 11532225"/>
              <a:gd name="connsiteX402" fmla="*/ 965065 w 4142795"/>
              <a:gd name="connsiteY402" fmla="*/ 1748804 h 11532225"/>
              <a:gd name="connsiteX403" fmla="*/ 981412 w 4142795"/>
              <a:gd name="connsiteY403" fmla="*/ 1768156 h 11532225"/>
              <a:gd name="connsiteX404" fmla="*/ 940570 w 4142795"/>
              <a:gd name="connsiteY404" fmla="*/ 1700755 h 11532225"/>
              <a:gd name="connsiteX405" fmla="*/ 929748 w 4142795"/>
              <a:gd name="connsiteY405" fmla="*/ 1679112 h 11532225"/>
              <a:gd name="connsiteX406" fmla="*/ 951977 w 4142795"/>
              <a:gd name="connsiteY406" fmla="*/ 1701315 h 11532225"/>
              <a:gd name="connsiteX407" fmla="*/ 961730 w 4142795"/>
              <a:gd name="connsiteY407" fmla="*/ 1723774 h 11532225"/>
              <a:gd name="connsiteX408" fmla="*/ 940595 w 4142795"/>
              <a:gd name="connsiteY408" fmla="*/ 1700755 h 11532225"/>
              <a:gd name="connsiteX409" fmla="*/ 860489 w 4142795"/>
              <a:gd name="connsiteY409" fmla="*/ 1574077 h 11532225"/>
              <a:gd name="connsiteX410" fmla="*/ 848878 w 4142795"/>
              <a:gd name="connsiteY410" fmla="*/ 1551720 h 11532225"/>
              <a:gd name="connsiteX411" fmla="*/ 876327 w 4142795"/>
              <a:gd name="connsiteY411" fmla="*/ 1573898 h 11532225"/>
              <a:gd name="connsiteX412" fmla="*/ 886920 w 4142795"/>
              <a:gd name="connsiteY412" fmla="*/ 1597070 h 11532225"/>
              <a:gd name="connsiteX413" fmla="*/ 860515 w 4142795"/>
              <a:gd name="connsiteY413" fmla="*/ 1574077 h 11532225"/>
              <a:gd name="connsiteX414" fmla="*/ 891249 w 4142795"/>
              <a:gd name="connsiteY414" fmla="*/ 1606491 h 11532225"/>
              <a:gd name="connsiteX415" fmla="*/ 901816 w 4142795"/>
              <a:gd name="connsiteY415" fmla="*/ 1628949 h 11532225"/>
              <a:gd name="connsiteX416" fmla="*/ 877575 w 4142795"/>
              <a:gd name="connsiteY416" fmla="*/ 1606185 h 11532225"/>
              <a:gd name="connsiteX417" fmla="*/ 866040 w 4142795"/>
              <a:gd name="connsiteY417" fmla="*/ 1584593 h 11532225"/>
              <a:gd name="connsiteX418" fmla="*/ 891249 w 4142795"/>
              <a:gd name="connsiteY418" fmla="*/ 1606465 h 11532225"/>
              <a:gd name="connsiteX419" fmla="*/ 816592 w 4142795"/>
              <a:gd name="connsiteY419" fmla="*/ 1486636 h 11532225"/>
              <a:gd name="connsiteX420" fmla="*/ 847936 w 4142795"/>
              <a:gd name="connsiteY420" fmla="*/ 1508789 h 11532225"/>
              <a:gd name="connsiteX421" fmla="*/ 858198 w 4142795"/>
              <a:gd name="connsiteY421" fmla="*/ 1532877 h 11532225"/>
              <a:gd name="connsiteX422" fmla="*/ 827923 w 4142795"/>
              <a:gd name="connsiteY422" fmla="*/ 1509986 h 11532225"/>
              <a:gd name="connsiteX423" fmla="*/ 816592 w 4142795"/>
              <a:gd name="connsiteY423" fmla="*/ 1486662 h 11532225"/>
              <a:gd name="connsiteX424" fmla="*/ 822041 w 4142795"/>
              <a:gd name="connsiteY424" fmla="*/ 1505479 h 11532225"/>
              <a:gd name="connsiteX425" fmla="*/ 793064 w 4142795"/>
              <a:gd name="connsiteY425" fmla="*/ 1483250 h 11532225"/>
              <a:gd name="connsiteX426" fmla="*/ 781147 w 4142795"/>
              <a:gd name="connsiteY426" fmla="*/ 1461250 h 11532225"/>
              <a:gd name="connsiteX427" fmla="*/ 811092 w 4142795"/>
              <a:gd name="connsiteY427" fmla="*/ 1482664 h 11532225"/>
              <a:gd name="connsiteX428" fmla="*/ 822041 w 4142795"/>
              <a:gd name="connsiteY428" fmla="*/ 1505454 h 11532225"/>
              <a:gd name="connsiteX429" fmla="*/ 861814 w 4142795"/>
              <a:gd name="connsiteY429" fmla="*/ 1541280 h 11532225"/>
              <a:gd name="connsiteX430" fmla="*/ 872304 w 4142795"/>
              <a:gd name="connsiteY430" fmla="*/ 1564986 h 11532225"/>
              <a:gd name="connsiteX431" fmla="*/ 843939 w 4142795"/>
              <a:gd name="connsiteY431" fmla="*/ 1541993 h 11532225"/>
              <a:gd name="connsiteX432" fmla="*/ 832404 w 4142795"/>
              <a:gd name="connsiteY432" fmla="*/ 1519076 h 11532225"/>
              <a:gd name="connsiteX433" fmla="*/ 861814 w 4142795"/>
              <a:gd name="connsiteY433" fmla="*/ 1541306 h 11532225"/>
              <a:gd name="connsiteX434" fmla="*/ 853589 w 4142795"/>
              <a:gd name="connsiteY434" fmla="*/ 1568016 h 11532225"/>
              <a:gd name="connsiteX435" fmla="*/ 828737 w 4142795"/>
              <a:gd name="connsiteY435" fmla="*/ 1546067 h 11532225"/>
              <a:gd name="connsiteX436" fmla="*/ 816795 w 4142795"/>
              <a:gd name="connsiteY436" fmla="*/ 1525493 h 11532225"/>
              <a:gd name="connsiteX437" fmla="*/ 842538 w 4142795"/>
              <a:gd name="connsiteY437" fmla="*/ 1546576 h 11532225"/>
              <a:gd name="connsiteX438" fmla="*/ 853589 w 4142795"/>
              <a:gd name="connsiteY438" fmla="*/ 1568042 h 11532225"/>
              <a:gd name="connsiteX439" fmla="*/ 810582 w 4142795"/>
              <a:gd name="connsiteY439" fmla="*/ 1514620 h 11532225"/>
              <a:gd name="connsiteX440" fmla="*/ 798589 w 4142795"/>
              <a:gd name="connsiteY440" fmla="*/ 1493231 h 11532225"/>
              <a:gd name="connsiteX441" fmla="*/ 826548 w 4142795"/>
              <a:gd name="connsiteY441" fmla="*/ 1514595 h 11532225"/>
              <a:gd name="connsiteX442" fmla="*/ 837624 w 4142795"/>
              <a:gd name="connsiteY442" fmla="*/ 1536824 h 11532225"/>
              <a:gd name="connsiteX443" fmla="*/ 810582 w 4142795"/>
              <a:gd name="connsiteY443" fmla="*/ 1514620 h 11532225"/>
              <a:gd name="connsiteX444" fmla="*/ 803224 w 4142795"/>
              <a:gd name="connsiteY444" fmla="*/ 1508560 h 11532225"/>
              <a:gd name="connsiteX445" fmla="*/ 777863 w 4142795"/>
              <a:gd name="connsiteY445" fmla="*/ 1487400 h 11532225"/>
              <a:gd name="connsiteX446" fmla="*/ 765564 w 4142795"/>
              <a:gd name="connsiteY446" fmla="*/ 1467717 h 11532225"/>
              <a:gd name="connsiteX447" fmla="*/ 791765 w 4142795"/>
              <a:gd name="connsiteY447" fmla="*/ 1488037 h 11532225"/>
              <a:gd name="connsiteX448" fmla="*/ 803198 w 4142795"/>
              <a:gd name="connsiteY448" fmla="*/ 1508560 h 11532225"/>
              <a:gd name="connsiteX449" fmla="*/ 758842 w 4142795"/>
              <a:gd name="connsiteY449" fmla="*/ 1456692 h 11532225"/>
              <a:gd name="connsiteX450" fmla="*/ 746467 w 4142795"/>
              <a:gd name="connsiteY450" fmla="*/ 1436168 h 11532225"/>
              <a:gd name="connsiteX451" fmla="*/ 774884 w 4142795"/>
              <a:gd name="connsiteY451" fmla="*/ 1456768 h 11532225"/>
              <a:gd name="connsiteX452" fmla="*/ 786342 w 4142795"/>
              <a:gd name="connsiteY452" fmla="*/ 1478055 h 11532225"/>
              <a:gd name="connsiteX453" fmla="*/ 758868 w 4142795"/>
              <a:gd name="connsiteY453" fmla="*/ 1456666 h 11532225"/>
              <a:gd name="connsiteX454" fmla="*/ 750974 w 4142795"/>
              <a:gd name="connsiteY454" fmla="*/ 1450504 h 11532225"/>
              <a:gd name="connsiteX455" fmla="*/ 725206 w 4142795"/>
              <a:gd name="connsiteY455" fmla="*/ 1430134 h 11532225"/>
              <a:gd name="connsiteX456" fmla="*/ 712729 w 4142795"/>
              <a:gd name="connsiteY456" fmla="*/ 1411342 h 11532225"/>
              <a:gd name="connsiteX457" fmla="*/ 739261 w 4142795"/>
              <a:gd name="connsiteY457" fmla="*/ 1430898 h 11532225"/>
              <a:gd name="connsiteX458" fmla="*/ 750974 w 4142795"/>
              <a:gd name="connsiteY458" fmla="*/ 1450530 h 11532225"/>
              <a:gd name="connsiteX459" fmla="*/ 705396 w 4142795"/>
              <a:gd name="connsiteY459" fmla="*/ 1400113 h 11532225"/>
              <a:gd name="connsiteX460" fmla="*/ 696076 w 4142795"/>
              <a:gd name="connsiteY460" fmla="*/ 1385599 h 11532225"/>
              <a:gd name="connsiteX461" fmla="*/ 692843 w 4142795"/>
              <a:gd name="connsiteY461" fmla="*/ 1380481 h 11532225"/>
              <a:gd name="connsiteX462" fmla="*/ 721565 w 4142795"/>
              <a:gd name="connsiteY462" fmla="*/ 1400316 h 11532225"/>
              <a:gd name="connsiteX463" fmla="*/ 733303 w 4142795"/>
              <a:gd name="connsiteY463" fmla="*/ 1420738 h 11532225"/>
              <a:gd name="connsiteX464" fmla="*/ 705396 w 4142795"/>
              <a:gd name="connsiteY464" fmla="*/ 1400113 h 11532225"/>
              <a:gd name="connsiteX465" fmla="*/ 728210 w 4142795"/>
              <a:gd name="connsiteY465" fmla="*/ 1404874 h 11532225"/>
              <a:gd name="connsiteX466" fmla="*/ 758638 w 4142795"/>
              <a:gd name="connsiteY466" fmla="*/ 1425550 h 11532225"/>
              <a:gd name="connsiteX467" fmla="*/ 769969 w 4142795"/>
              <a:gd name="connsiteY467" fmla="*/ 1447449 h 11532225"/>
              <a:gd name="connsiteX468" fmla="*/ 740483 w 4142795"/>
              <a:gd name="connsiteY468" fmla="*/ 1425983 h 11532225"/>
              <a:gd name="connsiteX469" fmla="*/ 735645 w 4142795"/>
              <a:gd name="connsiteY469" fmla="*/ 1417759 h 11532225"/>
              <a:gd name="connsiteX470" fmla="*/ 728210 w 4142795"/>
              <a:gd name="connsiteY470" fmla="*/ 1404849 h 11532225"/>
              <a:gd name="connsiteX471" fmla="*/ 764418 w 4142795"/>
              <a:gd name="connsiteY471" fmla="*/ 1429497 h 11532225"/>
              <a:gd name="connsiteX472" fmla="*/ 796272 w 4142795"/>
              <a:gd name="connsiteY472" fmla="*/ 1450886 h 11532225"/>
              <a:gd name="connsiteX473" fmla="*/ 807018 w 4142795"/>
              <a:gd name="connsiteY473" fmla="*/ 1474108 h 11532225"/>
              <a:gd name="connsiteX474" fmla="*/ 776131 w 4142795"/>
              <a:gd name="connsiteY474" fmla="*/ 1451956 h 11532225"/>
              <a:gd name="connsiteX475" fmla="*/ 775215 w 4142795"/>
              <a:gd name="connsiteY475" fmla="*/ 1450224 h 11532225"/>
              <a:gd name="connsiteX476" fmla="*/ 764418 w 4142795"/>
              <a:gd name="connsiteY476" fmla="*/ 1429497 h 11532225"/>
              <a:gd name="connsiteX477" fmla="*/ 801441 w 4142795"/>
              <a:gd name="connsiteY477" fmla="*/ 1454324 h 11532225"/>
              <a:gd name="connsiteX478" fmla="*/ 834492 w 4142795"/>
              <a:gd name="connsiteY478" fmla="*/ 1476247 h 11532225"/>
              <a:gd name="connsiteX479" fmla="*/ 844499 w 4142795"/>
              <a:gd name="connsiteY479" fmla="*/ 1500666 h 11532225"/>
              <a:gd name="connsiteX480" fmla="*/ 812467 w 4142795"/>
              <a:gd name="connsiteY480" fmla="*/ 1477979 h 11532225"/>
              <a:gd name="connsiteX481" fmla="*/ 801441 w 4142795"/>
              <a:gd name="connsiteY481" fmla="*/ 1454324 h 11532225"/>
              <a:gd name="connsiteX482" fmla="*/ 839152 w 4142795"/>
              <a:gd name="connsiteY482" fmla="*/ 1479303 h 11532225"/>
              <a:gd name="connsiteX483" fmla="*/ 873348 w 4142795"/>
              <a:gd name="connsiteY483" fmla="*/ 1501710 h 11532225"/>
              <a:gd name="connsiteX484" fmla="*/ 882438 w 4142795"/>
              <a:gd name="connsiteY484" fmla="*/ 1527173 h 11532225"/>
              <a:gd name="connsiteX485" fmla="*/ 867466 w 4142795"/>
              <a:gd name="connsiteY485" fmla="*/ 1516759 h 11532225"/>
              <a:gd name="connsiteX486" fmla="*/ 849362 w 4142795"/>
              <a:gd name="connsiteY486" fmla="*/ 1504053 h 11532225"/>
              <a:gd name="connsiteX487" fmla="*/ 839152 w 4142795"/>
              <a:gd name="connsiteY487" fmla="*/ 1479277 h 11532225"/>
              <a:gd name="connsiteX488" fmla="*/ 885265 w 4142795"/>
              <a:gd name="connsiteY488" fmla="*/ 1534863 h 11532225"/>
              <a:gd name="connsiteX489" fmla="*/ 894686 w 4142795"/>
              <a:gd name="connsiteY489" fmla="*/ 1560148 h 11532225"/>
              <a:gd name="connsiteX490" fmla="*/ 885112 w 4142795"/>
              <a:gd name="connsiteY490" fmla="*/ 1553044 h 11532225"/>
              <a:gd name="connsiteX491" fmla="*/ 863367 w 4142795"/>
              <a:gd name="connsiteY491" fmla="*/ 1536773 h 11532225"/>
              <a:gd name="connsiteX492" fmla="*/ 854378 w 4142795"/>
              <a:gd name="connsiteY492" fmla="*/ 1516046 h 11532225"/>
              <a:gd name="connsiteX493" fmla="*/ 852749 w 4142795"/>
              <a:gd name="connsiteY493" fmla="*/ 1512201 h 11532225"/>
              <a:gd name="connsiteX494" fmla="*/ 885239 w 4142795"/>
              <a:gd name="connsiteY494" fmla="*/ 1534889 h 11532225"/>
              <a:gd name="connsiteX495" fmla="*/ 897691 w 4142795"/>
              <a:gd name="connsiteY495" fmla="*/ 1568067 h 11532225"/>
              <a:gd name="connsiteX496" fmla="*/ 907341 w 4142795"/>
              <a:gd name="connsiteY496" fmla="*/ 1593072 h 11532225"/>
              <a:gd name="connsiteX497" fmla="*/ 877830 w 4142795"/>
              <a:gd name="connsiteY497" fmla="*/ 1569442 h 11532225"/>
              <a:gd name="connsiteX498" fmla="*/ 867008 w 4142795"/>
              <a:gd name="connsiteY498" fmla="*/ 1545201 h 11532225"/>
              <a:gd name="connsiteX499" fmla="*/ 897665 w 4142795"/>
              <a:gd name="connsiteY499" fmla="*/ 1568067 h 11532225"/>
              <a:gd name="connsiteX500" fmla="*/ 910600 w 4142795"/>
              <a:gd name="connsiteY500" fmla="*/ 1601322 h 11532225"/>
              <a:gd name="connsiteX501" fmla="*/ 920454 w 4142795"/>
              <a:gd name="connsiteY501" fmla="*/ 1625945 h 11532225"/>
              <a:gd name="connsiteX502" fmla="*/ 892827 w 4142795"/>
              <a:gd name="connsiteY502" fmla="*/ 1602162 h 11532225"/>
              <a:gd name="connsiteX503" fmla="*/ 881827 w 4142795"/>
              <a:gd name="connsiteY503" fmla="*/ 1578303 h 11532225"/>
              <a:gd name="connsiteX504" fmla="*/ 910600 w 4142795"/>
              <a:gd name="connsiteY504" fmla="*/ 1601297 h 11532225"/>
              <a:gd name="connsiteX505" fmla="*/ 923968 w 4142795"/>
              <a:gd name="connsiteY505" fmla="*/ 1634628 h 11532225"/>
              <a:gd name="connsiteX506" fmla="*/ 933899 w 4142795"/>
              <a:gd name="connsiteY506" fmla="*/ 1658716 h 11532225"/>
              <a:gd name="connsiteX507" fmla="*/ 908283 w 4142795"/>
              <a:gd name="connsiteY507" fmla="*/ 1634984 h 11532225"/>
              <a:gd name="connsiteX508" fmla="*/ 897207 w 4142795"/>
              <a:gd name="connsiteY508" fmla="*/ 1611635 h 11532225"/>
              <a:gd name="connsiteX509" fmla="*/ 923968 w 4142795"/>
              <a:gd name="connsiteY509" fmla="*/ 1634628 h 11532225"/>
              <a:gd name="connsiteX510" fmla="*/ 937744 w 4142795"/>
              <a:gd name="connsiteY510" fmla="*/ 1667933 h 11532225"/>
              <a:gd name="connsiteX511" fmla="*/ 947649 w 4142795"/>
              <a:gd name="connsiteY511" fmla="*/ 1691359 h 11532225"/>
              <a:gd name="connsiteX512" fmla="*/ 924197 w 4142795"/>
              <a:gd name="connsiteY512" fmla="*/ 1667857 h 11532225"/>
              <a:gd name="connsiteX513" fmla="*/ 913147 w 4142795"/>
              <a:gd name="connsiteY513" fmla="*/ 1645195 h 11532225"/>
              <a:gd name="connsiteX514" fmla="*/ 937744 w 4142795"/>
              <a:gd name="connsiteY514" fmla="*/ 1667933 h 11532225"/>
              <a:gd name="connsiteX515" fmla="*/ 932498 w 4142795"/>
              <a:gd name="connsiteY515" fmla="*/ 1691920 h 11532225"/>
              <a:gd name="connsiteX516" fmla="*/ 913248 w 4142795"/>
              <a:gd name="connsiteY516" fmla="*/ 1670709 h 11532225"/>
              <a:gd name="connsiteX517" fmla="*/ 902554 w 4142795"/>
              <a:gd name="connsiteY517" fmla="*/ 1651713 h 11532225"/>
              <a:gd name="connsiteX518" fmla="*/ 922593 w 4142795"/>
              <a:gd name="connsiteY518" fmla="*/ 1671982 h 11532225"/>
              <a:gd name="connsiteX519" fmla="*/ 932473 w 4142795"/>
              <a:gd name="connsiteY519" fmla="*/ 1691920 h 11532225"/>
              <a:gd name="connsiteX520" fmla="*/ 895195 w 4142795"/>
              <a:gd name="connsiteY520" fmla="*/ 1638396 h 11532225"/>
              <a:gd name="connsiteX521" fmla="*/ 883915 w 4142795"/>
              <a:gd name="connsiteY521" fmla="*/ 1617873 h 11532225"/>
              <a:gd name="connsiteX522" fmla="*/ 906755 w 4142795"/>
              <a:gd name="connsiteY522" fmla="*/ 1639236 h 11532225"/>
              <a:gd name="connsiteX523" fmla="*/ 917093 w 4142795"/>
              <a:gd name="connsiteY523" fmla="*/ 1660676 h 11532225"/>
              <a:gd name="connsiteX524" fmla="*/ 895195 w 4142795"/>
              <a:gd name="connsiteY524" fmla="*/ 1638422 h 11532225"/>
              <a:gd name="connsiteX525" fmla="*/ 886487 w 4142795"/>
              <a:gd name="connsiteY525" fmla="*/ 1629510 h 11532225"/>
              <a:gd name="connsiteX526" fmla="*/ 866702 w 4142795"/>
              <a:gd name="connsiteY526" fmla="*/ 1609114 h 11532225"/>
              <a:gd name="connsiteX527" fmla="*/ 855702 w 4142795"/>
              <a:gd name="connsiteY527" fmla="*/ 1591188 h 11532225"/>
              <a:gd name="connsiteX528" fmla="*/ 876200 w 4142795"/>
              <a:gd name="connsiteY528" fmla="*/ 1610616 h 11532225"/>
              <a:gd name="connsiteX529" fmla="*/ 886487 w 4142795"/>
              <a:gd name="connsiteY529" fmla="*/ 1629510 h 11532225"/>
              <a:gd name="connsiteX530" fmla="*/ 847427 w 4142795"/>
              <a:gd name="connsiteY530" fmla="*/ 1577539 h 11532225"/>
              <a:gd name="connsiteX531" fmla="*/ 835791 w 4142795"/>
              <a:gd name="connsiteY531" fmla="*/ 1558035 h 11532225"/>
              <a:gd name="connsiteX532" fmla="*/ 859115 w 4142795"/>
              <a:gd name="connsiteY532" fmla="*/ 1578558 h 11532225"/>
              <a:gd name="connsiteX533" fmla="*/ 869936 w 4142795"/>
              <a:gd name="connsiteY533" fmla="*/ 1598979 h 11532225"/>
              <a:gd name="connsiteX534" fmla="*/ 847427 w 4142795"/>
              <a:gd name="connsiteY534" fmla="*/ 1577539 h 11532225"/>
              <a:gd name="connsiteX535" fmla="*/ 838031 w 4142795"/>
              <a:gd name="connsiteY535" fmla="*/ 1568526 h 11532225"/>
              <a:gd name="connsiteX536" fmla="*/ 817865 w 4142795"/>
              <a:gd name="connsiteY536" fmla="*/ 1549021 h 11532225"/>
              <a:gd name="connsiteX537" fmla="*/ 806661 w 4142795"/>
              <a:gd name="connsiteY537" fmla="*/ 1532088 h 11532225"/>
              <a:gd name="connsiteX538" fmla="*/ 827464 w 4142795"/>
              <a:gd name="connsiteY538" fmla="*/ 1550650 h 11532225"/>
              <a:gd name="connsiteX539" fmla="*/ 838031 w 4142795"/>
              <a:gd name="connsiteY539" fmla="*/ 1568526 h 11532225"/>
              <a:gd name="connsiteX540" fmla="*/ 797571 w 4142795"/>
              <a:gd name="connsiteY540" fmla="*/ 1518185 h 11532225"/>
              <a:gd name="connsiteX541" fmla="*/ 785603 w 4142795"/>
              <a:gd name="connsiteY541" fmla="*/ 1499597 h 11532225"/>
              <a:gd name="connsiteX542" fmla="*/ 809284 w 4142795"/>
              <a:gd name="connsiteY542" fmla="*/ 1519280 h 11532225"/>
              <a:gd name="connsiteX543" fmla="*/ 820437 w 4142795"/>
              <a:gd name="connsiteY543" fmla="*/ 1538683 h 11532225"/>
              <a:gd name="connsiteX544" fmla="*/ 797571 w 4142795"/>
              <a:gd name="connsiteY544" fmla="*/ 1518185 h 11532225"/>
              <a:gd name="connsiteX545" fmla="*/ 787386 w 4142795"/>
              <a:gd name="connsiteY545" fmla="*/ 1508942 h 11532225"/>
              <a:gd name="connsiteX546" fmla="*/ 766965 w 4142795"/>
              <a:gd name="connsiteY546" fmla="*/ 1490328 h 11532225"/>
              <a:gd name="connsiteX547" fmla="*/ 755710 w 4142795"/>
              <a:gd name="connsiteY547" fmla="*/ 1474465 h 11532225"/>
              <a:gd name="connsiteX548" fmla="*/ 776691 w 4142795"/>
              <a:gd name="connsiteY548" fmla="*/ 1492162 h 11532225"/>
              <a:gd name="connsiteX549" fmla="*/ 787360 w 4142795"/>
              <a:gd name="connsiteY549" fmla="*/ 1508942 h 11532225"/>
              <a:gd name="connsiteX550" fmla="*/ 745754 w 4142795"/>
              <a:gd name="connsiteY550" fmla="*/ 1460180 h 11532225"/>
              <a:gd name="connsiteX551" fmla="*/ 733659 w 4142795"/>
              <a:gd name="connsiteY551" fmla="*/ 1442611 h 11532225"/>
              <a:gd name="connsiteX552" fmla="*/ 757594 w 4142795"/>
              <a:gd name="connsiteY552" fmla="*/ 1461453 h 11532225"/>
              <a:gd name="connsiteX553" fmla="*/ 769053 w 4142795"/>
              <a:gd name="connsiteY553" fmla="*/ 1479965 h 11532225"/>
              <a:gd name="connsiteX554" fmla="*/ 745754 w 4142795"/>
              <a:gd name="connsiteY554" fmla="*/ 1460180 h 11532225"/>
              <a:gd name="connsiteX555" fmla="*/ 734831 w 4142795"/>
              <a:gd name="connsiteY555" fmla="*/ 1450861 h 11532225"/>
              <a:gd name="connsiteX556" fmla="*/ 714257 w 4142795"/>
              <a:gd name="connsiteY556" fmla="*/ 1433088 h 11532225"/>
              <a:gd name="connsiteX557" fmla="*/ 703028 w 4142795"/>
              <a:gd name="connsiteY557" fmla="*/ 1418166 h 11532225"/>
              <a:gd name="connsiteX558" fmla="*/ 724111 w 4142795"/>
              <a:gd name="connsiteY558" fmla="*/ 1435023 h 11532225"/>
              <a:gd name="connsiteX559" fmla="*/ 734831 w 4142795"/>
              <a:gd name="connsiteY559" fmla="*/ 1450861 h 11532225"/>
              <a:gd name="connsiteX560" fmla="*/ 692282 w 4142795"/>
              <a:gd name="connsiteY560" fmla="*/ 1403678 h 11532225"/>
              <a:gd name="connsiteX561" fmla="*/ 680111 w 4142795"/>
              <a:gd name="connsiteY561" fmla="*/ 1386999 h 11532225"/>
              <a:gd name="connsiteX562" fmla="*/ 704275 w 4142795"/>
              <a:gd name="connsiteY562" fmla="*/ 1405078 h 11532225"/>
              <a:gd name="connsiteX563" fmla="*/ 715835 w 4142795"/>
              <a:gd name="connsiteY563" fmla="*/ 1422648 h 11532225"/>
              <a:gd name="connsiteX564" fmla="*/ 692282 w 4142795"/>
              <a:gd name="connsiteY564" fmla="*/ 1403678 h 11532225"/>
              <a:gd name="connsiteX565" fmla="*/ 671046 w 4142795"/>
              <a:gd name="connsiteY565" fmla="*/ 1374319 h 11532225"/>
              <a:gd name="connsiteX566" fmla="*/ 658442 w 4142795"/>
              <a:gd name="connsiteY566" fmla="*/ 1356393 h 11532225"/>
              <a:gd name="connsiteX567" fmla="*/ 685229 w 4142795"/>
              <a:gd name="connsiteY567" fmla="*/ 1375184 h 11532225"/>
              <a:gd name="connsiteX568" fmla="*/ 697069 w 4142795"/>
              <a:gd name="connsiteY568" fmla="*/ 1393900 h 11532225"/>
              <a:gd name="connsiteX569" fmla="*/ 671046 w 4142795"/>
              <a:gd name="connsiteY569" fmla="*/ 1374319 h 11532225"/>
              <a:gd name="connsiteX570" fmla="*/ 661014 w 4142795"/>
              <a:gd name="connsiteY570" fmla="*/ 1366680 h 11532225"/>
              <a:gd name="connsiteX571" fmla="*/ 637385 w 4142795"/>
              <a:gd name="connsiteY571" fmla="*/ 1348550 h 11532225"/>
              <a:gd name="connsiteX572" fmla="*/ 625239 w 4142795"/>
              <a:gd name="connsiteY572" fmla="*/ 1332737 h 11532225"/>
              <a:gd name="connsiteX573" fmla="*/ 649479 w 4142795"/>
              <a:gd name="connsiteY573" fmla="*/ 1350052 h 11532225"/>
              <a:gd name="connsiteX574" fmla="*/ 661014 w 4142795"/>
              <a:gd name="connsiteY574" fmla="*/ 1366680 h 11532225"/>
              <a:gd name="connsiteX575" fmla="*/ 637868 w 4142795"/>
              <a:gd name="connsiteY575" fmla="*/ 1326168 h 11532225"/>
              <a:gd name="connsiteX576" fmla="*/ 666896 w 4142795"/>
              <a:gd name="connsiteY576" fmla="*/ 1345291 h 11532225"/>
              <a:gd name="connsiteX577" fmla="*/ 678813 w 4142795"/>
              <a:gd name="connsiteY577" fmla="*/ 1364897 h 11532225"/>
              <a:gd name="connsiteX578" fmla="*/ 650600 w 4142795"/>
              <a:gd name="connsiteY578" fmla="*/ 1344985 h 11532225"/>
              <a:gd name="connsiteX579" fmla="*/ 637894 w 4142795"/>
              <a:gd name="connsiteY579" fmla="*/ 1326168 h 11532225"/>
              <a:gd name="connsiteX580" fmla="*/ 673898 w 4142795"/>
              <a:gd name="connsiteY580" fmla="*/ 1349874 h 11532225"/>
              <a:gd name="connsiteX581" fmla="*/ 704708 w 4142795"/>
              <a:gd name="connsiteY581" fmla="*/ 1369863 h 11532225"/>
              <a:gd name="connsiteX582" fmla="*/ 716294 w 4142795"/>
              <a:gd name="connsiteY582" fmla="*/ 1390895 h 11532225"/>
              <a:gd name="connsiteX583" fmla="*/ 686324 w 4142795"/>
              <a:gd name="connsiteY583" fmla="*/ 1370117 h 11532225"/>
              <a:gd name="connsiteX584" fmla="*/ 673924 w 4142795"/>
              <a:gd name="connsiteY584" fmla="*/ 1349874 h 11532225"/>
              <a:gd name="connsiteX585" fmla="*/ 710768 w 4142795"/>
              <a:gd name="connsiteY585" fmla="*/ 1373784 h 11532225"/>
              <a:gd name="connsiteX586" fmla="*/ 743055 w 4142795"/>
              <a:gd name="connsiteY586" fmla="*/ 1394434 h 11532225"/>
              <a:gd name="connsiteX587" fmla="*/ 754157 w 4142795"/>
              <a:gd name="connsiteY587" fmla="*/ 1416791 h 11532225"/>
              <a:gd name="connsiteX588" fmla="*/ 722812 w 4142795"/>
              <a:gd name="connsiteY588" fmla="*/ 1395402 h 11532225"/>
              <a:gd name="connsiteX589" fmla="*/ 710768 w 4142795"/>
              <a:gd name="connsiteY589" fmla="*/ 1373784 h 11532225"/>
              <a:gd name="connsiteX590" fmla="*/ 748530 w 4142795"/>
              <a:gd name="connsiteY590" fmla="*/ 1397872 h 11532225"/>
              <a:gd name="connsiteX591" fmla="*/ 782115 w 4142795"/>
              <a:gd name="connsiteY591" fmla="*/ 1419083 h 11532225"/>
              <a:gd name="connsiteX592" fmla="*/ 792529 w 4142795"/>
              <a:gd name="connsiteY592" fmla="*/ 1442611 h 11532225"/>
              <a:gd name="connsiteX593" fmla="*/ 759937 w 4142795"/>
              <a:gd name="connsiteY593" fmla="*/ 1420687 h 11532225"/>
              <a:gd name="connsiteX594" fmla="*/ 748555 w 4142795"/>
              <a:gd name="connsiteY594" fmla="*/ 1397898 h 11532225"/>
              <a:gd name="connsiteX595" fmla="*/ 787004 w 4142795"/>
              <a:gd name="connsiteY595" fmla="*/ 1422138 h 11532225"/>
              <a:gd name="connsiteX596" fmla="*/ 821761 w 4142795"/>
              <a:gd name="connsiteY596" fmla="*/ 1443807 h 11532225"/>
              <a:gd name="connsiteX597" fmla="*/ 831411 w 4142795"/>
              <a:gd name="connsiteY597" fmla="*/ 1468456 h 11532225"/>
              <a:gd name="connsiteX598" fmla="*/ 797673 w 4142795"/>
              <a:gd name="connsiteY598" fmla="*/ 1446048 h 11532225"/>
              <a:gd name="connsiteX599" fmla="*/ 787004 w 4142795"/>
              <a:gd name="connsiteY599" fmla="*/ 1422164 h 11532225"/>
              <a:gd name="connsiteX600" fmla="*/ 826166 w 4142795"/>
              <a:gd name="connsiteY600" fmla="*/ 1446532 h 11532225"/>
              <a:gd name="connsiteX601" fmla="*/ 861966 w 4142795"/>
              <a:gd name="connsiteY601" fmla="*/ 1468608 h 11532225"/>
              <a:gd name="connsiteX602" fmla="*/ 870726 w 4142795"/>
              <a:gd name="connsiteY602" fmla="*/ 1494250 h 11532225"/>
              <a:gd name="connsiteX603" fmla="*/ 849821 w 4142795"/>
              <a:gd name="connsiteY603" fmla="*/ 1480576 h 11532225"/>
              <a:gd name="connsiteX604" fmla="*/ 835994 w 4142795"/>
              <a:gd name="connsiteY604" fmla="*/ 1471460 h 11532225"/>
              <a:gd name="connsiteX605" fmla="*/ 826166 w 4142795"/>
              <a:gd name="connsiteY605" fmla="*/ 1446532 h 11532225"/>
              <a:gd name="connsiteX606" fmla="*/ 866040 w 4142795"/>
              <a:gd name="connsiteY606" fmla="*/ 1471129 h 11532225"/>
              <a:gd name="connsiteX607" fmla="*/ 894839 w 4142795"/>
              <a:gd name="connsiteY607" fmla="*/ 1488724 h 11532225"/>
              <a:gd name="connsiteX608" fmla="*/ 902732 w 4142795"/>
              <a:gd name="connsiteY608" fmla="*/ 1493511 h 11532225"/>
              <a:gd name="connsiteX609" fmla="*/ 910549 w 4142795"/>
              <a:gd name="connsiteY609" fmla="*/ 1520146 h 11532225"/>
              <a:gd name="connsiteX610" fmla="*/ 874927 w 4142795"/>
              <a:gd name="connsiteY610" fmla="*/ 1497000 h 11532225"/>
              <a:gd name="connsiteX611" fmla="*/ 866040 w 4142795"/>
              <a:gd name="connsiteY611" fmla="*/ 1471129 h 11532225"/>
              <a:gd name="connsiteX612" fmla="*/ 909556 w 4142795"/>
              <a:gd name="connsiteY612" fmla="*/ 1525264 h 11532225"/>
              <a:gd name="connsiteX613" fmla="*/ 912714 w 4142795"/>
              <a:gd name="connsiteY613" fmla="*/ 1527301 h 11532225"/>
              <a:gd name="connsiteX614" fmla="*/ 920862 w 4142795"/>
              <a:gd name="connsiteY614" fmla="*/ 1553808 h 11532225"/>
              <a:gd name="connsiteX615" fmla="*/ 886818 w 4142795"/>
              <a:gd name="connsiteY615" fmla="*/ 1530229 h 11532225"/>
              <a:gd name="connsiteX616" fmla="*/ 877550 w 4142795"/>
              <a:gd name="connsiteY616" fmla="*/ 1504460 h 11532225"/>
              <a:gd name="connsiteX617" fmla="*/ 909556 w 4142795"/>
              <a:gd name="connsiteY617" fmla="*/ 1525264 h 11532225"/>
              <a:gd name="connsiteX618" fmla="*/ 923128 w 4142795"/>
              <a:gd name="connsiteY618" fmla="*/ 1561090 h 11532225"/>
              <a:gd name="connsiteX619" fmla="*/ 931582 w 4142795"/>
              <a:gd name="connsiteY619" fmla="*/ 1587445 h 11532225"/>
              <a:gd name="connsiteX620" fmla="*/ 899244 w 4142795"/>
              <a:gd name="connsiteY620" fmla="*/ 1563535 h 11532225"/>
              <a:gd name="connsiteX621" fmla="*/ 889644 w 4142795"/>
              <a:gd name="connsiteY621" fmla="*/ 1537919 h 11532225"/>
              <a:gd name="connsiteX622" fmla="*/ 923128 w 4142795"/>
              <a:gd name="connsiteY622" fmla="*/ 1561090 h 11532225"/>
              <a:gd name="connsiteX623" fmla="*/ 934052 w 4142795"/>
              <a:gd name="connsiteY623" fmla="*/ 1594956 h 11532225"/>
              <a:gd name="connsiteX624" fmla="*/ 942785 w 4142795"/>
              <a:gd name="connsiteY624" fmla="*/ 1621158 h 11532225"/>
              <a:gd name="connsiteX625" fmla="*/ 912154 w 4142795"/>
              <a:gd name="connsiteY625" fmla="*/ 1596891 h 11532225"/>
              <a:gd name="connsiteX626" fmla="*/ 902249 w 4142795"/>
              <a:gd name="connsiteY626" fmla="*/ 1571454 h 11532225"/>
              <a:gd name="connsiteX627" fmla="*/ 934052 w 4142795"/>
              <a:gd name="connsiteY627" fmla="*/ 1594956 h 11532225"/>
              <a:gd name="connsiteX628" fmla="*/ 945357 w 4142795"/>
              <a:gd name="connsiteY628" fmla="*/ 1628822 h 11532225"/>
              <a:gd name="connsiteX629" fmla="*/ 954294 w 4142795"/>
              <a:gd name="connsiteY629" fmla="*/ 1654744 h 11532225"/>
              <a:gd name="connsiteX630" fmla="*/ 925547 w 4142795"/>
              <a:gd name="connsiteY630" fmla="*/ 1630299 h 11532225"/>
              <a:gd name="connsiteX631" fmla="*/ 915438 w 4142795"/>
              <a:gd name="connsiteY631" fmla="*/ 1605167 h 11532225"/>
              <a:gd name="connsiteX632" fmla="*/ 945357 w 4142795"/>
              <a:gd name="connsiteY632" fmla="*/ 1628822 h 11532225"/>
              <a:gd name="connsiteX633" fmla="*/ 957121 w 4142795"/>
              <a:gd name="connsiteY633" fmla="*/ 1662764 h 11532225"/>
              <a:gd name="connsiteX634" fmla="*/ 966211 w 4142795"/>
              <a:gd name="connsiteY634" fmla="*/ 1688329 h 11532225"/>
              <a:gd name="connsiteX635" fmla="*/ 939322 w 4142795"/>
              <a:gd name="connsiteY635" fmla="*/ 1663706 h 11532225"/>
              <a:gd name="connsiteX636" fmla="*/ 929061 w 4142795"/>
              <a:gd name="connsiteY636" fmla="*/ 1638931 h 11532225"/>
              <a:gd name="connsiteX637" fmla="*/ 957121 w 4142795"/>
              <a:gd name="connsiteY637" fmla="*/ 1662739 h 11532225"/>
              <a:gd name="connsiteX638" fmla="*/ 969216 w 4142795"/>
              <a:gd name="connsiteY638" fmla="*/ 1696732 h 11532225"/>
              <a:gd name="connsiteX639" fmla="*/ 978357 w 4142795"/>
              <a:gd name="connsiteY639" fmla="*/ 1721813 h 11532225"/>
              <a:gd name="connsiteX640" fmla="*/ 953556 w 4142795"/>
              <a:gd name="connsiteY640" fmla="*/ 1697241 h 11532225"/>
              <a:gd name="connsiteX641" fmla="*/ 943218 w 4142795"/>
              <a:gd name="connsiteY641" fmla="*/ 1672975 h 11532225"/>
              <a:gd name="connsiteX642" fmla="*/ 969216 w 4142795"/>
              <a:gd name="connsiteY642" fmla="*/ 1696732 h 11532225"/>
              <a:gd name="connsiteX643" fmla="*/ 981692 w 4142795"/>
              <a:gd name="connsiteY643" fmla="*/ 1730776 h 11532225"/>
              <a:gd name="connsiteX644" fmla="*/ 990833 w 4142795"/>
              <a:gd name="connsiteY644" fmla="*/ 1755195 h 11532225"/>
              <a:gd name="connsiteX645" fmla="*/ 968095 w 4142795"/>
              <a:gd name="connsiteY645" fmla="*/ 1730725 h 11532225"/>
              <a:gd name="connsiteX646" fmla="*/ 957808 w 4142795"/>
              <a:gd name="connsiteY646" fmla="*/ 1707197 h 11532225"/>
              <a:gd name="connsiteX647" fmla="*/ 981667 w 4142795"/>
              <a:gd name="connsiteY647" fmla="*/ 1730776 h 11532225"/>
              <a:gd name="connsiteX648" fmla="*/ 994500 w 4142795"/>
              <a:gd name="connsiteY648" fmla="*/ 1764820 h 11532225"/>
              <a:gd name="connsiteX649" fmla="*/ 996512 w 4142795"/>
              <a:gd name="connsiteY649" fmla="*/ 1770117 h 11532225"/>
              <a:gd name="connsiteX650" fmla="*/ 1003565 w 4142795"/>
              <a:gd name="connsiteY650" fmla="*/ 1788348 h 11532225"/>
              <a:gd name="connsiteX651" fmla="*/ 983118 w 4142795"/>
              <a:gd name="connsiteY651" fmla="*/ 1764337 h 11532225"/>
              <a:gd name="connsiteX652" fmla="*/ 973035 w 4142795"/>
              <a:gd name="connsiteY652" fmla="*/ 1741751 h 11532225"/>
              <a:gd name="connsiteX653" fmla="*/ 994526 w 4142795"/>
              <a:gd name="connsiteY653" fmla="*/ 1764820 h 11532225"/>
              <a:gd name="connsiteX654" fmla="*/ 1007613 w 4142795"/>
              <a:gd name="connsiteY654" fmla="*/ 1798915 h 11532225"/>
              <a:gd name="connsiteX655" fmla="*/ 1016296 w 4142795"/>
              <a:gd name="connsiteY655" fmla="*/ 1821043 h 11532225"/>
              <a:gd name="connsiteX656" fmla="*/ 998371 w 4142795"/>
              <a:gd name="connsiteY656" fmla="*/ 1797922 h 11532225"/>
              <a:gd name="connsiteX657" fmla="*/ 988695 w 4142795"/>
              <a:gd name="connsiteY657" fmla="*/ 1776737 h 11532225"/>
              <a:gd name="connsiteX658" fmla="*/ 1007613 w 4142795"/>
              <a:gd name="connsiteY658" fmla="*/ 1798890 h 11532225"/>
              <a:gd name="connsiteX659" fmla="*/ 1021032 w 4142795"/>
              <a:gd name="connsiteY659" fmla="*/ 1833061 h 11532225"/>
              <a:gd name="connsiteX660" fmla="*/ 1029028 w 4142795"/>
              <a:gd name="connsiteY660" fmla="*/ 1853075 h 11532225"/>
              <a:gd name="connsiteX661" fmla="*/ 1014005 w 4142795"/>
              <a:gd name="connsiteY661" fmla="*/ 1831661 h 11532225"/>
              <a:gd name="connsiteX662" fmla="*/ 1005195 w 4142795"/>
              <a:gd name="connsiteY662" fmla="*/ 1812691 h 11532225"/>
              <a:gd name="connsiteX663" fmla="*/ 1021058 w 4142795"/>
              <a:gd name="connsiteY663" fmla="*/ 1833061 h 11532225"/>
              <a:gd name="connsiteX664" fmla="*/ 1006442 w 4142795"/>
              <a:gd name="connsiteY664" fmla="*/ 1826976 h 11532225"/>
              <a:gd name="connsiteX665" fmla="*/ 1012197 w 4142795"/>
              <a:gd name="connsiteY665" fmla="*/ 1835226 h 11532225"/>
              <a:gd name="connsiteX666" fmla="*/ 1015685 w 4142795"/>
              <a:gd name="connsiteY666" fmla="*/ 1842661 h 11532225"/>
              <a:gd name="connsiteX667" fmla="*/ 1009778 w 4142795"/>
              <a:gd name="connsiteY667" fmla="*/ 1833138 h 11532225"/>
              <a:gd name="connsiteX668" fmla="*/ 1006442 w 4142795"/>
              <a:gd name="connsiteY668" fmla="*/ 1826976 h 11532225"/>
              <a:gd name="connsiteX669" fmla="*/ 984391 w 4142795"/>
              <a:gd name="connsiteY669" fmla="*/ 1785751 h 11532225"/>
              <a:gd name="connsiteX670" fmla="*/ 996664 w 4142795"/>
              <a:gd name="connsiteY670" fmla="*/ 1801691 h 11532225"/>
              <a:gd name="connsiteX671" fmla="*/ 1003718 w 4142795"/>
              <a:gd name="connsiteY671" fmla="*/ 1816892 h 11532225"/>
              <a:gd name="connsiteX672" fmla="*/ 991928 w 4142795"/>
              <a:gd name="connsiteY672" fmla="*/ 1799858 h 11532225"/>
              <a:gd name="connsiteX673" fmla="*/ 984391 w 4142795"/>
              <a:gd name="connsiteY673" fmla="*/ 1785751 h 11532225"/>
              <a:gd name="connsiteX674" fmla="*/ 967331 w 4142795"/>
              <a:gd name="connsiteY674" fmla="*/ 1763445 h 11532225"/>
              <a:gd name="connsiteX675" fmla="*/ 972704 w 4142795"/>
              <a:gd name="connsiteY675" fmla="*/ 1770524 h 11532225"/>
              <a:gd name="connsiteX676" fmla="*/ 975836 w 4142795"/>
              <a:gd name="connsiteY676" fmla="*/ 1776482 h 11532225"/>
              <a:gd name="connsiteX677" fmla="*/ 969852 w 4142795"/>
              <a:gd name="connsiteY677" fmla="*/ 1767672 h 11532225"/>
              <a:gd name="connsiteX678" fmla="*/ 967331 w 4142795"/>
              <a:gd name="connsiteY678" fmla="*/ 1763445 h 11532225"/>
              <a:gd name="connsiteX679" fmla="*/ 943269 w 4142795"/>
              <a:gd name="connsiteY679" fmla="*/ 1722806 h 11532225"/>
              <a:gd name="connsiteX680" fmla="*/ 955669 w 4142795"/>
              <a:gd name="connsiteY680" fmla="*/ 1737677 h 11532225"/>
              <a:gd name="connsiteX681" fmla="*/ 962799 w 4142795"/>
              <a:gd name="connsiteY681" fmla="*/ 1751478 h 11532225"/>
              <a:gd name="connsiteX682" fmla="*/ 950577 w 4142795"/>
              <a:gd name="connsiteY682" fmla="*/ 1735283 h 11532225"/>
              <a:gd name="connsiteX683" fmla="*/ 943244 w 4142795"/>
              <a:gd name="connsiteY683" fmla="*/ 1722806 h 11532225"/>
              <a:gd name="connsiteX684" fmla="*/ 947929 w 4142795"/>
              <a:gd name="connsiteY684" fmla="*/ 1722501 h 11532225"/>
              <a:gd name="connsiteX685" fmla="*/ 931709 w 4142795"/>
              <a:gd name="connsiteY685" fmla="*/ 1702945 h 11532225"/>
              <a:gd name="connsiteX686" fmla="*/ 922160 w 4142795"/>
              <a:gd name="connsiteY686" fmla="*/ 1686343 h 11532225"/>
              <a:gd name="connsiteX687" fmla="*/ 938966 w 4142795"/>
              <a:gd name="connsiteY687" fmla="*/ 1704778 h 11532225"/>
              <a:gd name="connsiteX688" fmla="*/ 947929 w 4142795"/>
              <a:gd name="connsiteY688" fmla="*/ 1722475 h 11532225"/>
              <a:gd name="connsiteX689" fmla="*/ 925598 w 4142795"/>
              <a:gd name="connsiteY689" fmla="*/ 1701417 h 11532225"/>
              <a:gd name="connsiteX690" fmla="*/ 930359 w 4142795"/>
              <a:gd name="connsiteY690" fmla="*/ 1707172 h 11532225"/>
              <a:gd name="connsiteX691" fmla="*/ 932931 w 4142795"/>
              <a:gd name="connsiteY691" fmla="*/ 1711602 h 11532225"/>
              <a:gd name="connsiteX692" fmla="*/ 927380 w 4142795"/>
              <a:gd name="connsiteY692" fmla="*/ 1704091 h 11532225"/>
              <a:gd name="connsiteX693" fmla="*/ 925623 w 4142795"/>
              <a:gd name="connsiteY693" fmla="*/ 1701417 h 11532225"/>
              <a:gd name="connsiteX694" fmla="*/ 899397 w 4142795"/>
              <a:gd name="connsiteY694" fmla="*/ 1661058 h 11532225"/>
              <a:gd name="connsiteX695" fmla="*/ 911873 w 4142795"/>
              <a:gd name="connsiteY695" fmla="*/ 1674936 h 11532225"/>
              <a:gd name="connsiteX696" fmla="*/ 918978 w 4142795"/>
              <a:gd name="connsiteY696" fmla="*/ 1687438 h 11532225"/>
              <a:gd name="connsiteX697" fmla="*/ 906730 w 4142795"/>
              <a:gd name="connsiteY697" fmla="*/ 1672440 h 11532225"/>
              <a:gd name="connsiteX698" fmla="*/ 899422 w 4142795"/>
              <a:gd name="connsiteY698" fmla="*/ 1661084 h 11532225"/>
              <a:gd name="connsiteX699" fmla="*/ 881216 w 4142795"/>
              <a:gd name="connsiteY699" fmla="*/ 1640688 h 11532225"/>
              <a:gd name="connsiteX700" fmla="*/ 885188 w 4142795"/>
              <a:gd name="connsiteY700" fmla="*/ 1645169 h 11532225"/>
              <a:gd name="connsiteX701" fmla="*/ 887022 w 4142795"/>
              <a:gd name="connsiteY701" fmla="*/ 1648047 h 11532225"/>
              <a:gd name="connsiteX702" fmla="*/ 882107 w 4142795"/>
              <a:gd name="connsiteY702" fmla="*/ 1641910 h 11532225"/>
              <a:gd name="connsiteX703" fmla="*/ 881242 w 4142795"/>
              <a:gd name="connsiteY703" fmla="*/ 1640688 h 11532225"/>
              <a:gd name="connsiteX704" fmla="*/ 876709 w 4142795"/>
              <a:gd name="connsiteY704" fmla="*/ 1625232 h 11532225"/>
              <a:gd name="connsiteX705" fmla="*/ 893718 w 4142795"/>
              <a:gd name="connsiteY705" fmla="*/ 1642674 h 11532225"/>
              <a:gd name="connsiteX706" fmla="*/ 902911 w 4142795"/>
              <a:gd name="connsiteY706" fmla="*/ 1659200 h 11532225"/>
              <a:gd name="connsiteX707" fmla="*/ 886436 w 4142795"/>
              <a:gd name="connsiteY707" fmla="*/ 1640739 h 11532225"/>
              <a:gd name="connsiteX708" fmla="*/ 876684 w 4142795"/>
              <a:gd name="connsiteY708" fmla="*/ 1625232 h 11532225"/>
              <a:gd name="connsiteX709" fmla="*/ 853182 w 4142795"/>
              <a:gd name="connsiteY709" fmla="*/ 1600838 h 11532225"/>
              <a:gd name="connsiteX710" fmla="*/ 865404 w 4142795"/>
              <a:gd name="connsiteY710" fmla="*/ 1613570 h 11532225"/>
              <a:gd name="connsiteX711" fmla="*/ 872304 w 4142795"/>
              <a:gd name="connsiteY711" fmla="*/ 1624722 h 11532225"/>
              <a:gd name="connsiteX712" fmla="*/ 860082 w 4142795"/>
              <a:gd name="connsiteY712" fmla="*/ 1610794 h 11532225"/>
              <a:gd name="connsiteX713" fmla="*/ 853156 w 4142795"/>
              <a:gd name="connsiteY713" fmla="*/ 1600838 h 11532225"/>
              <a:gd name="connsiteX714" fmla="*/ 834874 w 4142795"/>
              <a:gd name="connsiteY714" fmla="*/ 1581664 h 11532225"/>
              <a:gd name="connsiteX715" fmla="*/ 837471 w 4142795"/>
              <a:gd name="connsiteY715" fmla="*/ 1584389 h 11532225"/>
              <a:gd name="connsiteX716" fmla="*/ 838464 w 4142795"/>
              <a:gd name="connsiteY716" fmla="*/ 1585840 h 11532225"/>
              <a:gd name="connsiteX717" fmla="*/ 834874 w 4142795"/>
              <a:gd name="connsiteY717" fmla="*/ 1581664 h 11532225"/>
              <a:gd name="connsiteX718" fmla="*/ 828967 w 4142795"/>
              <a:gd name="connsiteY718" fmla="*/ 1565546 h 11532225"/>
              <a:gd name="connsiteX719" fmla="*/ 846078 w 4142795"/>
              <a:gd name="connsiteY719" fmla="*/ 1582021 h 11532225"/>
              <a:gd name="connsiteX720" fmla="*/ 855499 w 4142795"/>
              <a:gd name="connsiteY720" fmla="*/ 1597502 h 11532225"/>
              <a:gd name="connsiteX721" fmla="*/ 838693 w 4142795"/>
              <a:gd name="connsiteY721" fmla="*/ 1579908 h 11532225"/>
              <a:gd name="connsiteX722" fmla="*/ 828941 w 4142795"/>
              <a:gd name="connsiteY722" fmla="*/ 1565572 h 11532225"/>
              <a:gd name="connsiteX723" fmla="*/ 804726 w 4142795"/>
              <a:gd name="connsiteY723" fmla="*/ 1541967 h 11532225"/>
              <a:gd name="connsiteX724" fmla="*/ 816617 w 4142795"/>
              <a:gd name="connsiteY724" fmla="*/ 1553553 h 11532225"/>
              <a:gd name="connsiteX725" fmla="*/ 823390 w 4142795"/>
              <a:gd name="connsiteY725" fmla="*/ 1563637 h 11532225"/>
              <a:gd name="connsiteX726" fmla="*/ 811346 w 4142795"/>
              <a:gd name="connsiteY726" fmla="*/ 1550778 h 11532225"/>
              <a:gd name="connsiteX727" fmla="*/ 804726 w 4142795"/>
              <a:gd name="connsiteY727" fmla="*/ 1541967 h 11532225"/>
              <a:gd name="connsiteX728" fmla="*/ 787539 w 4142795"/>
              <a:gd name="connsiteY728" fmla="*/ 1525060 h 11532225"/>
              <a:gd name="connsiteX729" fmla="*/ 787742 w 4142795"/>
              <a:gd name="connsiteY729" fmla="*/ 1525264 h 11532225"/>
              <a:gd name="connsiteX730" fmla="*/ 787819 w 4142795"/>
              <a:gd name="connsiteY730" fmla="*/ 1525366 h 11532225"/>
              <a:gd name="connsiteX731" fmla="*/ 787564 w 4142795"/>
              <a:gd name="connsiteY731" fmla="*/ 1525085 h 11532225"/>
              <a:gd name="connsiteX732" fmla="*/ 779187 w 4142795"/>
              <a:gd name="connsiteY732" fmla="*/ 1507287 h 11532225"/>
              <a:gd name="connsiteX733" fmla="*/ 796349 w 4142795"/>
              <a:gd name="connsiteY733" fmla="*/ 1522819 h 11532225"/>
              <a:gd name="connsiteX734" fmla="*/ 805770 w 4142795"/>
              <a:gd name="connsiteY734" fmla="*/ 1537180 h 11532225"/>
              <a:gd name="connsiteX735" fmla="*/ 788863 w 4142795"/>
              <a:gd name="connsiteY735" fmla="*/ 1520528 h 11532225"/>
              <a:gd name="connsiteX736" fmla="*/ 779161 w 4142795"/>
              <a:gd name="connsiteY736" fmla="*/ 1507261 h 11532225"/>
              <a:gd name="connsiteX737" fmla="*/ 754310 w 4142795"/>
              <a:gd name="connsiteY737" fmla="*/ 1484446 h 11532225"/>
              <a:gd name="connsiteX738" fmla="*/ 765793 w 4142795"/>
              <a:gd name="connsiteY738" fmla="*/ 1495014 h 11532225"/>
              <a:gd name="connsiteX739" fmla="*/ 772337 w 4142795"/>
              <a:gd name="connsiteY739" fmla="*/ 1504078 h 11532225"/>
              <a:gd name="connsiteX740" fmla="*/ 760370 w 4142795"/>
              <a:gd name="connsiteY740" fmla="*/ 1492034 h 11532225"/>
              <a:gd name="connsiteX741" fmla="*/ 754310 w 4142795"/>
              <a:gd name="connsiteY741" fmla="*/ 1484446 h 11532225"/>
              <a:gd name="connsiteX742" fmla="*/ 727497 w 4142795"/>
              <a:gd name="connsiteY742" fmla="*/ 1450326 h 11532225"/>
              <a:gd name="connsiteX743" fmla="*/ 744659 w 4142795"/>
              <a:gd name="connsiteY743" fmla="*/ 1465018 h 11532225"/>
              <a:gd name="connsiteX744" fmla="*/ 753953 w 4142795"/>
              <a:gd name="connsiteY744" fmla="*/ 1478310 h 11532225"/>
              <a:gd name="connsiteX745" fmla="*/ 736944 w 4142795"/>
              <a:gd name="connsiteY745" fmla="*/ 1462472 h 11532225"/>
              <a:gd name="connsiteX746" fmla="*/ 727497 w 4142795"/>
              <a:gd name="connsiteY746" fmla="*/ 1450326 h 11532225"/>
              <a:gd name="connsiteX747" fmla="*/ 702060 w 4142795"/>
              <a:gd name="connsiteY747" fmla="*/ 1428224 h 11532225"/>
              <a:gd name="connsiteX748" fmla="*/ 713213 w 4142795"/>
              <a:gd name="connsiteY748" fmla="*/ 1437976 h 11532225"/>
              <a:gd name="connsiteX749" fmla="*/ 719146 w 4142795"/>
              <a:gd name="connsiteY749" fmla="*/ 1445743 h 11532225"/>
              <a:gd name="connsiteX750" fmla="*/ 707738 w 4142795"/>
              <a:gd name="connsiteY750" fmla="*/ 1434870 h 11532225"/>
              <a:gd name="connsiteX751" fmla="*/ 702086 w 4142795"/>
              <a:gd name="connsiteY751" fmla="*/ 1428224 h 11532225"/>
              <a:gd name="connsiteX752" fmla="*/ 674229 w 4142795"/>
              <a:gd name="connsiteY752" fmla="*/ 1394765 h 11532225"/>
              <a:gd name="connsiteX753" fmla="*/ 691187 w 4142795"/>
              <a:gd name="connsiteY753" fmla="*/ 1408567 h 11532225"/>
              <a:gd name="connsiteX754" fmla="*/ 700354 w 4142795"/>
              <a:gd name="connsiteY754" fmla="*/ 1420916 h 11532225"/>
              <a:gd name="connsiteX755" fmla="*/ 683574 w 4142795"/>
              <a:gd name="connsiteY755" fmla="*/ 1406097 h 11532225"/>
              <a:gd name="connsiteX756" fmla="*/ 674229 w 4142795"/>
              <a:gd name="connsiteY756" fmla="*/ 1394765 h 11532225"/>
              <a:gd name="connsiteX757" fmla="*/ 680697 w 4142795"/>
              <a:gd name="connsiteY757" fmla="*/ 1394256 h 11532225"/>
              <a:gd name="connsiteX758" fmla="*/ 660072 w 4142795"/>
              <a:gd name="connsiteY758" fmla="*/ 1377272 h 11532225"/>
              <a:gd name="connsiteX759" fmla="*/ 648894 w 4142795"/>
              <a:gd name="connsiteY759" fmla="*/ 1363217 h 11532225"/>
              <a:gd name="connsiteX760" fmla="*/ 669926 w 4142795"/>
              <a:gd name="connsiteY760" fmla="*/ 1379259 h 11532225"/>
              <a:gd name="connsiteX761" fmla="*/ 680697 w 4142795"/>
              <a:gd name="connsiteY761" fmla="*/ 1394231 h 11532225"/>
              <a:gd name="connsiteX762" fmla="*/ 648512 w 4142795"/>
              <a:gd name="connsiteY762" fmla="*/ 1373529 h 11532225"/>
              <a:gd name="connsiteX763" fmla="*/ 659079 w 4142795"/>
              <a:gd name="connsiteY763" fmla="*/ 1382314 h 11532225"/>
              <a:gd name="connsiteX764" fmla="*/ 664553 w 4142795"/>
              <a:gd name="connsiteY764" fmla="*/ 1389113 h 11532225"/>
              <a:gd name="connsiteX765" fmla="*/ 653375 w 4142795"/>
              <a:gd name="connsiteY765" fmla="*/ 1378978 h 11532225"/>
              <a:gd name="connsiteX766" fmla="*/ 648486 w 4142795"/>
              <a:gd name="connsiteY766" fmla="*/ 1373504 h 11532225"/>
              <a:gd name="connsiteX767" fmla="*/ 619612 w 4142795"/>
              <a:gd name="connsiteY767" fmla="*/ 1340580 h 11532225"/>
              <a:gd name="connsiteX768" fmla="*/ 636392 w 4142795"/>
              <a:gd name="connsiteY768" fmla="*/ 1353643 h 11532225"/>
              <a:gd name="connsiteX769" fmla="*/ 645304 w 4142795"/>
              <a:gd name="connsiteY769" fmla="*/ 1364999 h 11532225"/>
              <a:gd name="connsiteX770" fmla="*/ 628498 w 4142795"/>
              <a:gd name="connsiteY770" fmla="*/ 1350867 h 11532225"/>
              <a:gd name="connsiteX771" fmla="*/ 619612 w 4142795"/>
              <a:gd name="connsiteY771" fmla="*/ 1340580 h 11532225"/>
              <a:gd name="connsiteX772" fmla="*/ 625137 w 4142795"/>
              <a:gd name="connsiteY772" fmla="*/ 1339027 h 11532225"/>
              <a:gd name="connsiteX773" fmla="*/ 604512 w 4142795"/>
              <a:gd name="connsiteY773" fmla="*/ 1322858 h 11532225"/>
              <a:gd name="connsiteX774" fmla="*/ 593512 w 4142795"/>
              <a:gd name="connsiteY774" fmla="*/ 1309668 h 11532225"/>
              <a:gd name="connsiteX775" fmla="*/ 614519 w 4142795"/>
              <a:gd name="connsiteY775" fmla="*/ 1324971 h 11532225"/>
              <a:gd name="connsiteX776" fmla="*/ 625137 w 4142795"/>
              <a:gd name="connsiteY776" fmla="*/ 1339027 h 11532225"/>
              <a:gd name="connsiteX777" fmla="*/ 593563 w 4142795"/>
              <a:gd name="connsiteY777" fmla="*/ 1320057 h 11532225"/>
              <a:gd name="connsiteX778" fmla="*/ 603519 w 4142795"/>
              <a:gd name="connsiteY778" fmla="*/ 1327925 h 11532225"/>
              <a:gd name="connsiteX779" fmla="*/ 608561 w 4142795"/>
              <a:gd name="connsiteY779" fmla="*/ 1333858 h 11532225"/>
              <a:gd name="connsiteX780" fmla="*/ 597917 w 4142795"/>
              <a:gd name="connsiteY780" fmla="*/ 1324691 h 11532225"/>
              <a:gd name="connsiteX781" fmla="*/ 593563 w 4142795"/>
              <a:gd name="connsiteY781" fmla="*/ 1320082 h 11532225"/>
              <a:gd name="connsiteX782" fmla="*/ 563772 w 4142795"/>
              <a:gd name="connsiteY782" fmla="*/ 1287668 h 11532225"/>
              <a:gd name="connsiteX783" fmla="*/ 580424 w 4142795"/>
              <a:gd name="connsiteY783" fmla="*/ 1300068 h 11532225"/>
              <a:gd name="connsiteX784" fmla="*/ 588929 w 4142795"/>
              <a:gd name="connsiteY784" fmla="*/ 1310483 h 11532225"/>
              <a:gd name="connsiteX785" fmla="*/ 572454 w 4142795"/>
              <a:gd name="connsiteY785" fmla="*/ 1297242 h 11532225"/>
              <a:gd name="connsiteX786" fmla="*/ 563772 w 4142795"/>
              <a:gd name="connsiteY786" fmla="*/ 1287693 h 11532225"/>
              <a:gd name="connsiteX787" fmla="*/ 537570 w 4142795"/>
              <a:gd name="connsiteY787" fmla="*/ 1267908 h 11532225"/>
              <a:gd name="connsiteX788" fmla="*/ 546890 w 4142795"/>
              <a:gd name="connsiteY788" fmla="*/ 1274962 h 11532225"/>
              <a:gd name="connsiteX789" fmla="*/ 551371 w 4142795"/>
              <a:gd name="connsiteY789" fmla="*/ 1280003 h 11532225"/>
              <a:gd name="connsiteX790" fmla="*/ 541110 w 4142795"/>
              <a:gd name="connsiteY790" fmla="*/ 1271524 h 11532225"/>
              <a:gd name="connsiteX791" fmla="*/ 537570 w 4142795"/>
              <a:gd name="connsiteY791" fmla="*/ 1267908 h 11532225"/>
              <a:gd name="connsiteX792" fmla="*/ 537036 w 4142795"/>
              <a:gd name="connsiteY792" fmla="*/ 1257392 h 11532225"/>
              <a:gd name="connsiteX793" fmla="*/ 558017 w 4142795"/>
              <a:gd name="connsiteY793" fmla="*/ 1272033 h 11532225"/>
              <a:gd name="connsiteX794" fmla="*/ 568533 w 4142795"/>
              <a:gd name="connsiteY794" fmla="*/ 1285325 h 11532225"/>
              <a:gd name="connsiteX795" fmla="*/ 547857 w 4142795"/>
              <a:gd name="connsiteY795" fmla="*/ 1269793 h 11532225"/>
              <a:gd name="connsiteX796" fmla="*/ 537749 w 4142795"/>
              <a:gd name="connsiteY796" fmla="*/ 1258233 h 11532225"/>
              <a:gd name="connsiteX797" fmla="*/ 537036 w 4142795"/>
              <a:gd name="connsiteY797" fmla="*/ 1257392 h 11532225"/>
              <a:gd name="connsiteX798" fmla="*/ 507142 w 4142795"/>
              <a:gd name="connsiteY798" fmla="*/ 1236182 h 11532225"/>
              <a:gd name="connsiteX799" fmla="*/ 523388 w 4142795"/>
              <a:gd name="connsiteY799" fmla="*/ 1247742 h 11532225"/>
              <a:gd name="connsiteX800" fmla="*/ 531587 w 4142795"/>
              <a:gd name="connsiteY800" fmla="*/ 1257341 h 11532225"/>
              <a:gd name="connsiteX801" fmla="*/ 515291 w 4142795"/>
              <a:gd name="connsiteY801" fmla="*/ 1244763 h 11532225"/>
              <a:gd name="connsiteX802" fmla="*/ 507168 w 4142795"/>
              <a:gd name="connsiteY802" fmla="*/ 1236156 h 11532225"/>
              <a:gd name="connsiteX803" fmla="*/ 480636 w 4142795"/>
              <a:gd name="connsiteY803" fmla="*/ 1217008 h 11532225"/>
              <a:gd name="connsiteX804" fmla="*/ 489446 w 4142795"/>
              <a:gd name="connsiteY804" fmla="*/ 1223399 h 11532225"/>
              <a:gd name="connsiteX805" fmla="*/ 493189 w 4142795"/>
              <a:gd name="connsiteY805" fmla="*/ 1227524 h 11532225"/>
              <a:gd name="connsiteX806" fmla="*/ 483513 w 4142795"/>
              <a:gd name="connsiteY806" fmla="*/ 1219834 h 11532225"/>
              <a:gd name="connsiteX807" fmla="*/ 480610 w 4142795"/>
              <a:gd name="connsiteY807" fmla="*/ 1216982 h 11532225"/>
              <a:gd name="connsiteX808" fmla="*/ 473481 w 4142795"/>
              <a:gd name="connsiteY808" fmla="*/ 1205728 h 11532225"/>
              <a:gd name="connsiteX809" fmla="*/ 457337 w 4142795"/>
              <a:gd name="connsiteY809" fmla="*/ 1193760 h 11532225"/>
              <a:gd name="connsiteX810" fmla="*/ 449546 w 4142795"/>
              <a:gd name="connsiteY810" fmla="*/ 1185816 h 11532225"/>
              <a:gd name="connsiteX811" fmla="*/ 465485 w 4142795"/>
              <a:gd name="connsiteY811" fmla="*/ 1196739 h 11532225"/>
              <a:gd name="connsiteX812" fmla="*/ 473455 w 4142795"/>
              <a:gd name="connsiteY812" fmla="*/ 1205728 h 11532225"/>
              <a:gd name="connsiteX813" fmla="*/ 500700 w 4142795"/>
              <a:gd name="connsiteY813" fmla="*/ 1220471 h 11532225"/>
              <a:gd name="connsiteX814" fmla="*/ 510936 w 4142795"/>
              <a:gd name="connsiteY814" fmla="*/ 1232948 h 11532225"/>
              <a:gd name="connsiteX815" fmla="*/ 490362 w 4142795"/>
              <a:gd name="connsiteY815" fmla="*/ 1218103 h 11532225"/>
              <a:gd name="connsiteX816" fmla="*/ 479821 w 4142795"/>
              <a:gd name="connsiteY816" fmla="*/ 1206466 h 11532225"/>
              <a:gd name="connsiteX817" fmla="*/ 500700 w 4142795"/>
              <a:gd name="connsiteY817" fmla="*/ 1220471 h 11532225"/>
              <a:gd name="connsiteX818" fmla="*/ 536705 w 4142795"/>
              <a:gd name="connsiteY818" fmla="*/ 1244151 h 11532225"/>
              <a:gd name="connsiteX819" fmla="*/ 548087 w 4142795"/>
              <a:gd name="connsiteY819" fmla="*/ 1259175 h 11532225"/>
              <a:gd name="connsiteX820" fmla="*/ 524228 w 4142795"/>
              <a:gd name="connsiteY820" fmla="*/ 1242395 h 11532225"/>
              <a:gd name="connsiteX821" fmla="*/ 512260 w 4142795"/>
              <a:gd name="connsiteY821" fmla="*/ 1228110 h 11532225"/>
              <a:gd name="connsiteX822" fmla="*/ 536705 w 4142795"/>
              <a:gd name="connsiteY822" fmla="*/ 1244151 h 11532225"/>
              <a:gd name="connsiteX823" fmla="*/ 573524 w 4142795"/>
              <a:gd name="connsiteY823" fmla="*/ 1267908 h 11532225"/>
              <a:gd name="connsiteX824" fmla="*/ 585390 w 4142795"/>
              <a:gd name="connsiteY824" fmla="*/ 1284943 h 11532225"/>
              <a:gd name="connsiteX825" fmla="*/ 559061 w 4142795"/>
              <a:gd name="connsiteY825" fmla="*/ 1266839 h 11532225"/>
              <a:gd name="connsiteX826" fmla="*/ 546508 w 4142795"/>
              <a:gd name="connsiteY826" fmla="*/ 1250543 h 11532225"/>
              <a:gd name="connsiteX827" fmla="*/ 573524 w 4142795"/>
              <a:gd name="connsiteY827" fmla="*/ 1267908 h 11532225"/>
              <a:gd name="connsiteX828" fmla="*/ 611082 w 4142795"/>
              <a:gd name="connsiteY828" fmla="*/ 1291640 h 11532225"/>
              <a:gd name="connsiteX829" fmla="*/ 623049 w 4142795"/>
              <a:gd name="connsiteY829" fmla="*/ 1310406 h 11532225"/>
              <a:gd name="connsiteX830" fmla="*/ 594582 w 4142795"/>
              <a:gd name="connsiteY830" fmla="*/ 1291207 h 11532225"/>
              <a:gd name="connsiteX831" fmla="*/ 581876 w 4142795"/>
              <a:gd name="connsiteY831" fmla="*/ 1273205 h 11532225"/>
              <a:gd name="connsiteX832" fmla="*/ 611082 w 4142795"/>
              <a:gd name="connsiteY832" fmla="*/ 1291640 h 11532225"/>
              <a:gd name="connsiteX833" fmla="*/ 649505 w 4142795"/>
              <a:gd name="connsiteY833" fmla="*/ 1315550 h 11532225"/>
              <a:gd name="connsiteX834" fmla="*/ 661243 w 4142795"/>
              <a:gd name="connsiteY834" fmla="*/ 1335742 h 11532225"/>
              <a:gd name="connsiteX835" fmla="*/ 630993 w 4142795"/>
              <a:gd name="connsiteY835" fmla="*/ 1315728 h 11532225"/>
              <a:gd name="connsiteX836" fmla="*/ 618389 w 4142795"/>
              <a:gd name="connsiteY836" fmla="*/ 1296223 h 11532225"/>
              <a:gd name="connsiteX837" fmla="*/ 649505 w 4142795"/>
              <a:gd name="connsiteY837" fmla="*/ 1315524 h 11532225"/>
              <a:gd name="connsiteX838" fmla="*/ 688514 w 4142795"/>
              <a:gd name="connsiteY838" fmla="*/ 1339383 h 11532225"/>
              <a:gd name="connsiteX839" fmla="*/ 699845 w 4142795"/>
              <a:gd name="connsiteY839" fmla="*/ 1360900 h 11532225"/>
              <a:gd name="connsiteX840" fmla="*/ 668067 w 4142795"/>
              <a:gd name="connsiteY840" fmla="*/ 1340224 h 11532225"/>
              <a:gd name="connsiteX841" fmla="*/ 655896 w 4142795"/>
              <a:gd name="connsiteY841" fmla="*/ 1319471 h 11532225"/>
              <a:gd name="connsiteX842" fmla="*/ 688514 w 4142795"/>
              <a:gd name="connsiteY842" fmla="*/ 1339383 h 11532225"/>
              <a:gd name="connsiteX843" fmla="*/ 728261 w 4142795"/>
              <a:gd name="connsiteY843" fmla="*/ 1363319 h 11532225"/>
              <a:gd name="connsiteX844" fmla="*/ 738981 w 4142795"/>
              <a:gd name="connsiteY844" fmla="*/ 1386006 h 11532225"/>
              <a:gd name="connsiteX845" fmla="*/ 705905 w 4142795"/>
              <a:gd name="connsiteY845" fmla="*/ 1364821 h 11532225"/>
              <a:gd name="connsiteX846" fmla="*/ 694218 w 4142795"/>
              <a:gd name="connsiteY846" fmla="*/ 1342846 h 11532225"/>
              <a:gd name="connsiteX847" fmla="*/ 728261 w 4142795"/>
              <a:gd name="connsiteY847" fmla="*/ 1363344 h 11532225"/>
              <a:gd name="connsiteX848" fmla="*/ 768645 w 4142795"/>
              <a:gd name="connsiteY848" fmla="*/ 1387330 h 11532225"/>
              <a:gd name="connsiteX849" fmla="*/ 778678 w 4142795"/>
              <a:gd name="connsiteY849" fmla="*/ 1411113 h 11532225"/>
              <a:gd name="connsiteX850" fmla="*/ 744379 w 4142795"/>
              <a:gd name="connsiteY850" fmla="*/ 1389444 h 11532225"/>
              <a:gd name="connsiteX851" fmla="*/ 733405 w 4142795"/>
              <a:gd name="connsiteY851" fmla="*/ 1366400 h 11532225"/>
              <a:gd name="connsiteX852" fmla="*/ 768645 w 4142795"/>
              <a:gd name="connsiteY852" fmla="*/ 1387330 h 11532225"/>
              <a:gd name="connsiteX853" fmla="*/ 809589 w 4142795"/>
              <a:gd name="connsiteY853" fmla="*/ 1411393 h 11532225"/>
              <a:gd name="connsiteX854" fmla="*/ 818858 w 4142795"/>
              <a:gd name="connsiteY854" fmla="*/ 1436219 h 11532225"/>
              <a:gd name="connsiteX855" fmla="*/ 783516 w 4142795"/>
              <a:gd name="connsiteY855" fmla="*/ 1414168 h 11532225"/>
              <a:gd name="connsiteX856" fmla="*/ 773279 w 4142795"/>
              <a:gd name="connsiteY856" fmla="*/ 1390080 h 11532225"/>
              <a:gd name="connsiteX857" fmla="*/ 809589 w 4142795"/>
              <a:gd name="connsiteY857" fmla="*/ 1411393 h 11532225"/>
              <a:gd name="connsiteX858" fmla="*/ 851196 w 4142795"/>
              <a:gd name="connsiteY858" fmla="*/ 1435583 h 11532225"/>
              <a:gd name="connsiteX859" fmla="*/ 859547 w 4142795"/>
              <a:gd name="connsiteY859" fmla="*/ 1461326 h 11532225"/>
              <a:gd name="connsiteX860" fmla="*/ 832226 w 4142795"/>
              <a:gd name="connsiteY860" fmla="*/ 1444520 h 11532225"/>
              <a:gd name="connsiteX861" fmla="*/ 823288 w 4142795"/>
              <a:gd name="connsiteY861" fmla="*/ 1438969 h 11532225"/>
              <a:gd name="connsiteX862" fmla="*/ 813893 w 4142795"/>
              <a:gd name="connsiteY862" fmla="*/ 1413914 h 11532225"/>
              <a:gd name="connsiteX863" fmla="*/ 851221 w 4142795"/>
              <a:gd name="connsiteY863" fmla="*/ 1435608 h 11532225"/>
              <a:gd name="connsiteX864" fmla="*/ 893286 w 4142795"/>
              <a:gd name="connsiteY864" fmla="*/ 1459798 h 11532225"/>
              <a:gd name="connsiteX865" fmla="*/ 900721 w 4142795"/>
              <a:gd name="connsiteY865" fmla="*/ 1486509 h 11532225"/>
              <a:gd name="connsiteX866" fmla="*/ 863545 w 4142795"/>
              <a:gd name="connsiteY866" fmla="*/ 1463796 h 11532225"/>
              <a:gd name="connsiteX867" fmla="*/ 855066 w 4142795"/>
              <a:gd name="connsiteY867" fmla="*/ 1437824 h 11532225"/>
              <a:gd name="connsiteX868" fmla="*/ 880096 w 4142795"/>
              <a:gd name="connsiteY868" fmla="*/ 1452261 h 11532225"/>
              <a:gd name="connsiteX869" fmla="*/ 893286 w 4142795"/>
              <a:gd name="connsiteY869" fmla="*/ 1459824 h 11532225"/>
              <a:gd name="connsiteX870" fmla="*/ 1970845 w 4142795"/>
              <a:gd name="connsiteY870" fmla="*/ 5078967 h 11532225"/>
              <a:gd name="connsiteX871" fmla="*/ 2386678 w 4142795"/>
              <a:gd name="connsiteY871" fmla="*/ 4783417 h 11532225"/>
              <a:gd name="connsiteX872" fmla="*/ 2868510 w 4142795"/>
              <a:gd name="connsiteY872" fmla="*/ 4295264 h 11532225"/>
              <a:gd name="connsiteX873" fmla="*/ 3124539 w 4142795"/>
              <a:gd name="connsiteY873" fmla="*/ 3681833 h 11532225"/>
              <a:gd name="connsiteX874" fmla="*/ 3134214 w 4142795"/>
              <a:gd name="connsiteY874" fmla="*/ 3552710 h 11532225"/>
              <a:gd name="connsiteX875" fmla="*/ 3001604 w 4142795"/>
              <a:gd name="connsiteY875" fmla="*/ 3078333 h 11532225"/>
              <a:gd name="connsiteX876" fmla="*/ 2292287 w 4142795"/>
              <a:gd name="connsiteY876" fmla="*/ 2351439 h 11532225"/>
              <a:gd name="connsiteX877" fmla="*/ 904438 w 4142795"/>
              <a:gd name="connsiteY877" fmla="*/ 1488775 h 11532225"/>
              <a:gd name="connsiteX878" fmla="*/ 896927 w 4142795"/>
              <a:gd name="connsiteY878" fmla="*/ 1461886 h 11532225"/>
              <a:gd name="connsiteX879" fmla="*/ 2404960 w 4142795"/>
              <a:gd name="connsiteY879" fmla="*/ 2357652 h 11532225"/>
              <a:gd name="connsiteX880" fmla="*/ 2984468 w 4142795"/>
              <a:gd name="connsiteY880" fmla="*/ 2897062 h 11532225"/>
              <a:gd name="connsiteX881" fmla="*/ 3215059 w 4142795"/>
              <a:gd name="connsiteY881" fmla="*/ 3513752 h 11532225"/>
              <a:gd name="connsiteX882" fmla="*/ 3204619 w 4142795"/>
              <a:gd name="connsiteY882" fmla="*/ 3646898 h 11532225"/>
              <a:gd name="connsiteX883" fmla="*/ 2692995 w 4142795"/>
              <a:gd name="connsiteY883" fmla="*/ 4543351 h 11532225"/>
              <a:gd name="connsiteX884" fmla="*/ 1970871 w 4142795"/>
              <a:gd name="connsiteY884" fmla="*/ 5078967 h 11532225"/>
              <a:gd name="connsiteX885" fmla="*/ 1923306 w 4142795"/>
              <a:gd name="connsiteY885" fmla="*/ 5104023 h 11532225"/>
              <a:gd name="connsiteX886" fmla="*/ 2340336 w 4142795"/>
              <a:gd name="connsiteY886" fmla="*/ 4796530 h 11532225"/>
              <a:gd name="connsiteX887" fmla="*/ 2798258 w 4142795"/>
              <a:gd name="connsiteY887" fmla="*/ 4316169 h 11532225"/>
              <a:gd name="connsiteX888" fmla="*/ 3040460 w 4142795"/>
              <a:gd name="connsiteY888" fmla="*/ 3715699 h 11532225"/>
              <a:gd name="connsiteX889" fmla="*/ 3049296 w 4142795"/>
              <a:gd name="connsiteY889" fmla="*/ 3591796 h 11532225"/>
              <a:gd name="connsiteX890" fmla="*/ 2922593 w 4142795"/>
              <a:gd name="connsiteY890" fmla="*/ 3123657 h 11532225"/>
              <a:gd name="connsiteX891" fmla="*/ 2244876 w 4142795"/>
              <a:gd name="connsiteY891" fmla="*/ 2397883 h 11532225"/>
              <a:gd name="connsiteX892" fmla="*/ 914369 w 4142795"/>
              <a:gd name="connsiteY892" fmla="*/ 1522616 h 11532225"/>
              <a:gd name="connsiteX893" fmla="*/ 906424 w 4142795"/>
              <a:gd name="connsiteY893" fmla="*/ 1495752 h 11532225"/>
              <a:gd name="connsiteX894" fmla="*/ 2354620 w 4142795"/>
              <a:gd name="connsiteY894" fmla="*/ 2404071 h 11532225"/>
              <a:gd name="connsiteX895" fmla="*/ 2909404 w 4142795"/>
              <a:gd name="connsiteY895" fmla="*/ 2943099 h 11532225"/>
              <a:gd name="connsiteX896" fmla="*/ 3130191 w 4142795"/>
              <a:gd name="connsiteY896" fmla="*/ 3552710 h 11532225"/>
              <a:gd name="connsiteX897" fmla="*/ 3120592 w 4142795"/>
              <a:gd name="connsiteY897" fmla="*/ 3680840 h 11532225"/>
              <a:gd name="connsiteX898" fmla="*/ 2634329 w 4142795"/>
              <a:gd name="connsiteY898" fmla="*/ 4559673 h 11532225"/>
              <a:gd name="connsiteX899" fmla="*/ 1923306 w 4142795"/>
              <a:gd name="connsiteY899" fmla="*/ 5104023 h 11532225"/>
              <a:gd name="connsiteX900" fmla="*/ 1876098 w 4142795"/>
              <a:gd name="connsiteY900" fmla="*/ 5130097 h 11532225"/>
              <a:gd name="connsiteX901" fmla="*/ 2294019 w 4142795"/>
              <a:gd name="connsiteY901" fmla="*/ 4809618 h 11532225"/>
              <a:gd name="connsiteX902" fmla="*/ 2728007 w 4142795"/>
              <a:gd name="connsiteY902" fmla="*/ 4337075 h 11532225"/>
              <a:gd name="connsiteX903" fmla="*/ 2956357 w 4142795"/>
              <a:gd name="connsiteY903" fmla="*/ 3749590 h 11532225"/>
              <a:gd name="connsiteX904" fmla="*/ 2964378 w 4142795"/>
              <a:gd name="connsiteY904" fmla="*/ 3631060 h 11532225"/>
              <a:gd name="connsiteX905" fmla="*/ 2843608 w 4142795"/>
              <a:gd name="connsiteY905" fmla="*/ 3169185 h 11532225"/>
              <a:gd name="connsiteX906" fmla="*/ 2197490 w 4142795"/>
              <a:gd name="connsiteY906" fmla="*/ 2444532 h 11532225"/>
              <a:gd name="connsiteX907" fmla="*/ 924834 w 4142795"/>
              <a:gd name="connsiteY907" fmla="*/ 1556558 h 11532225"/>
              <a:gd name="connsiteX908" fmla="*/ 916559 w 4142795"/>
              <a:gd name="connsiteY908" fmla="*/ 1529796 h 11532225"/>
              <a:gd name="connsiteX909" fmla="*/ 2304331 w 4142795"/>
              <a:gd name="connsiteY909" fmla="*/ 2450643 h 11532225"/>
              <a:gd name="connsiteX910" fmla="*/ 2834415 w 4142795"/>
              <a:gd name="connsiteY910" fmla="*/ 2989314 h 11532225"/>
              <a:gd name="connsiteX911" fmla="*/ 3045375 w 4142795"/>
              <a:gd name="connsiteY911" fmla="*/ 3591821 h 11532225"/>
              <a:gd name="connsiteX912" fmla="*/ 3036590 w 4142795"/>
              <a:gd name="connsiteY912" fmla="*/ 3714808 h 11532225"/>
              <a:gd name="connsiteX913" fmla="*/ 2575714 w 4142795"/>
              <a:gd name="connsiteY913" fmla="*/ 4576020 h 11532225"/>
              <a:gd name="connsiteX914" fmla="*/ 1876124 w 4142795"/>
              <a:gd name="connsiteY914" fmla="*/ 5130122 h 11532225"/>
              <a:gd name="connsiteX915" fmla="*/ 1831946 w 4142795"/>
              <a:gd name="connsiteY915" fmla="*/ 5155483 h 11532225"/>
              <a:gd name="connsiteX916" fmla="*/ 2247702 w 4142795"/>
              <a:gd name="connsiteY916" fmla="*/ 4822681 h 11532225"/>
              <a:gd name="connsiteX917" fmla="*/ 2872253 w 4142795"/>
              <a:gd name="connsiteY917" fmla="*/ 3783457 h 11532225"/>
              <a:gd name="connsiteX918" fmla="*/ 2879459 w 4142795"/>
              <a:gd name="connsiteY918" fmla="*/ 3670502 h 11532225"/>
              <a:gd name="connsiteX919" fmla="*/ 2764597 w 4142795"/>
              <a:gd name="connsiteY919" fmla="*/ 3214866 h 11532225"/>
              <a:gd name="connsiteX920" fmla="*/ 2150078 w 4142795"/>
              <a:gd name="connsiteY920" fmla="*/ 2491282 h 11532225"/>
              <a:gd name="connsiteX921" fmla="*/ 935707 w 4142795"/>
              <a:gd name="connsiteY921" fmla="*/ 1590475 h 11532225"/>
              <a:gd name="connsiteX922" fmla="*/ 927100 w 4142795"/>
              <a:gd name="connsiteY922" fmla="*/ 1563815 h 11532225"/>
              <a:gd name="connsiteX923" fmla="*/ 2253991 w 4142795"/>
              <a:gd name="connsiteY923" fmla="*/ 2497317 h 11532225"/>
              <a:gd name="connsiteX924" fmla="*/ 2759351 w 4142795"/>
              <a:gd name="connsiteY924" fmla="*/ 3035657 h 11532225"/>
              <a:gd name="connsiteX925" fmla="*/ 2960482 w 4142795"/>
              <a:gd name="connsiteY925" fmla="*/ 3631060 h 11532225"/>
              <a:gd name="connsiteX926" fmla="*/ 2952537 w 4142795"/>
              <a:gd name="connsiteY926" fmla="*/ 3748725 h 11532225"/>
              <a:gd name="connsiteX927" fmla="*/ 2517047 w 4142795"/>
              <a:gd name="connsiteY927" fmla="*/ 4592317 h 11532225"/>
              <a:gd name="connsiteX928" fmla="*/ 1831946 w 4142795"/>
              <a:gd name="connsiteY928" fmla="*/ 5155509 h 11532225"/>
              <a:gd name="connsiteX929" fmla="*/ 1790110 w 4142795"/>
              <a:gd name="connsiteY929" fmla="*/ 5180717 h 11532225"/>
              <a:gd name="connsiteX930" fmla="*/ 2070507 w 4142795"/>
              <a:gd name="connsiteY930" fmla="*/ 4953052 h 11532225"/>
              <a:gd name="connsiteX931" fmla="*/ 2541466 w 4142795"/>
              <a:gd name="connsiteY931" fmla="*/ 4449545 h 11532225"/>
              <a:gd name="connsiteX932" fmla="*/ 2788124 w 4142795"/>
              <a:gd name="connsiteY932" fmla="*/ 3817322 h 11532225"/>
              <a:gd name="connsiteX933" fmla="*/ 2794515 w 4142795"/>
              <a:gd name="connsiteY933" fmla="*/ 3710174 h 11532225"/>
              <a:gd name="connsiteX934" fmla="*/ 2398722 w 4142795"/>
              <a:gd name="connsiteY934" fmla="*/ 2838471 h 11532225"/>
              <a:gd name="connsiteX935" fmla="*/ 1064727 w 4142795"/>
              <a:gd name="connsiteY935" fmla="*/ 1715931 h 11532225"/>
              <a:gd name="connsiteX936" fmla="*/ 947012 w 4142795"/>
              <a:gd name="connsiteY936" fmla="*/ 1624519 h 11532225"/>
              <a:gd name="connsiteX937" fmla="*/ 938151 w 4142795"/>
              <a:gd name="connsiteY937" fmla="*/ 1598012 h 11532225"/>
              <a:gd name="connsiteX938" fmla="*/ 938966 w 4142795"/>
              <a:gd name="connsiteY938" fmla="*/ 1598623 h 11532225"/>
              <a:gd name="connsiteX939" fmla="*/ 2203677 w 4142795"/>
              <a:gd name="connsiteY939" fmla="*/ 2544220 h 11532225"/>
              <a:gd name="connsiteX940" fmla="*/ 2684338 w 4142795"/>
              <a:gd name="connsiteY940" fmla="*/ 3082229 h 11532225"/>
              <a:gd name="connsiteX941" fmla="*/ 2875640 w 4142795"/>
              <a:gd name="connsiteY941" fmla="*/ 3670528 h 11532225"/>
              <a:gd name="connsiteX942" fmla="*/ 2868485 w 4142795"/>
              <a:gd name="connsiteY942" fmla="*/ 3782667 h 11532225"/>
              <a:gd name="connsiteX943" fmla="*/ 2458432 w 4142795"/>
              <a:gd name="connsiteY943" fmla="*/ 4608638 h 11532225"/>
              <a:gd name="connsiteX944" fmla="*/ 1790110 w 4142795"/>
              <a:gd name="connsiteY944" fmla="*/ 5180743 h 11532225"/>
              <a:gd name="connsiteX945" fmla="*/ 1750439 w 4142795"/>
              <a:gd name="connsiteY945" fmla="*/ 5205977 h 11532225"/>
              <a:gd name="connsiteX946" fmla="*/ 2032261 w 4142795"/>
              <a:gd name="connsiteY946" fmla="*/ 4964816 h 11532225"/>
              <a:gd name="connsiteX947" fmla="*/ 2474245 w 4142795"/>
              <a:gd name="connsiteY947" fmla="*/ 4469024 h 11532225"/>
              <a:gd name="connsiteX948" fmla="*/ 2704072 w 4142795"/>
              <a:gd name="connsiteY948" fmla="*/ 3851214 h 11532225"/>
              <a:gd name="connsiteX949" fmla="*/ 2709673 w 4142795"/>
              <a:gd name="connsiteY949" fmla="*/ 3750125 h 11532225"/>
              <a:gd name="connsiteX950" fmla="*/ 2335345 w 4142795"/>
              <a:gd name="connsiteY950" fmla="*/ 2886545 h 11532225"/>
              <a:gd name="connsiteX951" fmla="*/ 1073639 w 4142795"/>
              <a:gd name="connsiteY951" fmla="*/ 1754228 h 11532225"/>
              <a:gd name="connsiteX952" fmla="*/ 958801 w 4142795"/>
              <a:gd name="connsiteY952" fmla="*/ 1658538 h 11532225"/>
              <a:gd name="connsiteX953" fmla="*/ 949686 w 4142795"/>
              <a:gd name="connsiteY953" fmla="*/ 1632183 h 11532225"/>
              <a:gd name="connsiteX954" fmla="*/ 953734 w 4142795"/>
              <a:gd name="connsiteY954" fmla="*/ 1635366 h 11532225"/>
              <a:gd name="connsiteX955" fmla="*/ 2153413 w 4142795"/>
              <a:gd name="connsiteY955" fmla="*/ 2591250 h 11532225"/>
              <a:gd name="connsiteX956" fmla="*/ 2609375 w 4142795"/>
              <a:gd name="connsiteY956" fmla="*/ 3128979 h 11532225"/>
              <a:gd name="connsiteX957" fmla="*/ 2790874 w 4142795"/>
              <a:gd name="connsiteY957" fmla="*/ 3710148 h 11532225"/>
              <a:gd name="connsiteX958" fmla="*/ 2784508 w 4142795"/>
              <a:gd name="connsiteY958" fmla="*/ 3816559 h 11532225"/>
              <a:gd name="connsiteX959" fmla="*/ 2399919 w 4142795"/>
              <a:gd name="connsiteY959" fmla="*/ 4624909 h 11532225"/>
              <a:gd name="connsiteX960" fmla="*/ 1750465 w 4142795"/>
              <a:gd name="connsiteY960" fmla="*/ 5205951 h 11532225"/>
              <a:gd name="connsiteX961" fmla="*/ 1713315 w 4142795"/>
              <a:gd name="connsiteY961" fmla="*/ 5230905 h 11532225"/>
              <a:gd name="connsiteX962" fmla="*/ 1994016 w 4142795"/>
              <a:gd name="connsiteY962" fmla="*/ 4976554 h 11532225"/>
              <a:gd name="connsiteX963" fmla="*/ 2406972 w 4142795"/>
              <a:gd name="connsiteY963" fmla="*/ 4488453 h 11532225"/>
              <a:gd name="connsiteX964" fmla="*/ 2619942 w 4142795"/>
              <a:gd name="connsiteY964" fmla="*/ 3885054 h 11532225"/>
              <a:gd name="connsiteX965" fmla="*/ 2624780 w 4142795"/>
              <a:gd name="connsiteY965" fmla="*/ 3790357 h 11532225"/>
              <a:gd name="connsiteX966" fmla="*/ 2271917 w 4142795"/>
              <a:gd name="connsiteY966" fmla="*/ 2934925 h 11532225"/>
              <a:gd name="connsiteX967" fmla="*/ 1082474 w 4142795"/>
              <a:gd name="connsiteY967" fmla="*/ 1792702 h 11532225"/>
              <a:gd name="connsiteX968" fmla="*/ 970871 w 4142795"/>
              <a:gd name="connsiteY968" fmla="*/ 1692607 h 11532225"/>
              <a:gd name="connsiteX969" fmla="*/ 961577 w 4142795"/>
              <a:gd name="connsiteY969" fmla="*/ 1666533 h 11532225"/>
              <a:gd name="connsiteX970" fmla="*/ 968401 w 4142795"/>
              <a:gd name="connsiteY970" fmla="*/ 1672313 h 11532225"/>
              <a:gd name="connsiteX971" fmla="*/ 2103073 w 4142795"/>
              <a:gd name="connsiteY971" fmla="*/ 2638586 h 11532225"/>
              <a:gd name="connsiteX972" fmla="*/ 2534311 w 4142795"/>
              <a:gd name="connsiteY972" fmla="*/ 3176060 h 11532225"/>
              <a:gd name="connsiteX973" fmla="*/ 2705981 w 4142795"/>
              <a:gd name="connsiteY973" fmla="*/ 3750100 h 11532225"/>
              <a:gd name="connsiteX974" fmla="*/ 2700405 w 4142795"/>
              <a:gd name="connsiteY974" fmla="*/ 3850501 h 11532225"/>
              <a:gd name="connsiteX975" fmla="*/ 2341278 w 4142795"/>
              <a:gd name="connsiteY975" fmla="*/ 4641231 h 11532225"/>
              <a:gd name="connsiteX976" fmla="*/ 1713264 w 4142795"/>
              <a:gd name="connsiteY976" fmla="*/ 5230880 h 11532225"/>
              <a:gd name="connsiteX977" fmla="*/ 1678405 w 4142795"/>
              <a:gd name="connsiteY977" fmla="*/ 5255884 h 11532225"/>
              <a:gd name="connsiteX978" fmla="*/ 1955873 w 4142795"/>
              <a:gd name="connsiteY978" fmla="*/ 4988293 h 11532225"/>
              <a:gd name="connsiteX979" fmla="*/ 2339750 w 4142795"/>
              <a:gd name="connsiteY979" fmla="*/ 4507932 h 11532225"/>
              <a:gd name="connsiteX980" fmla="*/ 2535864 w 4142795"/>
              <a:gd name="connsiteY980" fmla="*/ 3918945 h 11532225"/>
              <a:gd name="connsiteX981" fmla="*/ 2539964 w 4142795"/>
              <a:gd name="connsiteY981" fmla="*/ 3830996 h 11532225"/>
              <a:gd name="connsiteX982" fmla="*/ 2208540 w 4142795"/>
              <a:gd name="connsiteY982" fmla="*/ 2983712 h 11532225"/>
              <a:gd name="connsiteX983" fmla="*/ 1091386 w 4142795"/>
              <a:gd name="connsiteY983" fmla="*/ 1831406 h 11532225"/>
              <a:gd name="connsiteX984" fmla="*/ 983373 w 4142795"/>
              <a:gd name="connsiteY984" fmla="*/ 1726728 h 11532225"/>
              <a:gd name="connsiteX985" fmla="*/ 973926 w 4142795"/>
              <a:gd name="connsiteY985" fmla="*/ 1701010 h 11532225"/>
              <a:gd name="connsiteX986" fmla="*/ 983144 w 4142795"/>
              <a:gd name="connsiteY986" fmla="*/ 1709387 h 11532225"/>
              <a:gd name="connsiteX987" fmla="*/ 2052835 w 4142795"/>
              <a:gd name="connsiteY987" fmla="*/ 2686227 h 11532225"/>
              <a:gd name="connsiteX988" fmla="*/ 2459374 w 4142795"/>
              <a:gd name="connsiteY988" fmla="*/ 3223472 h 11532225"/>
              <a:gd name="connsiteX989" fmla="*/ 2621216 w 4142795"/>
              <a:gd name="connsiteY989" fmla="*/ 3790357 h 11532225"/>
              <a:gd name="connsiteX990" fmla="*/ 2616403 w 4142795"/>
              <a:gd name="connsiteY990" fmla="*/ 3884443 h 11532225"/>
              <a:gd name="connsiteX991" fmla="*/ 2282790 w 4142795"/>
              <a:gd name="connsiteY991" fmla="*/ 4657553 h 11532225"/>
              <a:gd name="connsiteX992" fmla="*/ 1678354 w 4142795"/>
              <a:gd name="connsiteY992" fmla="*/ 5255859 h 11532225"/>
              <a:gd name="connsiteX993" fmla="*/ 1659384 w 4142795"/>
              <a:gd name="connsiteY993" fmla="*/ 5267190 h 11532225"/>
              <a:gd name="connsiteX994" fmla="*/ 1917806 w 4142795"/>
              <a:gd name="connsiteY994" fmla="*/ 5000057 h 11532225"/>
              <a:gd name="connsiteX995" fmla="*/ 2451786 w 4142795"/>
              <a:gd name="connsiteY995" fmla="*/ 3952837 h 11532225"/>
              <a:gd name="connsiteX996" fmla="*/ 2455147 w 4142795"/>
              <a:gd name="connsiteY996" fmla="*/ 3872119 h 11532225"/>
              <a:gd name="connsiteX997" fmla="*/ 2145189 w 4142795"/>
              <a:gd name="connsiteY997" fmla="*/ 3033009 h 11532225"/>
              <a:gd name="connsiteX998" fmla="*/ 1100273 w 4142795"/>
              <a:gd name="connsiteY998" fmla="*/ 1870390 h 11532225"/>
              <a:gd name="connsiteX999" fmla="*/ 996206 w 4142795"/>
              <a:gd name="connsiteY999" fmla="*/ 1760950 h 11532225"/>
              <a:gd name="connsiteX1000" fmla="*/ 986709 w 4142795"/>
              <a:gd name="connsiteY1000" fmla="*/ 1735716 h 11532225"/>
              <a:gd name="connsiteX1001" fmla="*/ 997887 w 4142795"/>
              <a:gd name="connsiteY1001" fmla="*/ 1746691 h 11532225"/>
              <a:gd name="connsiteX1002" fmla="*/ 2002597 w 4142795"/>
              <a:gd name="connsiteY1002" fmla="*/ 2734250 h 11532225"/>
              <a:gd name="connsiteX1003" fmla="*/ 2384437 w 4142795"/>
              <a:gd name="connsiteY1003" fmla="*/ 3271318 h 11532225"/>
              <a:gd name="connsiteX1004" fmla="*/ 2536476 w 4142795"/>
              <a:gd name="connsiteY1004" fmla="*/ 3831047 h 11532225"/>
              <a:gd name="connsiteX1005" fmla="*/ 2532427 w 4142795"/>
              <a:gd name="connsiteY1005" fmla="*/ 3918436 h 11532225"/>
              <a:gd name="connsiteX1006" fmla="*/ 2224378 w 4142795"/>
              <a:gd name="connsiteY1006" fmla="*/ 4673926 h 11532225"/>
              <a:gd name="connsiteX1007" fmla="*/ 1662109 w 4142795"/>
              <a:gd name="connsiteY1007" fmla="*/ 5265611 h 11532225"/>
              <a:gd name="connsiteX1008" fmla="*/ 1659410 w 4142795"/>
              <a:gd name="connsiteY1008" fmla="*/ 5267216 h 11532225"/>
              <a:gd name="connsiteX1009" fmla="*/ 1640949 w 4142795"/>
              <a:gd name="connsiteY1009" fmla="*/ 5278139 h 11532225"/>
              <a:gd name="connsiteX1010" fmla="*/ 1879790 w 4142795"/>
              <a:gd name="connsiteY1010" fmla="*/ 5011795 h 11532225"/>
              <a:gd name="connsiteX1011" fmla="*/ 2367683 w 4142795"/>
              <a:gd name="connsiteY1011" fmla="*/ 3986677 h 11532225"/>
              <a:gd name="connsiteX1012" fmla="*/ 2370356 w 4142795"/>
              <a:gd name="connsiteY1012" fmla="*/ 3913776 h 11532225"/>
              <a:gd name="connsiteX1013" fmla="*/ 2081838 w 4142795"/>
              <a:gd name="connsiteY1013" fmla="*/ 3082814 h 11532225"/>
              <a:gd name="connsiteX1014" fmla="*/ 1109185 w 4142795"/>
              <a:gd name="connsiteY1014" fmla="*/ 1909603 h 11532225"/>
              <a:gd name="connsiteX1015" fmla="*/ 1009345 w 4142795"/>
              <a:gd name="connsiteY1015" fmla="*/ 1795096 h 11532225"/>
              <a:gd name="connsiteX1016" fmla="*/ 999898 w 4142795"/>
              <a:gd name="connsiteY1016" fmla="*/ 1770550 h 11532225"/>
              <a:gd name="connsiteX1017" fmla="*/ 1825504 w 4142795"/>
              <a:gd name="connsiteY1017" fmla="*/ 2633111 h 11532225"/>
              <a:gd name="connsiteX1018" fmla="*/ 2269218 w 4142795"/>
              <a:gd name="connsiteY1018" fmla="*/ 3241730 h 11532225"/>
              <a:gd name="connsiteX1019" fmla="*/ 2451735 w 4142795"/>
              <a:gd name="connsiteY1019" fmla="*/ 3872093 h 11532225"/>
              <a:gd name="connsiteX1020" fmla="*/ 2448400 w 4142795"/>
              <a:gd name="connsiteY1020" fmla="*/ 3952327 h 11532225"/>
              <a:gd name="connsiteX1021" fmla="*/ 2165941 w 4142795"/>
              <a:gd name="connsiteY1021" fmla="*/ 4690222 h 11532225"/>
              <a:gd name="connsiteX1022" fmla="*/ 1645864 w 4142795"/>
              <a:gd name="connsiteY1022" fmla="*/ 5275236 h 11532225"/>
              <a:gd name="connsiteX1023" fmla="*/ 1640975 w 4142795"/>
              <a:gd name="connsiteY1023" fmla="*/ 5278139 h 11532225"/>
              <a:gd name="connsiteX1024" fmla="*/ 1622973 w 4142795"/>
              <a:gd name="connsiteY1024" fmla="*/ 5288808 h 11532225"/>
              <a:gd name="connsiteX1025" fmla="*/ 1841851 w 4142795"/>
              <a:gd name="connsiteY1025" fmla="*/ 5023559 h 11532225"/>
              <a:gd name="connsiteX1026" fmla="*/ 2283579 w 4142795"/>
              <a:gd name="connsiteY1026" fmla="*/ 4020569 h 11532225"/>
              <a:gd name="connsiteX1027" fmla="*/ 2285591 w 4142795"/>
              <a:gd name="connsiteY1027" fmla="*/ 3956172 h 11532225"/>
              <a:gd name="connsiteX1028" fmla="*/ 2018512 w 4142795"/>
              <a:gd name="connsiteY1028" fmla="*/ 3133410 h 11532225"/>
              <a:gd name="connsiteX1029" fmla="*/ 1118071 w 4142795"/>
              <a:gd name="connsiteY1029" fmla="*/ 1949275 h 11532225"/>
              <a:gd name="connsiteX1030" fmla="*/ 1022764 w 4142795"/>
              <a:gd name="connsiteY1030" fmla="*/ 1829395 h 11532225"/>
              <a:gd name="connsiteX1031" fmla="*/ 1013470 w 4142795"/>
              <a:gd name="connsiteY1031" fmla="*/ 1805765 h 11532225"/>
              <a:gd name="connsiteX1032" fmla="*/ 1784025 w 4142795"/>
              <a:gd name="connsiteY1032" fmla="*/ 2681135 h 11532225"/>
              <a:gd name="connsiteX1033" fmla="*/ 2197082 w 4142795"/>
              <a:gd name="connsiteY1033" fmla="*/ 3291001 h 11532225"/>
              <a:gd name="connsiteX1034" fmla="*/ 2366995 w 4142795"/>
              <a:gd name="connsiteY1034" fmla="*/ 3913776 h 11532225"/>
              <a:gd name="connsiteX1035" fmla="*/ 2364347 w 4142795"/>
              <a:gd name="connsiteY1035" fmla="*/ 3986270 h 11532225"/>
              <a:gd name="connsiteX1036" fmla="*/ 2107478 w 4142795"/>
              <a:gd name="connsiteY1036" fmla="*/ 4706544 h 11532225"/>
              <a:gd name="connsiteX1037" fmla="*/ 1629542 w 4142795"/>
              <a:gd name="connsiteY1037" fmla="*/ 5284861 h 11532225"/>
              <a:gd name="connsiteX1038" fmla="*/ 1622947 w 4142795"/>
              <a:gd name="connsiteY1038" fmla="*/ 5288783 h 11532225"/>
              <a:gd name="connsiteX1039" fmla="*/ 1605327 w 4142795"/>
              <a:gd name="connsiteY1039" fmla="*/ 5299273 h 11532225"/>
              <a:gd name="connsiteX1040" fmla="*/ 1993380 w 4142795"/>
              <a:gd name="connsiteY1040" fmla="*/ 4741657 h 11532225"/>
              <a:gd name="connsiteX1041" fmla="*/ 2199476 w 4142795"/>
              <a:gd name="connsiteY1041" fmla="*/ 4054435 h 11532225"/>
              <a:gd name="connsiteX1042" fmla="*/ 2200876 w 4142795"/>
              <a:gd name="connsiteY1042" fmla="*/ 3999460 h 11532225"/>
              <a:gd name="connsiteX1043" fmla="*/ 1955236 w 4142795"/>
              <a:gd name="connsiteY1043" fmla="*/ 3184896 h 11532225"/>
              <a:gd name="connsiteX1044" fmla="*/ 1126983 w 4142795"/>
              <a:gd name="connsiteY1044" fmla="*/ 1989379 h 11532225"/>
              <a:gd name="connsiteX1045" fmla="*/ 1036437 w 4142795"/>
              <a:gd name="connsiteY1045" fmla="*/ 1863617 h 11532225"/>
              <a:gd name="connsiteX1046" fmla="*/ 1027525 w 4142795"/>
              <a:gd name="connsiteY1046" fmla="*/ 1841388 h 11532225"/>
              <a:gd name="connsiteX1047" fmla="*/ 1742622 w 4142795"/>
              <a:gd name="connsiteY1047" fmla="*/ 2729794 h 11532225"/>
              <a:gd name="connsiteX1048" fmla="*/ 2282332 w 4142795"/>
              <a:gd name="connsiteY1048" fmla="*/ 3956172 h 11532225"/>
              <a:gd name="connsiteX1049" fmla="*/ 2280320 w 4142795"/>
              <a:gd name="connsiteY1049" fmla="*/ 4020212 h 11532225"/>
              <a:gd name="connsiteX1050" fmla="*/ 2049118 w 4142795"/>
              <a:gd name="connsiteY1050" fmla="*/ 4722891 h 11532225"/>
              <a:gd name="connsiteX1051" fmla="*/ 1613322 w 4142795"/>
              <a:gd name="connsiteY1051" fmla="*/ 5294512 h 11532225"/>
              <a:gd name="connsiteX1052" fmla="*/ 1605327 w 4142795"/>
              <a:gd name="connsiteY1052" fmla="*/ 5299273 h 11532225"/>
              <a:gd name="connsiteX1053" fmla="*/ 1587987 w 4142795"/>
              <a:gd name="connsiteY1053" fmla="*/ 5309586 h 11532225"/>
              <a:gd name="connsiteX1054" fmla="*/ 1935121 w 4142795"/>
              <a:gd name="connsiteY1054" fmla="*/ 4757852 h 11532225"/>
              <a:gd name="connsiteX1055" fmla="*/ 2115372 w 4142795"/>
              <a:gd name="connsiteY1055" fmla="*/ 4088326 h 11532225"/>
              <a:gd name="connsiteX1056" fmla="*/ 2116263 w 4142795"/>
              <a:gd name="connsiteY1056" fmla="*/ 4043995 h 11532225"/>
              <a:gd name="connsiteX1057" fmla="*/ 1892038 w 4142795"/>
              <a:gd name="connsiteY1057" fmla="*/ 3237681 h 11532225"/>
              <a:gd name="connsiteX1058" fmla="*/ 1135946 w 4142795"/>
              <a:gd name="connsiteY1058" fmla="*/ 2030222 h 11532225"/>
              <a:gd name="connsiteX1059" fmla="*/ 1050442 w 4142795"/>
              <a:gd name="connsiteY1059" fmla="*/ 1898018 h 11532225"/>
              <a:gd name="connsiteX1060" fmla="*/ 1042192 w 4142795"/>
              <a:gd name="connsiteY1060" fmla="*/ 1877800 h 11532225"/>
              <a:gd name="connsiteX1061" fmla="*/ 1701245 w 4142795"/>
              <a:gd name="connsiteY1061" fmla="*/ 2779295 h 11532225"/>
              <a:gd name="connsiteX1062" fmla="*/ 2197693 w 4142795"/>
              <a:gd name="connsiteY1062" fmla="*/ 3999485 h 11532225"/>
              <a:gd name="connsiteX1063" fmla="*/ 2196293 w 4142795"/>
              <a:gd name="connsiteY1063" fmla="*/ 4054180 h 11532225"/>
              <a:gd name="connsiteX1064" fmla="*/ 1990783 w 4142795"/>
              <a:gd name="connsiteY1064" fmla="*/ 4739289 h 11532225"/>
              <a:gd name="connsiteX1065" fmla="*/ 1597103 w 4142795"/>
              <a:gd name="connsiteY1065" fmla="*/ 5304163 h 11532225"/>
              <a:gd name="connsiteX1066" fmla="*/ 1587961 w 4142795"/>
              <a:gd name="connsiteY1066" fmla="*/ 5309586 h 11532225"/>
              <a:gd name="connsiteX1067" fmla="*/ 1570901 w 4142795"/>
              <a:gd name="connsiteY1067" fmla="*/ 5319746 h 11532225"/>
              <a:gd name="connsiteX1068" fmla="*/ 1876913 w 4142795"/>
              <a:gd name="connsiteY1068" fmla="*/ 4773996 h 11532225"/>
              <a:gd name="connsiteX1069" fmla="*/ 2031294 w 4142795"/>
              <a:gd name="connsiteY1069" fmla="*/ 4122192 h 11532225"/>
              <a:gd name="connsiteX1070" fmla="*/ 2031727 w 4142795"/>
              <a:gd name="connsiteY1070" fmla="*/ 4090083 h 11532225"/>
              <a:gd name="connsiteX1071" fmla="*/ 1828890 w 4142795"/>
              <a:gd name="connsiteY1071" fmla="*/ 3292070 h 11532225"/>
              <a:gd name="connsiteX1072" fmla="*/ 1144909 w 4142795"/>
              <a:gd name="connsiteY1072" fmla="*/ 2071905 h 11532225"/>
              <a:gd name="connsiteX1073" fmla="*/ 1064625 w 4142795"/>
              <a:gd name="connsiteY1073" fmla="*/ 1932317 h 11532225"/>
              <a:gd name="connsiteX1074" fmla="*/ 1057775 w 4142795"/>
              <a:gd name="connsiteY1074" fmla="*/ 1915791 h 11532225"/>
              <a:gd name="connsiteX1075" fmla="*/ 1659945 w 4142795"/>
              <a:gd name="connsiteY1075" fmla="*/ 2829864 h 11532225"/>
              <a:gd name="connsiteX1076" fmla="*/ 2113182 w 4142795"/>
              <a:gd name="connsiteY1076" fmla="*/ 4043969 h 11532225"/>
              <a:gd name="connsiteX1077" fmla="*/ 2112316 w 4142795"/>
              <a:gd name="connsiteY1077" fmla="*/ 4088097 h 11532225"/>
              <a:gd name="connsiteX1078" fmla="*/ 1932549 w 4142795"/>
              <a:gd name="connsiteY1078" fmla="*/ 4755637 h 11532225"/>
              <a:gd name="connsiteX1079" fmla="*/ 1580985 w 4142795"/>
              <a:gd name="connsiteY1079" fmla="*/ 5313737 h 11532225"/>
              <a:gd name="connsiteX1080" fmla="*/ 1570927 w 4142795"/>
              <a:gd name="connsiteY1080" fmla="*/ 5319720 h 11532225"/>
              <a:gd name="connsiteX1081" fmla="*/ 1564918 w 4142795"/>
              <a:gd name="connsiteY1081" fmla="*/ 5329498 h 11532225"/>
              <a:gd name="connsiteX1082" fmla="*/ 1565249 w 4142795"/>
              <a:gd name="connsiteY1082" fmla="*/ 5328964 h 11532225"/>
              <a:gd name="connsiteX1083" fmla="*/ 1574135 w 4142795"/>
              <a:gd name="connsiteY1083" fmla="*/ 5323693 h 11532225"/>
              <a:gd name="connsiteX1084" fmla="*/ 1574059 w 4142795"/>
              <a:gd name="connsiteY1084" fmla="*/ 5323820 h 11532225"/>
              <a:gd name="connsiteX1085" fmla="*/ 1564943 w 4142795"/>
              <a:gd name="connsiteY1085" fmla="*/ 5329524 h 11532225"/>
              <a:gd name="connsiteX1086" fmla="*/ 1553994 w 4142795"/>
              <a:gd name="connsiteY1086" fmla="*/ 5329778 h 11532225"/>
              <a:gd name="connsiteX1087" fmla="*/ 1947190 w 4142795"/>
              <a:gd name="connsiteY1087" fmla="*/ 4156058 h 11532225"/>
              <a:gd name="connsiteX1088" fmla="*/ 1947318 w 4142795"/>
              <a:gd name="connsiteY1088" fmla="*/ 4138412 h 11532225"/>
              <a:gd name="connsiteX1089" fmla="*/ 1366944 w 4142795"/>
              <a:gd name="connsiteY1089" fmla="*/ 2519291 h 11532225"/>
              <a:gd name="connsiteX1090" fmla="*/ 1079138 w 4142795"/>
              <a:gd name="connsiteY1090" fmla="*/ 1966895 h 11532225"/>
              <a:gd name="connsiteX1091" fmla="*/ 1075243 w 4142795"/>
              <a:gd name="connsiteY1091" fmla="*/ 1957652 h 11532225"/>
              <a:gd name="connsiteX1092" fmla="*/ 1618669 w 4142795"/>
              <a:gd name="connsiteY1092" fmla="*/ 2881936 h 11532225"/>
              <a:gd name="connsiteX1093" fmla="*/ 2028697 w 4142795"/>
              <a:gd name="connsiteY1093" fmla="*/ 4090083 h 11532225"/>
              <a:gd name="connsiteX1094" fmla="*/ 2028264 w 4142795"/>
              <a:gd name="connsiteY1094" fmla="*/ 4122039 h 11532225"/>
              <a:gd name="connsiteX1095" fmla="*/ 1874316 w 4142795"/>
              <a:gd name="connsiteY1095" fmla="*/ 4772035 h 11532225"/>
              <a:gd name="connsiteX1096" fmla="*/ 1564816 w 4142795"/>
              <a:gd name="connsiteY1096" fmla="*/ 5323361 h 11532225"/>
              <a:gd name="connsiteX1097" fmla="*/ 1553994 w 4142795"/>
              <a:gd name="connsiteY1097" fmla="*/ 5329803 h 11532225"/>
              <a:gd name="connsiteX1098" fmla="*/ 1558959 w 4142795"/>
              <a:gd name="connsiteY1098" fmla="*/ 5339200 h 11532225"/>
              <a:gd name="connsiteX1099" fmla="*/ 1559137 w 4142795"/>
              <a:gd name="connsiteY1099" fmla="*/ 5338919 h 11532225"/>
              <a:gd name="connsiteX1100" fmla="*/ 1564306 w 4142795"/>
              <a:gd name="connsiteY1100" fmla="*/ 5335686 h 11532225"/>
              <a:gd name="connsiteX1101" fmla="*/ 1558985 w 4142795"/>
              <a:gd name="connsiteY1101" fmla="*/ 5339200 h 11532225"/>
              <a:gd name="connsiteX1102" fmla="*/ 1548723 w 4142795"/>
              <a:gd name="connsiteY1102" fmla="*/ 5339607 h 11532225"/>
              <a:gd name="connsiteX1103" fmla="*/ 1549385 w 4142795"/>
              <a:gd name="connsiteY1103" fmla="*/ 5338385 h 11532225"/>
              <a:gd name="connsiteX1104" fmla="*/ 1559163 w 4142795"/>
              <a:gd name="connsiteY1104" fmla="*/ 5332554 h 11532225"/>
              <a:gd name="connsiteX1105" fmla="*/ 1558654 w 4142795"/>
              <a:gd name="connsiteY1105" fmla="*/ 5333394 h 11532225"/>
              <a:gd name="connsiteX1106" fmla="*/ 1548723 w 4142795"/>
              <a:gd name="connsiteY1106" fmla="*/ 5339607 h 11532225"/>
              <a:gd name="connsiteX1107" fmla="*/ 1537265 w 4142795"/>
              <a:gd name="connsiteY1107" fmla="*/ 5339734 h 11532225"/>
              <a:gd name="connsiteX1108" fmla="*/ 1863087 w 4142795"/>
              <a:gd name="connsiteY1108" fmla="*/ 4189924 h 11532225"/>
              <a:gd name="connsiteX1109" fmla="*/ 1350954 w 4142795"/>
              <a:gd name="connsiteY1109" fmla="*/ 2571083 h 11532225"/>
              <a:gd name="connsiteX1110" fmla="*/ 1099611 w 4142795"/>
              <a:gd name="connsiteY1110" fmla="*/ 2015021 h 11532225"/>
              <a:gd name="connsiteX1111" fmla="*/ 1577496 w 4142795"/>
              <a:gd name="connsiteY1111" fmla="*/ 2936045 h 11532225"/>
              <a:gd name="connsiteX1112" fmla="*/ 1944364 w 4142795"/>
              <a:gd name="connsiteY1112" fmla="*/ 4138412 h 11532225"/>
              <a:gd name="connsiteX1113" fmla="*/ 1944237 w 4142795"/>
              <a:gd name="connsiteY1113" fmla="*/ 4155981 h 11532225"/>
              <a:gd name="connsiteX1114" fmla="*/ 1548723 w 4142795"/>
              <a:gd name="connsiteY1114" fmla="*/ 5332910 h 11532225"/>
              <a:gd name="connsiteX1115" fmla="*/ 1537239 w 4142795"/>
              <a:gd name="connsiteY1115" fmla="*/ 5339734 h 11532225"/>
              <a:gd name="connsiteX1116" fmla="*/ 704505 w 4142795"/>
              <a:gd name="connsiteY1116" fmla="*/ 11364577 h 11532225"/>
              <a:gd name="connsiteX1117" fmla="*/ 716701 w 4142795"/>
              <a:gd name="connsiteY1117" fmla="*/ 11396100 h 11532225"/>
              <a:gd name="connsiteX1118" fmla="*/ 718178 w 4142795"/>
              <a:gd name="connsiteY1118" fmla="*/ 11430959 h 11532225"/>
              <a:gd name="connsiteX1119" fmla="*/ 704479 w 4142795"/>
              <a:gd name="connsiteY1119" fmla="*/ 11364577 h 11532225"/>
              <a:gd name="connsiteX1120" fmla="*/ 1764673 w 4142795"/>
              <a:gd name="connsiteY1120" fmla="*/ 10920450 h 11532225"/>
              <a:gd name="connsiteX1121" fmla="*/ 1806687 w 4142795"/>
              <a:gd name="connsiteY1121" fmla="*/ 10870924 h 11532225"/>
              <a:gd name="connsiteX1122" fmla="*/ 1821481 w 4142795"/>
              <a:gd name="connsiteY1122" fmla="*/ 10852998 h 11532225"/>
              <a:gd name="connsiteX1123" fmla="*/ 1914216 w 4142795"/>
              <a:gd name="connsiteY1123" fmla="*/ 10796726 h 11532225"/>
              <a:gd name="connsiteX1124" fmla="*/ 1854073 w 4142795"/>
              <a:gd name="connsiteY1124" fmla="*/ 10859747 h 11532225"/>
              <a:gd name="connsiteX1125" fmla="*/ 1764698 w 4142795"/>
              <a:gd name="connsiteY1125" fmla="*/ 10920450 h 11532225"/>
              <a:gd name="connsiteX1126" fmla="*/ 1840196 w 4142795"/>
              <a:gd name="connsiteY1126" fmla="*/ 10873878 h 11532225"/>
              <a:gd name="connsiteX1127" fmla="*/ 1778448 w 4142795"/>
              <a:gd name="connsiteY1127" fmla="*/ 10935575 h 11532225"/>
              <a:gd name="connsiteX1128" fmla="*/ 1696153 w 4142795"/>
              <a:gd name="connsiteY1128" fmla="*/ 10998392 h 11532225"/>
              <a:gd name="connsiteX1129" fmla="*/ 1754615 w 4142795"/>
              <a:gd name="connsiteY1129" fmla="*/ 10932113 h 11532225"/>
              <a:gd name="connsiteX1130" fmla="*/ 1840196 w 4142795"/>
              <a:gd name="connsiteY1130" fmla="*/ 10873878 h 11532225"/>
              <a:gd name="connsiteX1131" fmla="*/ 875232 w 4142795"/>
              <a:gd name="connsiteY1131" fmla="*/ 6930591 h 11532225"/>
              <a:gd name="connsiteX1132" fmla="*/ 892573 w 4142795"/>
              <a:gd name="connsiteY1132" fmla="*/ 6946531 h 11532225"/>
              <a:gd name="connsiteX1133" fmla="*/ 898709 w 4142795"/>
              <a:gd name="connsiteY1133" fmla="*/ 6963209 h 11532225"/>
              <a:gd name="connsiteX1134" fmla="*/ 882031 w 4142795"/>
              <a:gd name="connsiteY1134" fmla="*/ 6946531 h 11532225"/>
              <a:gd name="connsiteX1135" fmla="*/ 875232 w 4142795"/>
              <a:gd name="connsiteY1135" fmla="*/ 6930565 h 11532225"/>
              <a:gd name="connsiteX1136" fmla="*/ 874774 w 4142795"/>
              <a:gd name="connsiteY1136" fmla="*/ 6939197 h 11532225"/>
              <a:gd name="connsiteX1137" fmla="*/ 859649 w 4142795"/>
              <a:gd name="connsiteY1137" fmla="*/ 6923639 h 11532225"/>
              <a:gd name="connsiteX1138" fmla="*/ 852927 w 4142795"/>
              <a:gd name="connsiteY1138" fmla="*/ 6909660 h 11532225"/>
              <a:gd name="connsiteX1139" fmla="*/ 868689 w 4142795"/>
              <a:gd name="connsiteY1139" fmla="*/ 6924530 h 11532225"/>
              <a:gd name="connsiteX1140" fmla="*/ 874774 w 4142795"/>
              <a:gd name="connsiteY1140" fmla="*/ 6939197 h 11532225"/>
              <a:gd name="connsiteX1141" fmla="*/ 2053879 w 4142795"/>
              <a:gd name="connsiteY1141" fmla="*/ 10638243 h 11532225"/>
              <a:gd name="connsiteX1142" fmla="*/ 2100298 w 4142795"/>
              <a:gd name="connsiteY1142" fmla="*/ 10574407 h 11532225"/>
              <a:gd name="connsiteX1143" fmla="*/ 2203881 w 4142795"/>
              <a:gd name="connsiteY1143" fmla="*/ 10529643 h 11532225"/>
              <a:gd name="connsiteX1144" fmla="*/ 2153744 w 4142795"/>
              <a:gd name="connsiteY1144" fmla="*/ 10589991 h 11532225"/>
              <a:gd name="connsiteX1145" fmla="*/ 2053879 w 4142795"/>
              <a:gd name="connsiteY1145" fmla="*/ 10638269 h 11532225"/>
              <a:gd name="connsiteX1146" fmla="*/ 2146437 w 4142795"/>
              <a:gd name="connsiteY1146" fmla="*/ 10598367 h 11532225"/>
              <a:gd name="connsiteX1147" fmla="*/ 2091819 w 4142795"/>
              <a:gd name="connsiteY1147" fmla="*/ 10657620 h 11532225"/>
              <a:gd name="connsiteX1148" fmla="*/ 1996919 w 4142795"/>
              <a:gd name="connsiteY1148" fmla="*/ 10708903 h 11532225"/>
              <a:gd name="connsiteX1149" fmla="*/ 2047947 w 4142795"/>
              <a:gd name="connsiteY1149" fmla="*/ 10645984 h 11532225"/>
              <a:gd name="connsiteX1150" fmla="*/ 2146437 w 4142795"/>
              <a:gd name="connsiteY1150" fmla="*/ 10598393 h 11532225"/>
              <a:gd name="connsiteX1151" fmla="*/ 954193 w 4142795"/>
              <a:gd name="connsiteY1151" fmla="*/ 7022996 h 11532225"/>
              <a:gd name="connsiteX1152" fmla="*/ 973391 w 4142795"/>
              <a:gd name="connsiteY1152" fmla="*/ 7040744 h 11532225"/>
              <a:gd name="connsiteX1153" fmla="*/ 978102 w 4142795"/>
              <a:gd name="connsiteY1153" fmla="*/ 7060860 h 11532225"/>
              <a:gd name="connsiteX1154" fmla="*/ 959794 w 4142795"/>
              <a:gd name="connsiteY1154" fmla="*/ 7042526 h 11532225"/>
              <a:gd name="connsiteX1155" fmla="*/ 954167 w 4142795"/>
              <a:gd name="connsiteY1155" fmla="*/ 7022996 h 11532225"/>
              <a:gd name="connsiteX1156" fmla="*/ 954753 w 4142795"/>
              <a:gd name="connsiteY1156" fmla="*/ 7037383 h 11532225"/>
              <a:gd name="connsiteX1157" fmla="*/ 937362 w 4142795"/>
              <a:gd name="connsiteY1157" fmla="*/ 7019508 h 11532225"/>
              <a:gd name="connsiteX1158" fmla="*/ 931174 w 4142795"/>
              <a:gd name="connsiteY1158" fmla="*/ 7001276 h 11532225"/>
              <a:gd name="connsiteX1159" fmla="*/ 949482 w 4142795"/>
              <a:gd name="connsiteY1159" fmla="*/ 7018565 h 11532225"/>
              <a:gd name="connsiteX1160" fmla="*/ 954778 w 4142795"/>
              <a:gd name="connsiteY1160" fmla="*/ 7037383 h 11532225"/>
              <a:gd name="connsiteX1161" fmla="*/ 1007283 w 4142795"/>
              <a:gd name="connsiteY1161" fmla="*/ 7095820 h 11532225"/>
              <a:gd name="connsiteX1162" fmla="*/ 1026685 w 4142795"/>
              <a:gd name="connsiteY1162" fmla="*/ 7114383 h 11532225"/>
              <a:gd name="connsiteX1163" fmla="*/ 1030021 w 4142795"/>
              <a:gd name="connsiteY1163" fmla="*/ 7136281 h 11532225"/>
              <a:gd name="connsiteX1164" fmla="*/ 1011611 w 4142795"/>
              <a:gd name="connsiteY1164" fmla="*/ 7117184 h 11532225"/>
              <a:gd name="connsiteX1165" fmla="*/ 1007257 w 4142795"/>
              <a:gd name="connsiteY1165" fmla="*/ 7095846 h 11532225"/>
              <a:gd name="connsiteX1166" fmla="*/ 1007486 w 4142795"/>
              <a:gd name="connsiteY1166" fmla="*/ 7112830 h 11532225"/>
              <a:gd name="connsiteX1167" fmla="*/ 989840 w 4142795"/>
              <a:gd name="connsiteY1167" fmla="*/ 7094089 h 11532225"/>
              <a:gd name="connsiteX1168" fmla="*/ 984697 w 4142795"/>
              <a:gd name="connsiteY1168" fmla="*/ 7073821 h 11532225"/>
              <a:gd name="connsiteX1169" fmla="*/ 1003259 w 4142795"/>
              <a:gd name="connsiteY1169" fmla="*/ 7091950 h 11532225"/>
              <a:gd name="connsiteX1170" fmla="*/ 1007486 w 4142795"/>
              <a:gd name="connsiteY1170" fmla="*/ 7112830 h 11532225"/>
              <a:gd name="connsiteX1171" fmla="*/ 1031268 w 4142795"/>
              <a:gd name="connsiteY1171" fmla="*/ 7143971 h 11532225"/>
              <a:gd name="connsiteX1172" fmla="*/ 1034808 w 4142795"/>
              <a:gd name="connsiteY1172" fmla="*/ 7165411 h 11532225"/>
              <a:gd name="connsiteX1173" fmla="*/ 1017977 w 4142795"/>
              <a:gd name="connsiteY1173" fmla="*/ 7146416 h 11532225"/>
              <a:gd name="connsiteX1174" fmla="*/ 1013419 w 4142795"/>
              <a:gd name="connsiteY1174" fmla="*/ 7125510 h 11532225"/>
              <a:gd name="connsiteX1175" fmla="*/ 1031268 w 4142795"/>
              <a:gd name="connsiteY1175" fmla="*/ 7143945 h 11532225"/>
              <a:gd name="connsiteX1176" fmla="*/ 1035011 w 4142795"/>
              <a:gd name="connsiteY1176" fmla="*/ 7147816 h 11532225"/>
              <a:gd name="connsiteX1177" fmla="*/ 1053574 w 4142795"/>
              <a:gd name="connsiteY1177" fmla="*/ 7166608 h 11532225"/>
              <a:gd name="connsiteX1178" fmla="*/ 1056171 w 4142795"/>
              <a:gd name="connsiteY1178" fmla="*/ 7189067 h 11532225"/>
              <a:gd name="connsiteX1179" fmla="*/ 1038704 w 4142795"/>
              <a:gd name="connsiteY1179" fmla="*/ 7169791 h 11532225"/>
              <a:gd name="connsiteX1180" fmla="*/ 1035011 w 4142795"/>
              <a:gd name="connsiteY1180" fmla="*/ 7147841 h 11532225"/>
              <a:gd name="connsiteX1181" fmla="*/ 1057113 w 4142795"/>
              <a:gd name="connsiteY1181" fmla="*/ 7196553 h 11532225"/>
              <a:gd name="connsiteX1182" fmla="*/ 1059940 w 4142795"/>
              <a:gd name="connsiteY1182" fmla="*/ 7218552 h 11532225"/>
              <a:gd name="connsiteX1183" fmla="*/ 1044000 w 4142795"/>
              <a:gd name="connsiteY1183" fmla="*/ 7199353 h 11532225"/>
              <a:gd name="connsiteX1184" fmla="*/ 1040104 w 4142795"/>
              <a:gd name="connsiteY1184" fmla="*/ 7177888 h 11532225"/>
              <a:gd name="connsiteX1185" fmla="*/ 1057088 w 4142795"/>
              <a:gd name="connsiteY1185" fmla="*/ 7196553 h 11532225"/>
              <a:gd name="connsiteX1186" fmla="*/ 1060653 w 4142795"/>
              <a:gd name="connsiteY1186" fmla="*/ 7200397 h 11532225"/>
              <a:gd name="connsiteX1187" fmla="*/ 1078298 w 4142795"/>
              <a:gd name="connsiteY1187" fmla="*/ 7219393 h 11532225"/>
              <a:gd name="connsiteX1188" fmla="*/ 1080132 w 4142795"/>
              <a:gd name="connsiteY1188" fmla="*/ 7242386 h 11532225"/>
              <a:gd name="connsiteX1189" fmla="*/ 1063606 w 4142795"/>
              <a:gd name="connsiteY1189" fmla="*/ 7222906 h 11532225"/>
              <a:gd name="connsiteX1190" fmla="*/ 1060678 w 4142795"/>
              <a:gd name="connsiteY1190" fmla="*/ 7200423 h 11532225"/>
              <a:gd name="connsiteX1191" fmla="*/ 1080743 w 4142795"/>
              <a:gd name="connsiteY1191" fmla="*/ 7249592 h 11532225"/>
              <a:gd name="connsiteX1192" fmla="*/ 1082754 w 4142795"/>
              <a:gd name="connsiteY1192" fmla="*/ 7272076 h 11532225"/>
              <a:gd name="connsiteX1193" fmla="*/ 1067782 w 4142795"/>
              <a:gd name="connsiteY1193" fmla="*/ 7252673 h 11532225"/>
              <a:gd name="connsiteX1194" fmla="*/ 1064650 w 4142795"/>
              <a:gd name="connsiteY1194" fmla="*/ 7230698 h 11532225"/>
              <a:gd name="connsiteX1195" fmla="*/ 1080743 w 4142795"/>
              <a:gd name="connsiteY1195" fmla="*/ 7249617 h 11532225"/>
              <a:gd name="connsiteX1196" fmla="*/ 1083976 w 4142795"/>
              <a:gd name="connsiteY1196" fmla="*/ 7253386 h 11532225"/>
              <a:gd name="connsiteX1197" fmla="*/ 1100629 w 4142795"/>
              <a:gd name="connsiteY1197" fmla="*/ 7272534 h 11532225"/>
              <a:gd name="connsiteX1198" fmla="*/ 1101571 w 4142795"/>
              <a:gd name="connsiteY1198" fmla="*/ 7295935 h 11532225"/>
              <a:gd name="connsiteX1199" fmla="*/ 1086090 w 4142795"/>
              <a:gd name="connsiteY1199" fmla="*/ 7276328 h 11532225"/>
              <a:gd name="connsiteX1200" fmla="*/ 1083976 w 4142795"/>
              <a:gd name="connsiteY1200" fmla="*/ 7253386 h 11532225"/>
              <a:gd name="connsiteX1201" fmla="*/ 1101902 w 4142795"/>
              <a:gd name="connsiteY1201" fmla="*/ 7302861 h 11532225"/>
              <a:gd name="connsiteX1202" fmla="*/ 1103048 w 4142795"/>
              <a:gd name="connsiteY1202" fmla="*/ 7325727 h 11532225"/>
              <a:gd name="connsiteX1203" fmla="*/ 1089145 w 4142795"/>
              <a:gd name="connsiteY1203" fmla="*/ 7306298 h 11532225"/>
              <a:gd name="connsiteX1204" fmla="*/ 1086854 w 4142795"/>
              <a:gd name="connsiteY1204" fmla="*/ 7283891 h 11532225"/>
              <a:gd name="connsiteX1205" fmla="*/ 1101928 w 4142795"/>
              <a:gd name="connsiteY1205" fmla="*/ 7302861 h 11532225"/>
              <a:gd name="connsiteX1206" fmla="*/ 1104958 w 4142795"/>
              <a:gd name="connsiteY1206" fmla="*/ 7306680 h 11532225"/>
              <a:gd name="connsiteX1207" fmla="*/ 1335370 w 4142795"/>
              <a:gd name="connsiteY1207" fmla="*/ 7566072 h 11532225"/>
              <a:gd name="connsiteX1208" fmla="*/ 2626257 w 4142795"/>
              <a:gd name="connsiteY1208" fmla="*/ 8695512 h 11532225"/>
              <a:gd name="connsiteX1209" fmla="*/ 3135717 w 4142795"/>
              <a:gd name="connsiteY1209" fmla="*/ 9197720 h 11532225"/>
              <a:gd name="connsiteX1210" fmla="*/ 3340667 w 4142795"/>
              <a:gd name="connsiteY1210" fmla="*/ 9641669 h 11532225"/>
              <a:gd name="connsiteX1211" fmla="*/ 3283350 w 4142795"/>
              <a:gd name="connsiteY1211" fmla="*/ 9851612 h 11532225"/>
              <a:gd name="connsiteX1212" fmla="*/ 3172027 w 4142795"/>
              <a:gd name="connsiteY1212" fmla="*/ 9876083 h 11532225"/>
              <a:gd name="connsiteX1213" fmla="*/ 3211189 w 4142795"/>
              <a:gd name="connsiteY1213" fmla="*/ 9692112 h 11532225"/>
              <a:gd name="connsiteX1214" fmla="*/ 3121432 w 4142795"/>
              <a:gd name="connsiteY1214" fmla="*/ 9398548 h 11532225"/>
              <a:gd name="connsiteX1215" fmla="*/ 2632699 w 4142795"/>
              <a:gd name="connsiteY1215" fmla="*/ 8827564 h 11532225"/>
              <a:gd name="connsiteX1216" fmla="*/ 1567769 w 4142795"/>
              <a:gd name="connsiteY1216" fmla="*/ 7855078 h 11532225"/>
              <a:gd name="connsiteX1217" fmla="*/ 1106205 w 4142795"/>
              <a:gd name="connsiteY1217" fmla="*/ 7330081 h 11532225"/>
              <a:gd name="connsiteX1218" fmla="*/ 1104983 w 4142795"/>
              <a:gd name="connsiteY1218" fmla="*/ 7306706 h 11532225"/>
              <a:gd name="connsiteX1219" fmla="*/ 3167418 w 4142795"/>
              <a:gd name="connsiteY1219" fmla="*/ 9877024 h 11532225"/>
              <a:gd name="connsiteX1220" fmla="*/ 3144349 w 4142795"/>
              <a:gd name="connsiteY1220" fmla="*/ 9881888 h 11532225"/>
              <a:gd name="connsiteX1221" fmla="*/ 3051741 w 4142795"/>
              <a:gd name="connsiteY1221" fmla="*/ 9900884 h 11532225"/>
              <a:gd name="connsiteX1222" fmla="*/ 3078018 w 4142795"/>
              <a:gd name="connsiteY1222" fmla="*/ 9742503 h 11532225"/>
              <a:gd name="connsiteX1223" fmla="*/ 2994093 w 4142795"/>
              <a:gd name="connsiteY1223" fmla="*/ 9447080 h 11532225"/>
              <a:gd name="connsiteX1224" fmla="*/ 2537341 w 4142795"/>
              <a:gd name="connsiteY1224" fmla="*/ 8876580 h 11532225"/>
              <a:gd name="connsiteX1225" fmla="*/ 1543885 w 4142795"/>
              <a:gd name="connsiteY1225" fmla="*/ 7902695 h 11532225"/>
              <a:gd name="connsiteX1226" fmla="*/ 1107937 w 4142795"/>
              <a:gd name="connsiteY1226" fmla="*/ 7359974 h 11532225"/>
              <a:gd name="connsiteX1227" fmla="*/ 1106562 w 4142795"/>
              <a:gd name="connsiteY1227" fmla="*/ 7337312 h 11532225"/>
              <a:gd name="connsiteX1228" fmla="*/ 1328725 w 4142795"/>
              <a:gd name="connsiteY1228" fmla="*/ 7610404 h 11532225"/>
              <a:gd name="connsiteX1229" fmla="*/ 2537494 w 4142795"/>
              <a:gd name="connsiteY1229" fmla="*/ 8744249 h 11532225"/>
              <a:gd name="connsiteX1230" fmla="*/ 3015278 w 4142795"/>
              <a:gd name="connsiteY1230" fmla="*/ 9245821 h 11532225"/>
              <a:gd name="connsiteX1231" fmla="*/ 3207598 w 4142795"/>
              <a:gd name="connsiteY1231" fmla="*/ 9692086 h 11532225"/>
              <a:gd name="connsiteX1232" fmla="*/ 3167418 w 4142795"/>
              <a:gd name="connsiteY1232" fmla="*/ 9877024 h 11532225"/>
              <a:gd name="connsiteX1233" fmla="*/ 3164693 w 4142795"/>
              <a:gd name="connsiteY1233" fmla="*/ 9883008 h 11532225"/>
              <a:gd name="connsiteX1234" fmla="*/ 3135793 w 4142795"/>
              <a:gd name="connsiteY1234" fmla="*/ 9935819 h 11532225"/>
              <a:gd name="connsiteX1235" fmla="*/ 3025997 w 4142795"/>
              <a:gd name="connsiteY1235" fmla="*/ 9962377 h 11532225"/>
              <a:gd name="connsiteX1236" fmla="*/ 3049703 w 4142795"/>
              <a:gd name="connsiteY1236" fmla="*/ 9906714 h 11532225"/>
              <a:gd name="connsiteX1237" fmla="*/ 3164693 w 4142795"/>
              <a:gd name="connsiteY1237" fmla="*/ 9883034 h 11532225"/>
              <a:gd name="connsiteX1238" fmla="*/ 3021287 w 4142795"/>
              <a:gd name="connsiteY1238" fmla="*/ 9963446 h 11532225"/>
              <a:gd name="connsiteX1239" fmla="*/ 2907214 w 4142795"/>
              <a:gd name="connsiteY1239" fmla="*/ 9989597 h 11532225"/>
              <a:gd name="connsiteX1240" fmla="*/ 2926769 w 4142795"/>
              <a:gd name="connsiteY1240" fmla="*/ 9930853 h 11532225"/>
              <a:gd name="connsiteX1241" fmla="*/ 3045553 w 4142795"/>
              <a:gd name="connsiteY1241" fmla="*/ 9907504 h 11532225"/>
              <a:gd name="connsiteX1242" fmla="*/ 3021287 w 4142795"/>
              <a:gd name="connsiteY1242" fmla="*/ 9963446 h 11532225"/>
              <a:gd name="connsiteX1243" fmla="*/ 3018130 w 4142795"/>
              <a:gd name="connsiteY1243" fmla="*/ 9969506 h 11532225"/>
              <a:gd name="connsiteX1244" fmla="*/ 3004558 w 4142795"/>
              <a:gd name="connsiteY1244" fmla="*/ 9994129 h 11532225"/>
              <a:gd name="connsiteX1245" fmla="*/ 2986454 w 4142795"/>
              <a:gd name="connsiteY1245" fmla="*/ 10022979 h 11532225"/>
              <a:gd name="connsiteX1246" fmla="*/ 2878008 w 4142795"/>
              <a:gd name="connsiteY1246" fmla="*/ 10051752 h 11532225"/>
              <a:gd name="connsiteX1247" fmla="*/ 2904820 w 4142795"/>
              <a:gd name="connsiteY1247" fmla="*/ 9995428 h 11532225"/>
              <a:gd name="connsiteX1248" fmla="*/ 3018155 w 4142795"/>
              <a:gd name="connsiteY1248" fmla="*/ 9969506 h 11532225"/>
              <a:gd name="connsiteX1249" fmla="*/ 2873119 w 4142795"/>
              <a:gd name="connsiteY1249" fmla="*/ 10053025 h 11532225"/>
              <a:gd name="connsiteX1250" fmla="*/ 2760497 w 4142795"/>
              <a:gd name="connsiteY1250" fmla="*/ 10081620 h 11532225"/>
              <a:gd name="connsiteX1251" fmla="*/ 2783464 w 4142795"/>
              <a:gd name="connsiteY1251" fmla="*/ 10022189 h 11532225"/>
              <a:gd name="connsiteX1252" fmla="*/ 2900517 w 4142795"/>
              <a:gd name="connsiteY1252" fmla="*/ 9996396 h 11532225"/>
              <a:gd name="connsiteX1253" fmla="*/ 2875207 w 4142795"/>
              <a:gd name="connsiteY1253" fmla="*/ 10049282 h 11532225"/>
              <a:gd name="connsiteX1254" fmla="*/ 2873119 w 4142795"/>
              <a:gd name="connsiteY1254" fmla="*/ 10053025 h 11532225"/>
              <a:gd name="connsiteX1255" fmla="*/ 2756092 w 4142795"/>
              <a:gd name="connsiteY1255" fmla="*/ 10082715 h 11532225"/>
              <a:gd name="connsiteX1256" fmla="*/ 2639931 w 4142795"/>
              <a:gd name="connsiteY1256" fmla="*/ 10111361 h 11532225"/>
              <a:gd name="connsiteX1257" fmla="*/ 2659283 w 4142795"/>
              <a:gd name="connsiteY1257" fmla="*/ 10048951 h 11532225"/>
              <a:gd name="connsiteX1258" fmla="*/ 2779492 w 4142795"/>
              <a:gd name="connsiteY1258" fmla="*/ 10023030 h 11532225"/>
              <a:gd name="connsiteX1259" fmla="*/ 2756066 w 4142795"/>
              <a:gd name="connsiteY1259" fmla="*/ 10082690 h 11532225"/>
              <a:gd name="connsiteX1260" fmla="*/ 2869707 w 4142795"/>
              <a:gd name="connsiteY1260" fmla="*/ 10059136 h 11532225"/>
              <a:gd name="connsiteX1261" fmla="*/ 2835307 w 4142795"/>
              <a:gd name="connsiteY1261" fmla="*/ 10113449 h 11532225"/>
              <a:gd name="connsiteX1262" fmla="*/ 2728007 w 4142795"/>
              <a:gd name="connsiteY1262" fmla="*/ 10144718 h 11532225"/>
              <a:gd name="connsiteX1263" fmla="*/ 2757798 w 4142795"/>
              <a:gd name="connsiteY1263" fmla="*/ 10087502 h 11532225"/>
              <a:gd name="connsiteX1264" fmla="*/ 2869682 w 4142795"/>
              <a:gd name="connsiteY1264" fmla="*/ 10059136 h 11532225"/>
              <a:gd name="connsiteX1265" fmla="*/ 2722965 w 4142795"/>
              <a:gd name="connsiteY1265" fmla="*/ 10146169 h 11532225"/>
              <a:gd name="connsiteX1266" fmla="*/ 2611565 w 4142795"/>
              <a:gd name="connsiteY1266" fmla="*/ 10177489 h 11532225"/>
              <a:gd name="connsiteX1267" fmla="*/ 2637792 w 4142795"/>
              <a:gd name="connsiteY1267" fmla="*/ 10117116 h 11532225"/>
              <a:gd name="connsiteX1268" fmla="*/ 2753444 w 4142795"/>
              <a:gd name="connsiteY1268" fmla="*/ 10088597 h 11532225"/>
              <a:gd name="connsiteX1269" fmla="*/ 2722965 w 4142795"/>
              <a:gd name="connsiteY1269" fmla="*/ 10146169 h 11532225"/>
              <a:gd name="connsiteX1270" fmla="*/ 2220661 w 4142795"/>
              <a:gd name="connsiteY1270" fmla="*/ 10351911 h 11532225"/>
              <a:gd name="connsiteX1271" fmla="*/ 2244163 w 4142795"/>
              <a:gd name="connsiteY1271" fmla="*/ 10283822 h 11532225"/>
              <a:gd name="connsiteX1272" fmla="*/ 2364296 w 4142795"/>
              <a:gd name="connsiteY1272" fmla="*/ 10250593 h 11532225"/>
              <a:gd name="connsiteX1273" fmla="*/ 2337586 w 4142795"/>
              <a:gd name="connsiteY1273" fmla="*/ 10315753 h 11532225"/>
              <a:gd name="connsiteX1274" fmla="*/ 2220661 w 4142795"/>
              <a:gd name="connsiteY1274" fmla="*/ 10351911 h 11532225"/>
              <a:gd name="connsiteX1275" fmla="*/ 2334810 w 4142795"/>
              <a:gd name="connsiteY1275" fmla="*/ 10321661 h 11532225"/>
              <a:gd name="connsiteX1276" fmla="*/ 2301734 w 4142795"/>
              <a:gd name="connsiteY1276" fmla="*/ 10385445 h 11532225"/>
              <a:gd name="connsiteX1277" fmla="*/ 2188705 w 4142795"/>
              <a:gd name="connsiteY1277" fmla="*/ 10424531 h 11532225"/>
              <a:gd name="connsiteX1278" fmla="*/ 2218395 w 4142795"/>
              <a:gd name="connsiteY1278" fmla="*/ 10357665 h 11532225"/>
              <a:gd name="connsiteX1279" fmla="*/ 2334810 w 4142795"/>
              <a:gd name="connsiteY1279" fmla="*/ 10321661 h 11532225"/>
              <a:gd name="connsiteX1280" fmla="*/ 2368065 w 4142795"/>
              <a:gd name="connsiteY1280" fmla="*/ 10249549 h 11532225"/>
              <a:gd name="connsiteX1281" fmla="*/ 2485575 w 4142795"/>
              <a:gd name="connsiteY1281" fmla="*/ 10217364 h 11532225"/>
              <a:gd name="connsiteX1282" fmla="*/ 2455657 w 4142795"/>
              <a:gd name="connsiteY1282" fmla="*/ 10279366 h 11532225"/>
              <a:gd name="connsiteX1283" fmla="*/ 2341762 w 4142795"/>
              <a:gd name="connsiteY1283" fmla="*/ 10314480 h 11532225"/>
              <a:gd name="connsiteX1284" fmla="*/ 2368065 w 4142795"/>
              <a:gd name="connsiteY1284" fmla="*/ 10249575 h 11532225"/>
              <a:gd name="connsiteX1285" fmla="*/ 2370076 w 4142795"/>
              <a:gd name="connsiteY1285" fmla="*/ 10243846 h 11532225"/>
              <a:gd name="connsiteX1286" fmla="*/ 2389912 w 4142795"/>
              <a:gd name="connsiteY1286" fmla="*/ 10177387 h 11532225"/>
              <a:gd name="connsiteX1287" fmla="*/ 2511318 w 4142795"/>
              <a:gd name="connsiteY1287" fmla="*/ 10147850 h 11532225"/>
              <a:gd name="connsiteX1288" fmla="*/ 2488071 w 4142795"/>
              <a:gd name="connsiteY1288" fmla="*/ 10211533 h 11532225"/>
              <a:gd name="connsiteX1289" fmla="*/ 2370102 w 4142795"/>
              <a:gd name="connsiteY1289" fmla="*/ 10243846 h 11532225"/>
              <a:gd name="connsiteX1290" fmla="*/ 2515010 w 4142795"/>
              <a:gd name="connsiteY1290" fmla="*/ 10146958 h 11532225"/>
              <a:gd name="connsiteX1291" fmla="*/ 2633769 w 4142795"/>
              <a:gd name="connsiteY1291" fmla="*/ 10118083 h 11532225"/>
              <a:gd name="connsiteX1292" fmla="*/ 2607058 w 4142795"/>
              <a:gd name="connsiteY1292" fmla="*/ 10178736 h 11532225"/>
              <a:gd name="connsiteX1293" fmla="*/ 2492145 w 4142795"/>
              <a:gd name="connsiteY1293" fmla="*/ 10210412 h 11532225"/>
              <a:gd name="connsiteX1294" fmla="*/ 2515010 w 4142795"/>
              <a:gd name="connsiteY1294" fmla="*/ 10146958 h 11532225"/>
              <a:gd name="connsiteX1295" fmla="*/ 2719222 w 4142795"/>
              <a:gd name="connsiteY1295" fmla="*/ 10152382 h 11532225"/>
              <a:gd name="connsiteX1296" fmla="*/ 2682148 w 4142795"/>
              <a:gd name="connsiteY1296" fmla="*/ 10207891 h 11532225"/>
              <a:gd name="connsiteX1297" fmla="*/ 2575841 w 4142795"/>
              <a:gd name="connsiteY1297" fmla="*/ 10241885 h 11532225"/>
              <a:gd name="connsiteX1298" fmla="*/ 2608586 w 4142795"/>
              <a:gd name="connsiteY1298" fmla="*/ 10183473 h 11532225"/>
              <a:gd name="connsiteX1299" fmla="*/ 2719222 w 4142795"/>
              <a:gd name="connsiteY1299" fmla="*/ 10152382 h 11532225"/>
              <a:gd name="connsiteX1300" fmla="*/ 2570621 w 4142795"/>
              <a:gd name="connsiteY1300" fmla="*/ 10243514 h 11532225"/>
              <a:gd name="connsiteX1301" fmla="*/ 2460291 w 4142795"/>
              <a:gd name="connsiteY1301" fmla="*/ 10277915 h 11532225"/>
              <a:gd name="connsiteX1302" fmla="*/ 2489700 w 4142795"/>
              <a:gd name="connsiteY1302" fmla="*/ 10216218 h 11532225"/>
              <a:gd name="connsiteX1303" fmla="*/ 2604028 w 4142795"/>
              <a:gd name="connsiteY1303" fmla="*/ 10184720 h 11532225"/>
              <a:gd name="connsiteX1304" fmla="*/ 2570621 w 4142795"/>
              <a:gd name="connsiteY1304" fmla="*/ 10243514 h 11532225"/>
              <a:gd name="connsiteX1305" fmla="*/ 2566674 w 4142795"/>
              <a:gd name="connsiteY1305" fmla="*/ 10249854 h 11532225"/>
              <a:gd name="connsiteX1306" fmla="*/ 2527003 w 4142795"/>
              <a:gd name="connsiteY1306" fmla="*/ 10306841 h 11532225"/>
              <a:gd name="connsiteX1307" fmla="*/ 2421460 w 4142795"/>
              <a:gd name="connsiteY1307" fmla="*/ 10343991 h 11532225"/>
              <a:gd name="connsiteX1308" fmla="*/ 2424898 w 4142795"/>
              <a:gd name="connsiteY1308" fmla="*/ 10338670 h 11532225"/>
              <a:gd name="connsiteX1309" fmla="*/ 2457057 w 4142795"/>
              <a:gd name="connsiteY1309" fmla="*/ 10284026 h 11532225"/>
              <a:gd name="connsiteX1310" fmla="*/ 2566674 w 4142795"/>
              <a:gd name="connsiteY1310" fmla="*/ 10249880 h 11532225"/>
              <a:gd name="connsiteX1311" fmla="*/ 2416062 w 4142795"/>
              <a:gd name="connsiteY1311" fmla="*/ 10345851 h 11532225"/>
              <a:gd name="connsiteX1312" fmla="*/ 2306521 w 4142795"/>
              <a:gd name="connsiteY1312" fmla="*/ 10383790 h 11532225"/>
              <a:gd name="connsiteX1313" fmla="*/ 2339063 w 4142795"/>
              <a:gd name="connsiteY1313" fmla="*/ 10320362 h 11532225"/>
              <a:gd name="connsiteX1314" fmla="*/ 2452321 w 4142795"/>
              <a:gd name="connsiteY1314" fmla="*/ 10285452 h 11532225"/>
              <a:gd name="connsiteX1315" fmla="*/ 2416062 w 4142795"/>
              <a:gd name="connsiteY1315" fmla="*/ 10345851 h 11532225"/>
              <a:gd name="connsiteX1316" fmla="*/ 2411810 w 4142795"/>
              <a:gd name="connsiteY1316" fmla="*/ 10352318 h 11532225"/>
              <a:gd name="connsiteX1317" fmla="*/ 2369542 w 4142795"/>
              <a:gd name="connsiteY1317" fmla="*/ 10411214 h 11532225"/>
              <a:gd name="connsiteX1318" fmla="*/ 2264609 w 4142795"/>
              <a:gd name="connsiteY1318" fmla="*/ 10452032 h 11532225"/>
              <a:gd name="connsiteX1319" fmla="*/ 2303007 w 4142795"/>
              <a:gd name="connsiteY1319" fmla="*/ 10389978 h 11532225"/>
              <a:gd name="connsiteX1320" fmla="*/ 2411810 w 4142795"/>
              <a:gd name="connsiteY1320" fmla="*/ 10352318 h 11532225"/>
              <a:gd name="connsiteX1321" fmla="*/ 2259084 w 4142795"/>
              <a:gd name="connsiteY1321" fmla="*/ 10454170 h 11532225"/>
              <a:gd name="connsiteX1322" fmla="*/ 2150078 w 4142795"/>
              <a:gd name="connsiteY1322" fmla="*/ 10496312 h 11532225"/>
              <a:gd name="connsiteX1323" fmla="*/ 2173809 w 4142795"/>
              <a:gd name="connsiteY1323" fmla="*/ 10453813 h 11532225"/>
              <a:gd name="connsiteX1324" fmla="*/ 2185751 w 4142795"/>
              <a:gd name="connsiteY1324" fmla="*/ 10430541 h 11532225"/>
              <a:gd name="connsiteX1325" fmla="*/ 2298195 w 4142795"/>
              <a:gd name="connsiteY1325" fmla="*/ 10391659 h 11532225"/>
              <a:gd name="connsiteX1326" fmla="*/ 2259059 w 4142795"/>
              <a:gd name="connsiteY1326" fmla="*/ 10454170 h 11532225"/>
              <a:gd name="connsiteX1327" fmla="*/ 2254501 w 4142795"/>
              <a:gd name="connsiteY1327" fmla="*/ 10460867 h 11532225"/>
              <a:gd name="connsiteX1328" fmla="*/ 2218089 w 4142795"/>
              <a:gd name="connsiteY1328" fmla="*/ 10511309 h 11532225"/>
              <a:gd name="connsiteX1329" fmla="*/ 2209584 w 4142795"/>
              <a:gd name="connsiteY1329" fmla="*/ 10522284 h 11532225"/>
              <a:gd name="connsiteX1330" fmla="*/ 2105136 w 4142795"/>
              <a:gd name="connsiteY1330" fmla="*/ 10567430 h 11532225"/>
              <a:gd name="connsiteX1331" fmla="*/ 2146335 w 4142795"/>
              <a:gd name="connsiteY1331" fmla="*/ 10502678 h 11532225"/>
              <a:gd name="connsiteX1332" fmla="*/ 2254501 w 4142795"/>
              <a:gd name="connsiteY1332" fmla="*/ 10460842 h 11532225"/>
              <a:gd name="connsiteX1333" fmla="*/ 2032669 w 4142795"/>
              <a:gd name="connsiteY1333" fmla="*/ 10542146 h 11532225"/>
              <a:gd name="connsiteX1334" fmla="*/ 2047972 w 4142795"/>
              <a:gd name="connsiteY1334" fmla="*/ 10511513 h 11532225"/>
              <a:gd name="connsiteX1335" fmla="*/ 2065720 w 4142795"/>
              <a:gd name="connsiteY1335" fmla="*/ 10472606 h 11532225"/>
              <a:gd name="connsiteX1336" fmla="*/ 2181346 w 4142795"/>
              <a:gd name="connsiteY1336" fmla="*/ 10432043 h 11532225"/>
              <a:gd name="connsiteX1337" fmla="*/ 2145189 w 4142795"/>
              <a:gd name="connsiteY1337" fmla="*/ 10498171 h 11532225"/>
              <a:gd name="connsiteX1338" fmla="*/ 2032643 w 4142795"/>
              <a:gd name="connsiteY1338" fmla="*/ 10542095 h 11532225"/>
              <a:gd name="connsiteX1339" fmla="*/ 2068266 w 4142795"/>
              <a:gd name="connsiteY1339" fmla="*/ 10466724 h 11532225"/>
              <a:gd name="connsiteX1340" fmla="*/ 2095333 w 4142795"/>
              <a:gd name="connsiteY1340" fmla="*/ 10396420 h 11532225"/>
              <a:gd name="connsiteX1341" fmla="*/ 2214499 w 4142795"/>
              <a:gd name="connsiteY1341" fmla="*/ 10358862 h 11532225"/>
              <a:gd name="connsiteX1342" fmla="*/ 2184376 w 4142795"/>
              <a:gd name="connsiteY1342" fmla="*/ 10426008 h 11532225"/>
              <a:gd name="connsiteX1343" fmla="*/ 2068266 w 4142795"/>
              <a:gd name="connsiteY1343" fmla="*/ 10466698 h 11532225"/>
              <a:gd name="connsiteX1344" fmla="*/ 1971915 w 4142795"/>
              <a:gd name="connsiteY1344" fmla="*/ 10431508 h 11532225"/>
              <a:gd name="connsiteX1345" fmla="*/ 1990655 w 4142795"/>
              <a:gd name="connsiteY1345" fmla="*/ 10357003 h 11532225"/>
              <a:gd name="connsiteX1346" fmla="*/ 2114863 w 4142795"/>
              <a:gd name="connsiteY1346" fmla="*/ 10320438 h 11532225"/>
              <a:gd name="connsiteX1347" fmla="*/ 2093652 w 4142795"/>
              <a:gd name="connsiteY1347" fmla="*/ 10391888 h 11532225"/>
              <a:gd name="connsiteX1348" fmla="*/ 1971915 w 4142795"/>
              <a:gd name="connsiteY1348" fmla="*/ 10431508 h 11532225"/>
              <a:gd name="connsiteX1349" fmla="*/ 2118224 w 4142795"/>
              <a:gd name="connsiteY1349" fmla="*/ 10319445 h 11532225"/>
              <a:gd name="connsiteX1350" fmla="*/ 2240572 w 4142795"/>
              <a:gd name="connsiteY1350" fmla="*/ 10284790 h 11532225"/>
              <a:gd name="connsiteX1351" fmla="*/ 2216765 w 4142795"/>
              <a:gd name="connsiteY1351" fmla="*/ 10353082 h 11532225"/>
              <a:gd name="connsiteX1352" fmla="*/ 2097268 w 4142795"/>
              <a:gd name="connsiteY1352" fmla="*/ 10390716 h 11532225"/>
              <a:gd name="connsiteX1353" fmla="*/ 2118224 w 4142795"/>
              <a:gd name="connsiteY1353" fmla="*/ 10319445 h 11532225"/>
              <a:gd name="connsiteX1354" fmla="*/ 2119624 w 4142795"/>
              <a:gd name="connsiteY1354" fmla="*/ 10313894 h 11532225"/>
              <a:gd name="connsiteX1355" fmla="*/ 2134316 w 4142795"/>
              <a:gd name="connsiteY1355" fmla="*/ 10241553 h 11532225"/>
              <a:gd name="connsiteX1356" fmla="*/ 2259619 w 4142795"/>
              <a:gd name="connsiteY1356" fmla="*/ 10209623 h 11532225"/>
              <a:gd name="connsiteX1357" fmla="*/ 2242278 w 4142795"/>
              <a:gd name="connsiteY1357" fmla="*/ 10279188 h 11532225"/>
              <a:gd name="connsiteX1358" fmla="*/ 2119624 w 4142795"/>
              <a:gd name="connsiteY1358" fmla="*/ 10313894 h 11532225"/>
              <a:gd name="connsiteX1359" fmla="*/ 2262929 w 4142795"/>
              <a:gd name="connsiteY1359" fmla="*/ 10208783 h 11532225"/>
              <a:gd name="connsiteX1360" fmla="*/ 2386423 w 4142795"/>
              <a:gd name="connsiteY1360" fmla="*/ 10178253 h 11532225"/>
              <a:gd name="connsiteX1361" fmla="*/ 2366308 w 4142795"/>
              <a:gd name="connsiteY1361" fmla="*/ 10244889 h 11532225"/>
              <a:gd name="connsiteX1362" fmla="*/ 2245818 w 4142795"/>
              <a:gd name="connsiteY1362" fmla="*/ 10278195 h 11532225"/>
              <a:gd name="connsiteX1363" fmla="*/ 2262929 w 4142795"/>
              <a:gd name="connsiteY1363" fmla="*/ 10208783 h 11532225"/>
              <a:gd name="connsiteX1364" fmla="*/ 2263998 w 4142795"/>
              <a:gd name="connsiteY1364" fmla="*/ 10203308 h 11532225"/>
              <a:gd name="connsiteX1365" fmla="*/ 2274565 w 4142795"/>
              <a:gd name="connsiteY1365" fmla="*/ 10132470 h 11532225"/>
              <a:gd name="connsiteX1366" fmla="*/ 2401166 w 4142795"/>
              <a:gd name="connsiteY1366" fmla="*/ 10104486 h 11532225"/>
              <a:gd name="connsiteX1367" fmla="*/ 2387824 w 4142795"/>
              <a:gd name="connsiteY1367" fmla="*/ 10172702 h 11532225"/>
              <a:gd name="connsiteX1368" fmla="*/ 2263973 w 4142795"/>
              <a:gd name="connsiteY1368" fmla="*/ 10203308 h 11532225"/>
              <a:gd name="connsiteX1369" fmla="*/ 2404451 w 4142795"/>
              <a:gd name="connsiteY1369" fmla="*/ 10103748 h 11532225"/>
              <a:gd name="connsiteX1370" fmla="*/ 2529346 w 4142795"/>
              <a:gd name="connsiteY1370" fmla="*/ 10076782 h 11532225"/>
              <a:gd name="connsiteX1371" fmla="*/ 2512999 w 4142795"/>
              <a:gd name="connsiteY1371" fmla="*/ 10142222 h 11532225"/>
              <a:gd name="connsiteX1372" fmla="*/ 2391287 w 4142795"/>
              <a:gd name="connsiteY1372" fmla="*/ 10171836 h 11532225"/>
              <a:gd name="connsiteX1373" fmla="*/ 2404426 w 4142795"/>
              <a:gd name="connsiteY1373" fmla="*/ 10103748 h 11532225"/>
              <a:gd name="connsiteX1374" fmla="*/ 2532809 w 4142795"/>
              <a:gd name="connsiteY1374" fmla="*/ 10076069 h 11532225"/>
              <a:gd name="connsiteX1375" fmla="*/ 2655641 w 4142795"/>
              <a:gd name="connsiteY1375" fmla="*/ 10049766 h 11532225"/>
              <a:gd name="connsiteX1376" fmla="*/ 2635959 w 4142795"/>
              <a:gd name="connsiteY1376" fmla="*/ 10112354 h 11532225"/>
              <a:gd name="connsiteX1377" fmla="*/ 2516716 w 4142795"/>
              <a:gd name="connsiteY1377" fmla="*/ 10141331 h 11532225"/>
              <a:gd name="connsiteX1378" fmla="*/ 2532809 w 4142795"/>
              <a:gd name="connsiteY1378" fmla="*/ 10076044 h 11532225"/>
              <a:gd name="connsiteX1379" fmla="*/ 2533853 w 4142795"/>
              <a:gd name="connsiteY1379" fmla="*/ 10070544 h 11532225"/>
              <a:gd name="connsiteX1380" fmla="*/ 2542918 w 4142795"/>
              <a:gd name="connsiteY1380" fmla="*/ 10003398 h 11532225"/>
              <a:gd name="connsiteX1381" fmla="*/ 2669493 w 4142795"/>
              <a:gd name="connsiteY1381" fmla="*/ 9979590 h 11532225"/>
              <a:gd name="connsiteX1382" fmla="*/ 2657042 w 4142795"/>
              <a:gd name="connsiteY1382" fmla="*/ 10044164 h 11532225"/>
              <a:gd name="connsiteX1383" fmla="*/ 2533853 w 4142795"/>
              <a:gd name="connsiteY1383" fmla="*/ 10070544 h 11532225"/>
              <a:gd name="connsiteX1384" fmla="*/ 2672880 w 4142795"/>
              <a:gd name="connsiteY1384" fmla="*/ 9978953 h 11532225"/>
              <a:gd name="connsiteX1385" fmla="*/ 2797367 w 4142795"/>
              <a:gd name="connsiteY1385" fmla="*/ 9955553 h 11532225"/>
              <a:gd name="connsiteX1386" fmla="*/ 2781351 w 4142795"/>
              <a:gd name="connsiteY1386" fmla="*/ 10017352 h 11532225"/>
              <a:gd name="connsiteX1387" fmla="*/ 2660657 w 4142795"/>
              <a:gd name="connsiteY1387" fmla="*/ 10043375 h 11532225"/>
              <a:gd name="connsiteX1388" fmla="*/ 2672854 w 4142795"/>
              <a:gd name="connsiteY1388" fmla="*/ 9978928 h 11532225"/>
              <a:gd name="connsiteX1389" fmla="*/ 2800957 w 4142795"/>
              <a:gd name="connsiteY1389" fmla="*/ 9954865 h 11532225"/>
              <a:gd name="connsiteX1390" fmla="*/ 2922899 w 4142795"/>
              <a:gd name="connsiteY1390" fmla="*/ 9931617 h 11532225"/>
              <a:gd name="connsiteX1391" fmla="*/ 2902961 w 4142795"/>
              <a:gd name="connsiteY1391" fmla="*/ 9990539 h 11532225"/>
              <a:gd name="connsiteX1392" fmla="*/ 2785247 w 4142795"/>
              <a:gd name="connsiteY1392" fmla="*/ 10016511 h 11532225"/>
              <a:gd name="connsiteX1393" fmla="*/ 2800957 w 4142795"/>
              <a:gd name="connsiteY1393" fmla="*/ 9954865 h 11532225"/>
              <a:gd name="connsiteX1394" fmla="*/ 2802052 w 4142795"/>
              <a:gd name="connsiteY1394" fmla="*/ 9949263 h 11532225"/>
              <a:gd name="connsiteX1395" fmla="*/ 2811728 w 4142795"/>
              <a:gd name="connsiteY1395" fmla="*/ 9843337 h 11532225"/>
              <a:gd name="connsiteX1396" fmla="*/ 2546431 w 4142795"/>
              <a:gd name="connsiteY1396" fmla="*/ 9226723 h 11532225"/>
              <a:gd name="connsiteX1397" fmla="*/ 1613424 w 4142795"/>
              <a:gd name="connsiteY1397" fmla="*/ 8148388 h 11532225"/>
              <a:gd name="connsiteX1398" fmla="*/ 1112291 w 4142795"/>
              <a:gd name="connsiteY1398" fmla="*/ 7418641 h 11532225"/>
              <a:gd name="connsiteX1399" fmla="*/ 1110636 w 4142795"/>
              <a:gd name="connsiteY1399" fmla="*/ 7397889 h 11532225"/>
              <a:gd name="connsiteX1400" fmla="*/ 1312989 w 4142795"/>
              <a:gd name="connsiteY1400" fmla="*/ 7700594 h 11532225"/>
              <a:gd name="connsiteX1401" fmla="*/ 2358465 w 4142795"/>
              <a:gd name="connsiteY1401" fmla="*/ 8842663 h 11532225"/>
              <a:gd name="connsiteX1402" fmla="*/ 2773916 w 4142795"/>
              <a:gd name="connsiteY1402" fmla="*/ 9342300 h 11532225"/>
              <a:gd name="connsiteX1403" fmla="*/ 2941461 w 4142795"/>
              <a:gd name="connsiteY1403" fmla="*/ 9792920 h 11532225"/>
              <a:gd name="connsiteX1404" fmla="*/ 2924477 w 4142795"/>
              <a:gd name="connsiteY1404" fmla="*/ 9925913 h 11532225"/>
              <a:gd name="connsiteX1405" fmla="*/ 2802052 w 4142795"/>
              <a:gd name="connsiteY1405" fmla="*/ 9949263 h 11532225"/>
              <a:gd name="connsiteX1406" fmla="*/ 1109999 w 4142795"/>
              <a:gd name="connsiteY1406" fmla="*/ 7389563 h 11532225"/>
              <a:gd name="connsiteX1407" fmla="*/ 1108446 w 4142795"/>
              <a:gd name="connsiteY1407" fmla="*/ 7367741 h 11532225"/>
              <a:gd name="connsiteX1408" fmla="*/ 1321290 w 4142795"/>
              <a:gd name="connsiteY1408" fmla="*/ 7655270 h 11532225"/>
              <a:gd name="connsiteX1409" fmla="*/ 2448247 w 4142795"/>
              <a:gd name="connsiteY1409" fmla="*/ 8793316 h 11532225"/>
              <a:gd name="connsiteX1410" fmla="*/ 2894686 w 4142795"/>
              <a:gd name="connsiteY1410" fmla="*/ 9294022 h 11532225"/>
              <a:gd name="connsiteX1411" fmla="*/ 3074530 w 4142795"/>
              <a:gd name="connsiteY1411" fmla="*/ 9742503 h 11532225"/>
              <a:gd name="connsiteX1412" fmla="*/ 3047615 w 4142795"/>
              <a:gd name="connsiteY1412" fmla="*/ 9901698 h 11532225"/>
              <a:gd name="connsiteX1413" fmla="*/ 2928246 w 4142795"/>
              <a:gd name="connsiteY1413" fmla="*/ 9925200 h 11532225"/>
              <a:gd name="connsiteX1414" fmla="*/ 2944899 w 4142795"/>
              <a:gd name="connsiteY1414" fmla="*/ 9792920 h 11532225"/>
              <a:gd name="connsiteX1415" fmla="*/ 2658850 w 4142795"/>
              <a:gd name="connsiteY1415" fmla="*/ 9177936 h 11532225"/>
              <a:gd name="connsiteX1416" fmla="*/ 1649734 w 4142795"/>
              <a:gd name="connsiteY1416" fmla="*/ 8098913 h 11532225"/>
              <a:gd name="connsiteX1417" fmla="*/ 1109999 w 4142795"/>
              <a:gd name="connsiteY1417" fmla="*/ 7389563 h 11532225"/>
              <a:gd name="connsiteX1418" fmla="*/ 1106689 w 4142795"/>
              <a:gd name="connsiteY1418" fmla="*/ 7383808 h 11532225"/>
              <a:gd name="connsiteX1419" fmla="*/ 1095995 w 4142795"/>
              <a:gd name="connsiteY1419" fmla="*/ 7365143 h 11532225"/>
              <a:gd name="connsiteX1420" fmla="*/ 1093449 w 4142795"/>
              <a:gd name="connsiteY1420" fmla="*/ 7344620 h 11532225"/>
              <a:gd name="connsiteX1421" fmla="*/ 1105263 w 4142795"/>
              <a:gd name="connsiteY1421" fmla="*/ 7362801 h 11532225"/>
              <a:gd name="connsiteX1422" fmla="*/ 1106689 w 4142795"/>
              <a:gd name="connsiteY1422" fmla="*/ 7383808 h 11532225"/>
              <a:gd name="connsiteX1423" fmla="*/ 1092430 w 4142795"/>
              <a:gd name="connsiteY1423" fmla="*/ 7335937 h 11532225"/>
              <a:gd name="connsiteX1424" fmla="*/ 1089986 w 4142795"/>
              <a:gd name="connsiteY1424" fmla="*/ 7314268 h 11532225"/>
              <a:gd name="connsiteX1425" fmla="*/ 1103455 w 4142795"/>
              <a:gd name="connsiteY1425" fmla="*/ 7333034 h 11532225"/>
              <a:gd name="connsiteX1426" fmla="*/ 1104754 w 4142795"/>
              <a:gd name="connsiteY1426" fmla="*/ 7355035 h 11532225"/>
              <a:gd name="connsiteX1427" fmla="*/ 1092456 w 4142795"/>
              <a:gd name="connsiteY1427" fmla="*/ 7335912 h 11532225"/>
              <a:gd name="connsiteX1428" fmla="*/ 1088789 w 4142795"/>
              <a:gd name="connsiteY1428" fmla="*/ 7330183 h 11532225"/>
              <a:gd name="connsiteX1429" fmla="*/ 1077101 w 4142795"/>
              <a:gd name="connsiteY1429" fmla="*/ 7311569 h 11532225"/>
              <a:gd name="connsiteX1430" fmla="*/ 1073715 w 4142795"/>
              <a:gd name="connsiteY1430" fmla="*/ 7291199 h 11532225"/>
              <a:gd name="connsiteX1431" fmla="*/ 1086497 w 4142795"/>
              <a:gd name="connsiteY1431" fmla="*/ 7309430 h 11532225"/>
              <a:gd name="connsiteX1432" fmla="*/ 1088763 w 4142795"/>
              <a:gd name="connsiteY1432" fmla="*/ 7330183 h 11532225"/>
              <a:gd name="connsiteX1433" fmla="*/ 1072289 w 4142795"/>
              <a:gd name="connsiteY1433" fmla="*/ 7282261 h 11532225"/>
              <a:gd name="connsiteX1434" fmla="*/ 1069004 w 4142795"/>
              <a:gd name="connsiteY1434" fmla="*/ 7260974 h 11532225"/>
              <a:gd name="connsiteX1435" fmla="*/ 1083467 w 4142795"/>
              <a:gd name="connsiteY1435" fmla="*/ 7279587 h 11532225"/>
              <a:gd name="connsiteX1436" fmla="*/ 1085631 w 4142795"/>
              <a:gd name="connsiteY1436" fmla="*/ 7301358 h 11532225"/>
              <a:gd name="connsiteX1437" fmla="*/ 1072289 w 4142795"/>
              <a:gd name="connsiteY1437" fmla="*/ 7282261 h 11532225"/>
              <a:gd name="connsiteX1438" fmla="*/ 1068342 w 4142795"/>
              <a:gd name="connsiteY1438" fmla="*/ 7276557 h 11532225"/>
              <a:gd name="connsiteX1439" fmla="*/ 1055662 w 4142795"/>
              <a:gd name="connsiteY1439" fmla="*/ 7257969 h 11532225"/>
              <a:gd name="connsiteX1440" fmla="*/ 1051537 w 4142795"/>
              <a:gd name="connsiteY1440" fmla="*/ 7238006 h 11532225"/>
              <a:gd name="connsiteX1441" fmla="*/ 1065210 w 4142795"/>
              <a:gd name="connsiteY1441" fmla="*/ 7255983 h 11532225"/>
              <a:gd name="connsiteX1442" fmla="*/ 1068368 w 4142795"/>
              <a:gd name="connsiteY1442" fmla="*/ 7276557 h 11532225"/>
              <a:gd name="connsiteX1443" fmla="*/ 1049678 w 4142795"/>
              <a:gd name="connsiteY1443" fmla="*/ 7228763 h 11532225"/>
              <a:gd name="connsiteX1444" fmla="*/ 1045629 w 4142795"/>
              <a:gd name="connsiteY1444" fmla="*/ 7207934 h 11532225"/>
              <a:gd name="connsiteX1445" fmla="*/ 1060984 w 4142795"/>
              <a:gd name="connsiteY1445" fmla="*/ 7226395 h 11532225"/>
              <a:gd name="connsiteX1446" fmla="*/ 1063988 w 4142795"/>
              <a:gd name="connsiteY1446" fmla="*/ 7247758 h 11532225"/>
              <a:gd name="connsiteX1447" fmla="*/ 1049653 w 4142795"/>
              <a:gd name="connsiteY1447" fmla="*/ 7228789 h 11532225"/>
              <a:gd name="connsiteX1448" fmla="*/ 1045324 w 4142795"/>
              <a:gd name="connsiteY1448" fmla="*/ 7222932 h 11532225"/>
              <a:gd name="connsiteX1449" fmla="*/ 1031752 w 4142795"/>
              <a:gd name="connsiteY1449" fmla="*/ 7204522 h 11532225"/>
              <a:gd name="connsiteX1450" fmla="*/ 1026940 w 4142795"/>
              <a:gd name="connsiteY1450" fmla="*/ 7185043 h 11532225"/>
              <a:gd name="connsiteX1451" fmla="*/ 1041530 w 4142795"/>
              <a:gd name="connsiteY1451" fmla="*/ 7202969 h 11532225"/>
              <a:gd name="connsiteX1452" fmla="*/ 1045324 w 4142795"/>
              <a:gd name="connsiteY1452" fmla="*/ 7222932 h 11532225"/>
              <a:gd name="connsiteX1453" fmla="*/ 1024674 w 4142795"/>
              <a:gd name="connsiteY1453" fmla="*/ 7175520 h 11532225"/>
              <a:gd name="connsiteX1454" fmla="*/ 1019963 w 4142795"/>
              <a:gd name="connsiteY1454" fmla="*/ 7155277 h 11532225"/>
              <a:gd name="connsiteX1455" fmla="*/ 1036208 w 4142795"/>
              <a:gd name="connsiteY1455" fmla="*/ 7173534 h 11532225"/>
              <a:gd name="connsiteX1456" fmla="*/ 1039900 w 4142795"/>
              <a:gd name="connsiteY1456" fmla="*/ 7194337 h 11532225"/>
              <a:gd name="connsiteX1457" fmla="*/ 1024674 w 4142795"/>
              <a:gd name="connsiteY1457" fmla="*/ 7175520 h 11532225"/>
              <a:gd name="connsiteX1458" fmla="*/ 1020014 w 4142795"/>
              <a:gd name="connsiteY1458" fmla="*/ 7169689 h 11532225"/>
              <a:gd name="connsiteX1459" fmla="*/ 1005576 w 4142795"/>
              <a:gd name="connsiteY1459" fmla="*/ 7151407 h 11532225"/>
              <a:gd name="connsiteX1460" fmla="*/ 1000229 w 4142795"/>
              <a:gd name="connsiteY1460" fmla="*/ 7132589 h 11532225"/>
              <a:gd name="connsiteX1461" fmla="*/ 1015558 w 4142795"/>
              <a:gd name="connsiteY1461" fmla="*/ 7150210 h 11532225"/>
              <a:gd name="connsiteX1462" fmla="*/ 1020039 w 4142795"/>
              <a:gd name="connsiteY1462" fmla="*/ 7169663 h 11532225"/>
              <a:gd name="connsiteX1463" fmla="*/ 997505 w 4142795"/>
              <a:gd name="connsiteY1463" fmla="*/ 7122812 h 11532225"/>
              <a:gd name="connsiteX1464" fmla="*/ 992209 w 4142795"/>
              <a:gd name="connsiteY1464" fmla="*/ 7103179 h 11532225"/>
              <a:gd name="connsiteX1465" fmla="*/ 1009192 w 4142795"/>
              <a:gd name="connsiteY1465" fmla="*/ 7121105 h 11532225"/>
              <a:gd name="connsiteX1466" fmla="*/ 1013572 w 4142795"/>
              <a:gd name="connsiteY1466" fmla="*/ 7141399 h 11532225"/>
              <a:gd name="connsiteX1467" fmla="*/ 997479 w 4142795"/>
              <a:gd name="connsiteY1467" fmla="*/ 7122786 h 11532225"/>
              <a:gd name="connsiteX1468" fmla="*/ 992463 w 4142795"/>
              <a:gd name="connsiteY1468" fmla="*/ 7116929 h 11532225"/>
              <a:gd name="connsiteX1469" fmla="*/ 977338 w 4142795"/>
              <a:gd name="connsiteY1469" fmla="*/ 7099003 h 11532225"/>
              <a:gd name="connsiteX1470" fmla="*/ 971507 w 4142795"/>
              <a:gd name="connsiteY1470" fmla="*/ 7080874 h 11532225"/>
              <a:gd name="connsiteX1471" fmla="*/ 987447 w 4142795"/>
              <a:gd name="connsiteY1471" fmla="*/ 7098086 h 11532225"/>
              <a:gd name="connsiteX1472" fmla="*/ 992489 w 4142795"/>
              <a:gd name="connsiteY1472" fmla="*/ 7116955 h 11532225"/>
              <a:gd name="connsiteX1473" fmla="*/ 968324 w 4142795"/>
              <a:gd name="connsiteY1473" fmla="*/ 7070765 h 11532225"/>
              <a:gd name="connsiteX1474" fmla="*/ 962519 w 4142795"/>
              <a:gd name="connsiteY1474" fmla="*/ 7051795 h 11532225"/>
              <a:gd name="connsiteX1475" fmla="*/ 980165 w 4142795"/>
              <a:gd name="connsiteY1475" fmla="*/ 7069416 h 11532225"/>
              <a:gd name="connsiteX1476" fmla="*/ 985079 w 4142795"/>
              <a:gd name="connsiteY1476" fmla="*/ 7089022 h 11532225"/>
              <a:gd name="connsiteX1477" fmla="*/ 968299 w 4142795"/>
              <a:gd name="connsiteY1477" fmla="*/ 7070765 h 11532225"/>
              <a:gd name="connsiteX1478" fmla="*/ 977669 w 4142795"/>
              <a:gd name="connsiteY1478" fmla="*/ 7044639 h 11532225"/>
              <a:gd name="connsiteX1479" fmla="*/ 997759 w 4142795"/>
              <a:gd name="connsiteY1479" fmla="*/ 7062795 h 11532225"/>
              <a:gd name="connsiteX1480" fmla="*/ 1001757 w 4142795"/>
              <a:gd name="connsiteY1480" fmla="*/ 7084082 h 11532225"/>
              <a:gd name="connsiteX1481" fmla="*/ 982558 w 4142795"/>
              <a:gd name="connsiteY1481" fmla="*/ 7065265 h 11532225"/>
              <a:gd name="connsiteX1482" fmla="*/ 977669 w 4142795"/>
              <a:gd name="connsiteY1482" fmla="*/ 7044639 h 11532225"/>
              <a:gd name="connsiteX1483" fmla="*/ 1001655 w 4142795"/>
              <a:gd name="connsiteY1483" fmla="*/ 7066309 h 11532225"/>
              <a:gd name="connsiteX1484" fmla="*/ 1022484 w 4142795"/>
              <a:gd name="connsiteY1484" fmla="*/ 7084769 h 11532225"/>
              <a:gd name="connsiteX1485" fmla="*/ 1025590 w 4142795"/>
              <a:gd name="connsiteY1485" fmla="*/ 7106974 h 11532225"/>
              <a:gd name="connsiteX1486" fmla="*/ 1005755 w 4142795"/>
              <a:gd name="connsiteY1486" fmla="*/ 7087978 h 11532225"/>
              <a:gd name="connsiteX1487" fmla="*/ 1001655 w 4142795"/>
              <a:gd name="connsiteY1487" fmla="*/ 7066309 h 11532225"/>
              <a:gd name="connsiteX1488" fmla="*/ 1026049 w 4142795"/>
              <a:gd name="connsiteY1488" fmla="*/ 7087876 h 11532225"/>
              <a:gd name="connsiteX1489" fmla="*/ 1047514 w 4142795"/>
              <a:gd name="connsiteY1489" fmla="*/ 7106540 h 11532225"/>
              <a:gd name="connsiteX1490" fmla="*/ 1049653 w 4142795"/>
              <a:gd name="connsiteY1490" fmla="*/ 7129584 h 11532225"/>
              <a:gd name="connsiteX1491" fmla="*/ 1029257 w 4142795"/>
              <a:gd name="connsiteY1491" fmla="*/ 7110411 h 11532225"/>
              <a:gd name="connsiteX1492" fmla="*/ 1026074 w 4142795"/>
              <a:gd name="connsiteY1492" fmla="*/ 7087901 h 11532225"/>
              <a:gd name="connsiteX1493" fmla="*/ 1050366 w 4142795"/>
              <a:gd name="connsiteY1493" fmla="*/ 7136587 h 11532225"/>
              <a:gd name="connsiteX1494" fmla="*/ 1052734 w 4142795"/>
              <a:gd name="connsiteY1494" fmla="*/ 7159376 h 11532225"/>
              <a:gd name="connsiteX1495" fmla="*/ 1033789 w 4142795"/>
              <a:gd name="connsiteY1495" fmla="*/ 7140177 h 11532225"/>
              <a:gd name="connsiteX1496" fmla="*/ 1030326 w 4142795"/>
              <a:gd name="connsiteY1496" fmla="*/ 7117846 h 11532225"/>
              <a:gd name="connsiteX1497" fmla="*/ 1050366 w 4142795"/>
              <a:gd name="connsiteY1497" fmla="*/ 7136612 h 11532225"/>
              <a:gd name="connsiteX1498" fmla="*/ 1053701 w 4142795"/>
              <a:gd name="connsiteY1498" fmla="*/ 7139668 h 11532225"/>
              <a:gd name="connsiteX1499" fmla="*/ 1074326 w 4142795"/>
              <a:gd name="connsiteY1499" fmla="*/ 7158612 h 11532225"/>
              <a:gd name="connsiteX1500" fmla="*/ 1075726 w 4142795"/>
              <a:gd name="connsiteY1500" fmla="*/ 7182267 h 11532225"/>
              <a:gd name="connsiteX1501" fmla="*/ 1056197 w 4142795"/>
              <a:gd name="connsiteY1501" fmla="*/ 7162814 h 11532225"/>
              <a:gd name="connsiteX1502" fmla="*/ 1053727 w 4142795"/>
              <a:gd name="connsiteY1502" fmla="*/ 7139642 h 11532225"/>
              <a:gd name="connsiteX1503" fmla="*/ 1076134 w 4142795"/>
              <a:gd name="connsiteY1503" fmla="*/ 7189041 h 11532225"/>
              <a:gd name="connsiteX1504" fmla="*/ 1077764 w 4142795"/>
              <a:gd name="connsiteY1504" fmla="*/ 7212441 h 11532225"/>
              <a:gd name="connsiteX1505" fmla="*/ 1059736 w 4142795"/>
              <a:gd name="connsiteY1505" fmla="*/ 7192962 h 11532225"/>
              <a:gd name="connsiteX1506" fmla="*/ 1057011 w 4142795"/>
              <a:gd name="connsiteY1506" fmla="*/ 7170045 h 11532225"/>
              <a:gd name="connsiteX1507" fmla="*/ 1076159 w 4142795"/>
              <a:gd name="connsiteY1507" fmla="*/ 7189041 h 11532225"/>
              <a:gd name="connsiteX1508" fmla="*/ 1079266 w 4142795"/>
              <a:gd name="connsiteY1508" fmla="*/ 7192096 h 11532225"/>
              <a:gd name="connsiteX1509" fmla="*/ 1098949 w 4142795"/>
              <a:gd name="connsiteY1509" fmla="*/ 7211270 h 11532225"/>
              <a:gd name="connsiteX1510" fmla="*/ 1099483 w 4142795"/>
              <a:gd name="connsiteY1510" fmla="*/ 7235435 h 11532225"/>
              <a:gd name="connsiteX1511" fmla="*/ 1080946 w 4142795"/>
              <a:gd name="connsiteY1511" fmla="*/ 7215803 h 11532225"/>
              <a:gd name="connsiteX1512" fmla="*/ 1079266 w 4142795"/>
              <a:gd name="connsiteY1512" fmla="*/ 7192096 h 11532225"/>
              <a:gd name="connsiteX1513" fmla="*/ 1099636 w 4142795"/>
              <a:gd name="connsiteY1513" fmla="*/ 7241978 h 11532225"/>
              <a:gd name="connsiteX1514" fmla="*/ 1100374 w 4142795"/>
              <a:gd name="connsiteY1514" fmla="*/ 7265837 h 11532225"/>
              <a:gd name="connsiteX1515" fmla="*/ 1083340 w 4142795"/>
              <a:gd name="connsiteY1515" fmla="*/ 7246180 h 11532225"/>
              <a:gd name="connsiteX1516" fmla="*/ 1081430 w 4142795"/>
              <a:gd name="connsiteY1516" fmla="*/ 7222780 h 11532225"/>
              <a:gd name="connsiteX1517" fmla="*/ 1099611 w 4142795"/>
              <a:gd name="connsiteY1517" fmla="*/ 7241978 h 11532225"/>
              <a:gd name="connsiteX1518" fmla="*/ 1102590 w 4142795"/>
              <a:gd name="connsiteY1518" fmla="*/ 7245060 h 11532225"/>
              <a:gd name="connsiteX1519" fmla="*/ 1346956 w 4142795"/>
              <a:gd name="connsiteY1519" fmla="*/ 7479320 h 11532225"/>
              <a:gd name="connsiteX1520" fmla="*/ 2802689 w 4142795"/>
              <a:gd name="connsiteY1520" fmla="*/ 8599236 h 11532225"/>
              <a:gd name="connsiteX1521" fmla="*/ 3376213 w 4142795"/>
              <a:gd name="connsiteY1521" fmla="*/ 9101929 h 11532225"/>
              <a:gd name="connsiteX1522" fmla="*/ 3545566 w 4142795"/>
              <a:gd name="connsiteY1522" fmla="*/ 9330739 h 11532225"/>
              <a:gd name="connsiteX1523" fmla="*/ 3606778 w 4142795"/>
              <a:gd name="connsiteY1523" fmla="*/ 9540810 h 11532225"/>
              <a:gd name="connsiteX1524" fmla="*/ 3521834 w 4142795"/>
              <a:gd name="connsiteY1524" fmla="*/ 9772957 h 11532225"/>
              <a:gd name="connsiteX1525" fmla="*/ 3501184 w 4142795"/>
              <a:gd name="connsiteY1525" fmla="*/ 9797325 h 11532225"/>
              <a:gd name="connsiteX1526" fmla="*/ 3400988 w 4142795"/>
              <a:gd name="connsiteY1526" fmla="*/ 9823552 h 11532225"/>
              <a:gd name="connsiteX1527" fmla="*/ 3430270 w 4142795"/>
              <a:gd name="connsiteY1527" fmla="*/ 9776496 h 11532225"/>
              <a:gd name="connsiteX1528" fmla="*/ 3477427 w 4142795"/>
              <a:gd name="connsiteY1528" fmla="*/ 9591201 h 11532225"/>
              <a:gd name="connsiteX1529" fmla="*/ 3375780 w 4142795"/>
              <a:gd name="connsiteY1529" fmla="*/ 9301508 h 11532225"/>
              <a:gd name="connsiteX1530" fmla="*/ 2822117 w 4142795"/>
              <a:gd name="connsiteY1530" fmla="*/ 8730371 h 11532225"/>
              <a:gd name="connsiteX1531" fmla="*/ 1613144 w 4142795"/>
              <a:gd name="connsiteY1531" fmla="*/ 7761527 h 11532225"/>
              <a:gd name="connsiteX1532" fmla="*/ 1103354 w 4142795"/>
              <a:gd name="connsiteY1532" fmla="*/ 7269199 h 11532225"/>
              <a:gd name="connsiteX1533" fmla="*/ 1102564 w 4142795"/>
              <a:gd name="connsiteY1533" fmla="*/ 7245034 h 11532225"/>
              <a:gd name="connsiteX1534" fmla="*/ 3394826 w 4142795"/>
              <a:gd name="connsiteY1534" fmla="*/ 9825105 h 11532225"/>
              <a:gd name="connsiteX1535" fmla="*/ 3288646 w 4142795"/>
              <a:gd name="connsiteY1535" fmla="*/ 9850365 h 11532225"/>
              <a:gd name="connsiteX1536" fmla="*/ 3344333 w 4142795"/>
              <a:gd name="connsiteY1536" fmla="*/ 9641644 h 11532225"/>
              <a:gd name="connsiteX1537" fmla="*/ 3248644 w 4142795"/>
              <a:gd name="connsiteY1537" fmla="*/ 9349990 h 11532225"/>
              <a:gd name="connsiteX1538" fmla="*/ 2727574 w 4142795"/>
              <a:gd name="connsiteY1538" fmla="*/ 8778802 h 11532225"/>
              <a:gd name="connsiteX1539" fmla="*/ 1590762 w 4142795"/>
              <a:gd name="connsiteY1539" fmla="*/ 7807971 h 11532225"/>
              <a:gd name="connsiteX1540" fmla="*/ 1104627 w 4142795"/>
              <a:gd name="connsiteY1540" fmla="*/ 7299754 h 11532225"/>
              <a:gd name="connsiteX1541" fmla="*/ 1103608 w 4142795"/>
              <a:gd name="connsiteY1541" fmla="*/ 7275946 h 11532225"/>
              <a:gd name="connsiteX1542" fmla="*/ 1341405 w 4142795"/>
              <a:gd name="connsiteY1542" fmla="*/ 7522327 h 11532225"/>
              <a:gd name="connsiteX1543" fmla="*/ 2714613 w 4142795"/>
              <a:gd name="connsiteY1543" fmla="*/ 8647132 h 11532225"/>
              <a:gd name="connsiteX1544" fmla="*/ 3256003 w 4142795"/>
              <a:gd name="connsiteY1544" fmla="*/ 9149723 h 11532225"/>
              <a:gd name="connsiteX1545" fmla="*/ 3473710 w 4142795"/>
              <a:gd name="connsiteY1545" fmla="*/ 9591201 h 11532225"/>
              <a:gd name="connsiteX1546" fmla="*/ 3394801 w 4142795"/>
              <a:gd name="connsiteY1546" fmla="*/ 9825080 h 11532225"/>
              <a:gd name="connsiteX1547" fmla="*/ 3389937 w 4142795"/>
              <a:gd name="connsiteY1547" fmla="*/ 9831751 h 11532225"/>
              <a:gd name="connsiteX1548" fmla="*/ 3351386 w 4142795"/>
              <a:gd name="connsiteY1548" fmla="*/ 9877686 h 11532225"/>
              <a:gd name="connsiteX1549" fmla="*/ 3252489 w 4142795"/>
              <a:gd name="connsiteY1549" fmla="*/ 9905568 h 11532225"/>
              <a:gd name="connsiteX1550" fmla="*/ 3285031 w 4142795"/>
              <a:gd name="connsiteY1550" fmla="*/ 9856628 h 11532225"/>
              <a:gd name="connsiteX1551" fmla="*/ 3383877 w 4142795"/>
              <a:gd name="connsiteY1551" fmla="*/ 9833279 h 11532225"/>
              <a:gd name="connsiteX1552" fmla="*/ 3389937 w 4142795"/>
              <a:gd name="connsiteY1552" fmla="*/ 9831776 h 11532225"/>
              <a:gd name="connsiteX1553" fmla="*/ 3246098 w 4142795"/>
              <a:gd name="connsiteY1553" fmla="*/ 9907275 h 11532225"/>
              <a:gd name="connsiteX1554" fmla="*/ 3141217 w 4142795"/>
              <a:gd name="connsiteY1554" fmla="*/ 9934444 h 11532225"/>
              <a:gd name="connsiteX1555" fmla="*/ 3169302 w 4142795"/>
              <a:gd name="connsiteY1555" fmla="*/ 9882015 h 11532225"/>
              <a:gd name="connsiteX1556" fmla="*/ 3279709 w 4142795"/>
              <a:gd name="connsiteY1556" fmla="*/ 9857825 h 11532225"/>
              <a:gd name="connsiteX1557" fmla="*/ 3263209 w 4142795"/>
              <a:gd name="connsiteY1557" fmla="*/ 9883645 h 11532225"/>
              <a:gd name="connsiteX1558" fmla="*/ 3246098 w 4142795"/>
              <a:gd name="connsiteY1558" fmla="*/ 9907275 h 11532225"/>
              <a:gd name="connsiteX1559" fmla="*/ 3240751 w 4142795"/>
              <a:gd name="connsiteY1559" fmla="*/ 9914073 h 11532225"/>
              <a:gd name="connsiteX1560" fmla="*/ 3200061 w 4142795"/>
              <a:gd name="connsiteY1560" fmla="*/ 9960645 h 11532225"/>
              <a:gd name="connsiteX1561" fmla="*/ 3102335 w 4142795"/>
              <a:gd name="connsiteY1561" fmla="*/ 9990284 h 11532225"/>
              <a:gd name="connsiteX1562" fmla="*/ 3137295 w 4142795"/>
              <a:gd name="connsiteY1562" fmla="*/ 9940733 h 11532225"/>
              <a:gd name="connsiteX1563" fmla="*/ 3240751 w 4142795"/>
              <a:gd name="connsiteY1563" fmla="*/ 9914048 h 11532225"/>
              <a:gd name="connsiteX1564" fmla="*/ 3095587 w 4142795"/>
              <a:gd name="connsiteY1564" fmla="*/ 9992296 h 11532225"/>
              <a:gd name="connsiteX1565" fmla="*/ 2992056 w 4142795"/>
              <a:gd name="connsiteY1565" fmla="*/ 10021451 h 11532225"/>
              <a:gd name="connsiteX1566" fmla="*/ 3022942 w 4142795"/>
              <a:gd name="connsiteY1566" fmla="*/ 9968386 h 11532225"/>
              <a:gd name="connsiteX1567" fmla="*/ 3131795 w 4142795"/>
              <a:gd name="connsiteY1567" fmla="*/ 9942134 h 11532225"/>
              <a:gd name="connsiteX1568" fmla="*/ 3095613 w 4142795"/>
              <a:gd name="connsiteY1568" fmla="*/ 9992270 h 11532225"/>
              <a:gd name="connsiteX1569" fmla="*/ 3090087 w 4142795"/>
              <a:gd name="connsiteY1569" fmla="*/ 9999120 h 11532225"/>
              <a:gd name="connsiteX1570" fmla="*/ 3047335 w 4142795"/>
              <a:gd name="connsiteY1570" fmla="*/ 10046558 h 11532225"/>
              <a:gd name="connsiteX1571" fmla="*/ 2950475 w 4142795"/>
              <a:gd name="connsiteY1571" fmla="*/ 10078183 h 11532225"/>
              <a:gd name="connsiteX1572" fmla="*/ 2987829 w 4142795"/>
              <a:gd name="connsiteY1572" fmla="*/ 10027817 h 11532225"/>
              <a:gd name="connsiteX1573" fmla="*/ 3090087 w 4142795"/>
              <a:gd name="connsiteY1573" fmla="*/ 9999120 h 11532225"/>
              <a:gd name="connsiteX1574" fmla="*/ 2943600 w 4142795"/>
              <a:gd name="connsiteY1574" fmla="*/ 10080347 h 11532225"/>
              <a:gd name="connsiteX1575" fmla="*/ 2841112 w 4142795"/>
              <a:gd name="connsiteY1575" fmla="*/ 10111743 h 11532225"/>
              <a:gd name="connsiteX1576" fmla="*/ 2874672 w 4142795"/>
              <a:gd name="connsiteY1576" fmla="*/ 10057863 h 11532225"/>
              <a:gd name="connsiteX1577" fmla="*/ 2982176 w 4142795"/>
              <a:gd name="connsiteY1577" fmla="*/ 10029370 h 11532225"/>
              <a:gd name="connsiteX1578" fmla="*/ 2943625 w 4142795"/>
              <a:gd name="connsiteY1578" fmla="*/ 10080373 h 11532225"/>
              <a:gd name="connsiteX1579" fmla="*/ 2937642 w 4142795"/>
              <a:gd name="connsiteY1579" fmla="*/ 10087401 h 11532225"/>
              <a:gd name="connsiteX1580" fmla="*/ 2892929 w 4142795"/>
              <a:gd name="connsiteY1580" fmla="*/ 10135882 h 11532225"/>
              <a:gd name="connsiteX1581" fmla="*/ 2796832 w 4142795"/>
              <a:gd name="connsiteY1581" fmla="*/ 10169671 h 11532225"/>
              <a:gd name="connsiteX1582" fmla="*/ 2800296 w 4142795"/>
              <a:gd name="connsiteY1582" fmla="*/ 10165547 h 11532225"/>
              <a:gd name="connsiteX1583" fmla="*/ 2836529 w 4142795"/>
              <a:gd name="connsiteY1583" fmla="*/ 10118236 h 11532225"/>
              <a:gd name="connsiteX1584" fmla="*/ 2937642 w 4142795"/>
              <a:gd name="connsiteY1584" fmla="*/ 10087401 h 11532225"/>
              <a:gd name="connsiteX1585" fmla="*/ 2789754 w 4142795"/>
              <a:gd name="connsiteY1585" fmla="*/ 10172091 h 11532225"/>
              <a:gd name="connsiteX1586" fmla="*/ 2688157 w 4142795"/>
              <a:gd name="connsiteY1586" fmla="*/ 10205931 h 11532225"/>
              <a:gd name="connsiteX1587" fmla="*/ 2724365 w 4142795"/>
              <a:gd name="connsiteY1587" fmla="*/ 10150905 h 11532225"/>
              <a:gd name="connsiteX1588" fmla="*/ 2830622 w 4142795"/>
              <a:gd name="connsiteY1588" fmla="*/ 10120018 h 11532225"/>
              <a:gd name="connsiteX1589" fmla="*/ 2789754 w 4142795"/>
              <a:gd name="connsiteY1589" fmla="*/ 10172116 h 11532225"/>
              <a:gd name="connsiteX1590" fmla="*/ 2783515 w 4142795"/>
              <a:gd name="connsiteY1590" fmla="*/ 10179296 h 11532225"/>
              <a:gd name="connsiteX1591" fmla="*/ 2736868 w 4142795"/>
              <a:gd name="connsiteY1591" fmla="*/ 10229051 h 11532225"/>
              <a:gd name="connsiteX1592" fmla="*/ 2641433 w 4142795"/>
              <a:gd name="connsiteY1592" fmla="*/ 10265285 h 11532225"/>
              <a:gd name="connsiteX1593" fmla="*/ 2675299 w 4142795"/>
              <a:gd name="connsiteY1593" fmla="*/ 10223348 h 11532225"/>
              <a:gd name="connsiteX1594" fmla="*/ 2683345 w 4142795"/>
              <a:gd name="connsiteY1594" fmla="*/ 10212577 h 11532225"/>
              <a:gd name="connsiteX1595" fmla="*/ 2783515 w 4142795"/>
              <a:gd name="connsiteY1595" fmla="*/ 10179296 h 11532225"/>
              <a:gd name="connsiteX1596" fmla="*/ 2633973 w 4142795"/>
              <a:gd name="connsiteY1596" fmla="*/ 10268061 h 11532225"/>
              <a:gd name="connsiteX1597" fmla="*/ 2533165 w 4142795"/>
              <a:gd name="connsiteY1597" fmla="*/ 10304651 h 11532225"/>
              <a:gd name="connsiteX1598" fmla="*/ 2550175 w 4142795"/>
              <a:gd name="connsiteY1598" fmla="*/ 10281047 h 11532225"/>
              <a:gd name="connsiteX1599" fmla="*/ 2571945 w 4142795"/>
              <a:gd name="connsiteY1599" fmla="*/ 10248200 h 11532225"/>
              <a:gd name="connsiteX1600" fmla="*/ 2677183 w 4142795"/>
              <a:gd name="connsiteY1600" fmla="*/ 10214563 h 11532225"/>
              <a:gd name="connsiteX1601" fmla="*/ 2633973 w 4142795"/>
              <a:gd name="connsiteY1601" fmla="*/ 10268061 h 11532225"/>
              <a:gd name="connsiteX1602" fmla="*/ 2627556 w 4142795"/>
              <a:gd name="connsiteY1602" fmla="*/ 10275419 h 11532225"/>
              <a:gd name="connsiteX1603" fmla="*/ 2578896 w 4142795"/>
              <a:gd name="connsiteY1603" fmla="*/ 10326804 h 11532225"/>
              <a:gd name="connsiteX1604" fmla="*/ 2483895 w 4142795"/>
              <a:gd name="connsiteY1604" fmla="*/ 10365839 h 11532225"/>
              <a:gd name="connsiteX1605" fmla="*/ 2528047 w 4142795"/>
              <a:gd name="connsiteY1605" fmla="*/ 10311450 h 11532225"/>
              <a:gd name="connsiteX1606" fmla="*/ 2627556 w 4142795"/>
              <a:gd name="connsiteY1606" fmla="*/ 10275419 h 11532225"/>
              <a:gd name="connsiteX1607" fmla="*/ 2476231 w 4142795"/>
              <a:gd name="connsiteY1607" fmla="*/ 10368945 h 11532225"/>
              <a:gd name="connsiteX1608" fmla="*/ 2375933 w 4142795"/>
              <a:gd name="connsiteY1608" fmla="*/ 10408744 h 11532225"/>
              <a:gd name="connsiteX1609" fmla="*/ 2417259 w 4142795"/>
              <a:gd name="connsiteY1609" fmla="*/ 10350434 h 11532225"/>
              <a:gd name="connsiteX1610" fmla="*/ 2521707 w 4142795"/>
              <a:gd name="connsiteY1610" fmla="*/ 10313716 h 11532225"/>
              <a:gd name="connsiteX1611" fmla="*/ 2476231 w 4142795"/>
              <a:gd name="connsiteY1611" fmla="*/ 10368945 h 11532225"/>
              <a:gd name="connsiteX1612" fmla="*/ 2469483 w 4142795"/>
              <a:gd name="connsiteY1612" fmla="*/ 10376584 h 11532225"/>
              <a:gd name="connsiteX1613" fmla="*/ 2457694 w 4142795"/>
              <a:gd name="connsiteY1613" fmla="*/ 10389571 h 11532225"/>
              <a:gd name="connsiteX1614" fmla="*/ 2418863 w 4142795"/>
              <a:gd name="connsiteY1614" fmla="*/ 10430006 h 11532225"/>
              <a:gd name="connsiteX1615" fmla="*/ 2324090 w 4142795"/>
              <a:gd name="connsiteY1615" fmla="*/ 10472325 h 11532225"/>
              <a:gd name="connsiteX1616" fmla="*/ 2370560 w 4142795"/>
              <a:gd name="connsiteY1616" fmla="*/ 10415772 h 11532225"/>
              <a:gd name="connsiteX1617" fmla="*/ 2469508 w 4142795"/>
              <a:gd name="connsiteY1617" fmla="*/ 10376584 h 11532225"/>
              <a:gd name="connsiteX1618" fmla="*/ 2316222 w 4142795"/>
              <a:gd name="connsiteY1618" fmla="*/ 10475789 h 11532225"/>
              <a:gd name="connsiteX1619" fmla="*/ 2216230 w 4142795"/>
              <a:gd name="connsiteY1619" fmla="*/ 10519407 h 11532225"/>
              <a:gd name="connsiteX1620" fmla="*/ 2220279 w 4142795"/>
              <a:gd name="connsiteY1620" fmla="*/ 10514136 h 11532225"/>
              <a:gd name="connsiteX1621" fmla="*/ 2260102 w 4142795"/>
              <a:gd name="connsiteY1621" fmla="*/ 10458677 h 11532225"/>
              <a:gd name="connsiteX1622" fmla="*/ 2363991 w 4142795"/>
              <a:gd name="connsiteY1622" fmla="*/ 10418319 h 11532225"/>
              <a:gd name="connsiteX1623" fmla="*/ 2337993 w 4142795"/>
              <a:gd name="connsiteY1623" fmla="*/ 10450453 h 11532225"/>
              <a:gd name="connsiteX1624" fmla="*/ 2316172 w 4142795"/>
              <a:gd name="connsiteY1624" fmla="*/ 10475789 h 11532225"/>
              <a:gd name="connsiteX1625" fmla="*/ 2309093 w 4142795"/>
              <a:gd name="connsiteY1625" fmla="*/ 10483810 h 11532225"/>
              <a:gd name="connsiteX1626" fmla="*/ 2256487 w 4142795"/>
              <a:gd name="connsiteY1626" fmla="*/ 10539777 h 11532225"/>
              <a:gd name="connsiteX1627" fmla="*/ 2161918 w 4142795"/>
              <a:gd name="connsiteY1627" fmla="*/ 10586019 h 11532225"/>
              <a:gd name="connsiteX1628" fmla="*/ 2210628 w 4142795"/>
              <a:gd name="connsiteY1628" fmla="*/ 10526715 h 11532225"/>
              <a:gd name="connsiteX1629" fmla="*/ 2309118 w 4142795"/>
              <a:gd name="connsiteY1629" fmla="*/ 10483810 h 11532225"/>
              <a:gd name="connsiteX1630" fmla="*/ 1990732 w 4142795"/>
              <a:gd name="connsiteY1630" fmla="*/ 10617211 h 11532225"/>
              <a:gd name="connsiteX1631" fmla="*/ 2029410 w 4142795"/>
              <a:gd name="connsiteY1631" fmla="*/ 10548359 h 11532225"/>
              <a:gd name="connsiteX1632" fmla="*/ 2141319 w 4142795"/>
              <a:gd name="connsiteY1632" fmla="*/ 10504639 h 11532225"/>
              <a:gd name="connsiteX1633" fmla="*/ 2099356 w 4142795"/>
              <a:gd name="connsiteY1633" fmla="*/ 10569951 h 11532225"/>
              <a:gd name="connsiteX1634" fmla="*/ 1990706 w 4142795"/>
              <a:gd name="connsiteY1634" fmla="*/ 10617211 h 11532225"/>
              <a:gd name="connsiteX1635" fmla="*/ 1912714 w 4142795"/>
              <a:gd name="connsiteY1635" fmla="*/ 10590143 h 11532225"/>
              <a:gd name="connsiteX1636" fmla="*/ 1943320 w 4142795"/>
              <a:gd name="connsiteY1636" fmla="*/ 10516785 h 11532225"/>
              <a:gd name="connsiteX1637" fmla="*/ 2061722 w 4142795"/>
              <a:gd name="connsiteY1637" fmla="*/ 10474032 h 11532225"/>
              <a:gd name="connsiteX1638" fmla="*/ 2028264 w 4142795"/>
              <a:gd name="connsiteY1638" fmla="*/ 10543852 h 11532225"/>
              <a:gd name="connsiteX1639" fmla="*/ 1912714 w 4142795"/>
              <a:gd name="connsiteY1639" fmla="*/ 10590118 h 11532225"/>
              <a:gd name="connsiteX1640" fmla="*/ 1945510 w 4142795"/>
              <a:gd name="connsiteY1640" fmla="*/ 10510978 h 11532225"/>
              <a:gd name="connsiteX1641" fmla="*/ 1970234 w 4142795"/>
              <a:gd name="connsiteY1641" fmla="*/ 10437162 h 11532225"/>
              <a:gd name="connsiteX1642" fmla="*/ 2091717 w 4142795"/>
              <a:gd name="connsiteY1642" fmla="*/ 10397591 h 11532225"/>
              <a:gd name="connsiteX1643" fmla="*/ 2064268 w 4142795"/>
              <a:gd name="connsiteY1643" fmla="*/ 10468150 h 11532225"/>
              <a:gd name="connsiteX1644" fmla="*/ 1945510 w 4142795"/>
              <a:gd name="connsiteY1644" fmla="*/ 10510978 h 11532225"/>
              <a:gd name="connsiteX1645" fmla="*/ 1940901 w 4142795"/>
              <a:gd name="connsiteY1645" fmla="*/ 10441871 h 11532225"/>
              <a:gd name="connsiteX1646" fmla="*/ 981896 w 4142795"/>
              <a:gd name="connsiteY1646" fmla="*/ 10941049 h 11532225"/>
              <a:gd name="connsiteX1647" fmla="*/ 794210 w 4142795"/>
              <a:gd name="connsiteY1647" fmla="*/ 11214116 h 11532225"/>
              <a:gd name="connsiteX1648" fmla="*/ 747740 w 4142795"/>
              <a:gd name="connsiteY1648" fmla="*/ 11377486 h 11532225"/>
              <a:gd name="connsiteX1649" fmla="*/ 722787 w 4142795"/>
              <a:gd name="connsiteY1649" fmla="*/ 11335880 h 11532225"/>
              <a:gd name="connsiteX1650" fmla="*/ 782853 w 4142795"/>
              <a:gd name="connsiteY1650" fmla="*/ 11105007 h 11532225"/>
              <a:gd name="connsiteX1651" fmla="*/ 984799 w 4142795"/>
              <a:gd name="connsiteY1651" fmla="*/ 10833112 h 11532225"/>
              <a:gd name="connsiteX1652" fmla="*/ 1715377 w 4142795"/>
              <a:gd name="connsiteY1652" fmla="*/ 10445997 h 11532225"/>
              <a:gd name="connsiteX1653" fmla="*/ 1987472 w 4142795"/>
              <a:gd name="connsiteY1653" fmla="*/ 10357946 h 11532225"/>
              <a:gd name="connsiteX1654" fmla="*/ 1968528 w 4142795"/>
              <a:gd name="connsiteY1654" fmla="*/ 10432628 h 11532225"/>
              <a:gd name="connsiteX1655" fmla="*/ 1940901 w 4142795"/>
              <a:gd name="connsiteY1655" fmla="*/ 10441846 h 11532225"/>
              <a:gd name="connsiteX1656" fmla="*/ 719426 w 4142795"/>
              <a:gd name="connsiteY1656" fmla="*/ 11329718 h 11532225"/>
              <a:gd name="connsiteX1657" fmla="*/ 714231 w 4142795"/>
              <a:gd name="connsiteY1657" fmla="*/ 11319864 h 11532225"/>
              <a:gd name="connsiteX1658" fmla="*/ 699005 w 4142795"/>
              <a:gd name="connsiteY1658" fmla="*/ 11287500 h 11532225"/>
              <a:gd name="connsiteX1659" fmla="*/ 699005 w 4142795"/>
              <a:gd name="connsiteY1659" fmla="*/ 11286227 h 11532225"/>
              <a:gd name="connsiteX1660" fmla="*/ 768085 w 4142795"/>
              <a:gd name="connsiteY1660" fmla="*/ 10993657 h 11532225"/>
              <a:gd name="connsiteX1661" fmla="*/ 985359 w 4142795"/>
              <a:gd name="connsiteY1661" fmla="*/ 10721304 h 11532225"/>
              <a:gd name="connsiteX1662" fmla="*/ 1756168 w 4142795"/>
              <a:gd name="connsiteY1662" fmla="*/ 10348804 h 11532225"/>
              <a:gd name="connsiteX1663" fmla="*/ 2001502 w 4142795"/>
              <a:gd name="connsiteY1663" fmla="*/ 10276973 h 11532225"/>
              <a:gd name="connsiteX1664" fmla="*/ 1988669 w 4142795"/>
              <a:gd name="connsiteY1664" fmla="*/ 10352420 h 11532225"/>
              <a:gd name="connsiteX1665" fmla="*/ 982558 w 4142795"/>
              <a:gd name="connsiteY1665" fmla="*/ 10829012 h 11532225"/>
              <a:gd name="connsiteX1666" fmla="*/ 779441 w 4142795"/>
              <a:gd name="connsiteY1666" fmla="*/ 11102587 h 11532225"/>
              <a:gd name="connsiteX1667" fmla="*/ 719451 w 4142795"/>
              <a:gd name="connsiteY1667" fmla="*/ 11329718 h 11532225"/>
              <a:gd name="connsiteX1668" fmla="*/ 2004482 w 4142795"/>
              <a:gd name="connsiteY1668" fmla="*/ 10276158 h 11532225"/>
              <a:gd name="connsiteX1669" fmla="*/ 2131210 w 4142795"/>
              <a:gd name="connsiteY1669" fmla="*/ 10242368 h 11532225"/>
              <a:gd name="connsiteX1670" fmla="*/ 2116289 w 4142795"/>
              <a:gd name="connsiteY1670" fmla="*/ 10314862 h 11532225"/>
              <a:gd name="connsiteX1671" fmla="*/ 1995442 w 4142795"/>
              <a:gd name="connsiteY1671" fmla="*/ 10350383 h 11532225"/>
              <a:gd name="connsiteX1672" fmla="*/ 1991826 w 4142795"/>
              <a:gd name="connsiteY1672" fmla="*/ 10351478 h 11532225"/>
              <a:gd name="connsiteX1673" fmla="*/ 2004482 w 4142795"/>
              <a:gd name="connsiteY1673" fmla="*/ 10276158 h 11532225"/>
              <a:gd name="connsiteX1674" fmla="*/ 2005169 w 4142795"/>
              <a:gd name="connsiteY1674" fmla="*/ 10270709 h 11532225"/>
              <a:gd name="connsiteX1675" fmla="*/ 2011687 w 4142795"/>
              <a:gd name="connsiteY1675" fmla="*/ 10194421 h 11532225"/>
              <a:gd name="connsiteX1676" fmla="*/ 2140529 w 4142795"/>
              <a:gd name="connsiteY1676" fmla="*/ 10163229 h 11532225"/>
              <a:gd name="connsiteX1677" fmla="*/ 2132050 w 4142795"/>
              <a:gd name="connsiteY1677" fmla="*/ 10236894 h 11532225"/>
              <a:gd name="connsiteX1678" fmla="*/ 2050085 w 4142795"/>
              <a:gd name="connsiteY1678" fmla="*/ 10258512 h 11532225"/>
              <a:gd name="connsiteX1679" fmla="*/ 2005169 w 4142795"/>
              <a:gd name="connsiteY1679" fmla="*/ 10270684 h 11532225"/>
              <a:gd name="connsiteX1680" fmla="*/ 2143559 w 4142795"/>
              <a:gd name="connsiteY1680" fmla="*/ 10162517 h 11532225"/>
              <a:gd name="connsiteX1681" fmla="*/ 2271433 w 4142795"/>
              <a:gd name="connsiteY1681" fmla="*/ 10133158 h 11532225"/>
              <a:gd name="connsiteX1682" fmla="*/ 2260714 w 4142795"/>
              <a:gd name="connsiteY1682" fmla="*/ 10204123 h 11532225"/>
              <a:gd name="connsiteX1683" fmla="*/ 2135182 w 4142795"/>
              <a:gd name="connsiteY1683" fmla="*/ 10236079 h 11532225"/>
              <a:gd name="connsiteX1684" fmla="*/ 2143534 w 4142795"/>
              <a:gd name="connsiteY1684" fmla="*/ 10162517 h 11532225"/>
              <a:gd name="connsiteX1685" fmla="*/ 2143941 w 4142795"/>
              <a:gd name="connsiteY1685" fmla="*/ 10157118 h 11532225"/>
              <a:gd name="connsiteX1686" fmla="*/ 2146004 w 4142795"/>
              <a:gd name="connsiteY1686" fmla="*/ 10095447 h 11532225"/>
              <a:gd name="connsiteX1687" fmla="*/ 2145876 w 4142795"/>
              <a:gd name="connsiteY1687" fmla="*/ 10082308 h 11532225"/>
              <a:gd name="connsiteX1688" fmla="*/ 2276017 w 4142795"/>
              <a:gd name="connsiteY1688" fmla="*/ 10055342 h 11532225"/>
              <a:gd name="connsiteX1689" fmla="*/ 2271994 w 4142795"/>
              <a:gd name="connsiteY1689" fmla="*/ 10127734 h 11532225"/>
              <a:gd name="connsiteX1690" fmla="*/ 2143941 w 4142795"/>
              <a:gd name="connsiteY1690" fmla="*/ 10157118 h 11532225"/>
              <a:gd name="connsiteX1691" fmla="*/ 2279072 w 4142795"/>
              <a:gd name="connsiteY1691" fmla="*/ 10054706 h 11532225"/>
              <a:gd name="connsiteX1692" fmla="*/ 2408398 w 4142795"/>
              <a:gd name="connsiteY1692" fmla="*/ 10029141 h 11532225"/>
              <a:gd name="connsiteX1693" fmla="*/ 2401956 w 4142795"/>
              <a:gd name="connsiteY1693" fmla="*/ 10099011 h 11532225"/>
              <a:gd name="connsiteX1694" fmla="*/ 2275151 w 4142795"/>
              <a:gd name="connsiteY1694" fmla="*/ 10127021 h 11532225"/>
              <a:gd name="connsiteX1695" fmla="*/ 2279072 w 4142795"/>
              <a:gd name="connsiteY1695" fmla="*/ 10054731 h 11532225"/>
              <a:gd name="connsiteX1696" fmla="*/ 2411530 w 4142795"/>
              <a:gd name="connsiteY1696" fmla="*/ 10028555 h 11532225"/>
              <a:gd name="connsiteX1697" fmla="*/ 2539658 w 4142795"/>
              <a:gd name="connsiteY1697" fmla="*/ 10004034 h 11532225"/>
              <a:gd name="connsiteX1698" fmla="*/ 2530441 w 4142795"/>
              <a:gd name="connsiteY1698" fmla="*/ 10071282 h 11532225"/>
              <a:gd name="connsiteX1699" fmla="*/ 2405215 w 4142795"/>
              <a:gd name="connsiteY1699" fmla="*/ 10098324 h 11532225"/>
              <a:gd name="connsiteX1700" fmla="*/ 2411530 w 4142795"/>
              <a:gd name="connsiteY1700" fmla="*/ 10028555 h 11532225"/>
              <a:gd name="connsiteX1701" fmla="*/ 2411708 w 4142795"/>
              <a:gd name="connsiteY1701" fmla="*/ 10023132 h 11532225"/>
              <a:gd name="connsiteX1702" fmla="*/ 2412294 w 4142795"/>
              <a:gd name="connsiteY1702" fmla="*/ 9994613 h 11532225"/>
              <a:gd name="connsiteX1703" fmla="*/ 2206554 w 4142795"/>
              <a:gd name="connsiteY1703" fmla="*/ 9373237 h 11532225"/>
              <a:gd name="connsiteX1704" fmla="*/ 1496168 w 4142795"/>
              <a:gd name="connsiteY1704" fmla="*/ 8297219 h 11532225"/>
              <a:gd name="connsiteX1705" fmla="*/ 1120388 w 4142795"/>
              <a:gd name="connsiteY1705" fmla="*/ 7502797 h 11532225"/>
              <a:gd name="connsiteX1706" fmla="*/ 1118835 w 4142795"/>
              <a:gd name="connsiteY1706" fmla="*/ 7488054 h 11532225"/>
              <a:gd name="connsiteX1707" fmla="*/ 1812874 w 4142795"/>
              <a:gd name="connsiteY1707" fmla="*/ 8633841 h 11532225"/>
              <a:gd name="connsiteX1708" fmla="*/ 2317877 w 4142795"/>
              <a:gd name="connsiteY1708" fmla="*/ 9327022 h 11532225"/>
              <a:gd name="connsiteX1709" fmla="*/ 2542256 w 4142795"/>
              <a:gd name="connsiteY1709" fmla="*/ 9944196 h 11532225"/>
              <a:gd name="connsiteX1710" fmla="*/ 2540142 w 4142795"/>
              <a:gd name="connsiteY1710" fmla="*/ 9998560 h 11532225"/>
              <a:gd name="connsiteX1711" fmla="*/ 2411708 w 4142795"/>
              <a:gd name="connsiteY1711" fmla="*/ 10023132 h 11532225"/>
              <a:gd name="connsiteX1712" fmla="*/ 1117511 w 4142795"/>
              <a:gd name="connsiteY1712" fmla="*/ 7475348 h 11532225"/>
              <a:gd name="connsiteX1713" fmla="*/ 1115805 w 4142795"/>
              <a:gd name="connsiteY1713" fmla="*/ 7457905 h 11532225"/>
              <a:gd name="connsiteX1714" fmla="*/ 1879459 w 4142795"/>
              <a:gd name="connsiteY1714" fmla="*/ 8583475 h 11532225"/>
              <a:gd name="connsiteX1715" fmla="*/ 2431162 w 4142795"/>
              <a:gd name="connsiteY1715" fmla="*/ 9278337 h 11532225"/>
              <a:gd name="connsiteX1716" fmla="*/ 2675324 w 4142795"/>
              <a:gd name="connsiteY1716" fmla="*/ 9893728 h 11532225"/>
              <a:gd name="connsiteX1717" fmla="*/ 2670181 w 4142795"/>
              <a:gd name="connsiteY1717" fmla="*/ 9974013 h 11532225"/>
              <a:gd name="connsiteX1718" fmla="*/ 2543376 w 4142795"/>
              <a:gd name="connsiteY1718" fmla="*/ 9997872 h 11532225"/>
              <a:gd name="connsiteX1719" fmla="*/ 2545438 w 4142795"/>
              <a:gd name="connsiteY1719" fmla="*/ 9944145 h 11532225"/>
              <a:gd name="connsiteX1720" fmla="*/ 2320347 w 4142795"/>
              <a:gd name="connsiteY1720" fmla="*/ 9324399 h 11532225"/>
              <a:gd name="connsiteX1721" fmla="*/ 1536807 w 4142795"/>
              <a:gd name="connsiteY1721" fmla="*/ 8247668 h 11532225"/>
              <a:gd name="connsiteX1722" fmla="*/ 1117511 w 4142795"/>
              <a:gd name="connsiteY1722" fmla="*/ 7475297 h 11532225"/>
              <a:gd name="connsiteX1723" fmla="*/ 1114812 w 4142795"/>
              <a:gd name="connsiteY1723" fmla="*/ 7447313 h 11532225"/>
              <a:gd name="connsiteX1724" fmla="*/ 1113106 w 4142795"/>
              <a:gd name="connsiteY1724" fmla="*/ 7428012 h 11532225"/>
              <a:gd name="connsiteX1725" fmla="*/ 1944848 w 4142795"/>
              <a:gd name="connsiteY1725" fmla="*/ 8533160 h 11532225"/>
              <a:gd name="connsiteX1726" fmla="*/ 2544038 w 4142795"/>
              <a:gd name="connsiteY1726" fmla="*/ 9229677 h 11532225"/>
              <a:gd name="connsiteX1727" fmla="*/ 2808418 w 4142795"/>
              <a:gd name="connsiteY1727" fmla="*/ 9843311 h 11532225"/>
              <a:gd name="connsiteX1728" fmla="*/ 2798488 w 4142795"/>
              <a:gd name="connsiteY1728" fmla="*/ 9949925 h 11532225"/>
              <a:gd name="connsiteX1729" fmla="*/ 2673643 w 4142795"/>
              <a:gd name="connsiteY1729" fmla="*/ 9973377 h 11532225"/>
              <a:gd name="connsiteX1730" fmla="*/ 2678609 w 4142795"/>
              <a:gd name="connsiteY1730" fmla="*/ 9893728 h 11532225"/>
              <a:gd name="connsiteX1731" fmla="*/ 2433657 w 4142795"/>
              <a:gd name="connsiteY1731" fmla="*/ 9275536 h 11532225"/>
              <a:gd name="connsiteX1732" fmla="*/ 1575866 w 4142795"/>
              <a:gd name="connsiteY1732" fmla="*/ 8197990 h 11532225"/>
              <a:gd name="connsiteX1733" fmla="*/ 1114837 w 4142795"/>
              <a:gd name="connsiteY1733" fmla="*/ 7447262 h 11532225"/>
              <a:gd name="connsiteX1734" fmla="*/ 1111145 w 4142795"/>
              <a:gd name="connsiteY1734" fmla="*/ 7439037 h 11532225"/>
              <a:gd name="connsiteX1735" fmla="*/ 1103863 w 4142795"/>
              <a:gd name="connsiteY1735" fmla="*/ 7422410 h 11532225"/>
              <a:gd name="connsiteX1736" fmla="*/ 1101342 w 4142795"/>
              <a:gd name="connsiteY1736" fmla="*/ 7404967 h 11532225"/>
              <a:gd name="connsiteX1737" fmla="*/ 1109617 w 4142795"/>
              <a:gd name="connsiteY1737" fmla="*/ 7421239 h 11532225"/>
              <a:gd name="connsiteX1738" fmla="*/ 1111145 w 4142795"/>
              <a:gd name="connsiteY1738" fmla="*/ 7439037 h 11532225"/>
              <a:gd name="connsiteX1739" fmla="*/ 1099814 w 4142795"/>
              <a:gd name="connsiteY1739" fmla="*/ 7394019 h 11532225"/>
              <a:gd name="connsiteX1740" fmla="*/ 1097243 w 4142795"/>
              <a:gd name="connsiteY1740" fmla="*/ 7374769 h 11532225"/>
              <a:gd name="connsiteX1741" fmla="*/ 1107326 w 4142795"/>
              <a:gd name="connsiteY1741" fmla="*/ 7392287 h 11532225"/>
              <a:gd name="connsiteX1742" fmla="*/ 1108828 w 4142795"/>
              <a:gd name="connsiteY1742" fmla="*/ 7411944 h 11532225"/>
              <a:gd name="connsiteX1743" fmla="*/ 1099814 w 4142795"/>
              <a:gd name="connsiteY1743" fmla="*/ 7394044 h 11532225"/>
              <a:gd name="connsiteX1744" fmla="*/ 1095740 w 4142795"/>
              <a:gd name="connsiteY1744" fmla="*/ 7385819 h 11532225"/>
              <a:gd name="connsiteX1745" fmla="*/ 1087516 w 4142795"/>
              <a:gd name="connsiteY1745" fmla="*/ 7369065 h 11532225"/>
              <a:gd name="connsiteX1746" fmla="*/ 1084256 w 4142795"/>
              <a:gd name="connsiteY1746" fmla="*/ 7351775 h 11532225"/>
              <a:gd name="connsiteX1747" fmla="*/ 1093423 w 4142795"/>
              <a:gd name="connsiteY1747" fmla="*/ 7368046 h 11532225"/>
              <a:gd name="connsiteX1748" fmla="*/ 1095740 w 4142795"/>
              <a:gd name="connsiteY1748" fmla="*/ 7385845 h 11532225"/>
              <a:gd name="connsiteX1749" fmla="*/ 1082169 w 4142795"/>
              <a:gd name="connsiteY1749" fmla="*/ 7340470 h 11532225"/>
              <a:gd name="connsiteX1750" fmla="*/ 1078782 w 4142795"/>
              <a:gd name="connsiteY1750" fmla="*/ 7321474 h 11532225"/>
              <a:gd name="connsiteX1751" fmla="*/ 1089833 w 4142795"/>
              <a:gd name="connsiteY1751" fmla="*/ 7338916 h 11532225"/>
              <a:gd name="connsiteX1752" fmla="*/ 1092150 w 4142795"/>
              <a:gd name="connsiteY1752" fmla="*/ 7358370 h 11532225"/>
              <a:gd name="connsiteX1753" fmla="*/ 1082169 w 4142795"/>
              <a:gd name="connsiteY1753" fmla="*/ 7340470 h 11532225"/>
              <a:gd name="connsiteX1754" fmla="*/ 1077636 w 4142795"/>
              <a:gd name="connsiteY1754" fmla="*/ 7332220 h 11532225"/>
              <a:gd name="connsiteX1755" fmla="*/ 1068521 w 4142795"/>
              <a:gd name="connsiteY1755" fmla="*/ 7315414 h 11532225"/>
              <a:gd name="connsiteX1756" fmla="*/ 1064599 w 4142795"/>
              <a:gd name="connsiteY1756" fmla="*/ 7298481 h 11532225"/>
              <a:gd name="connsiteX1757" fmla="*/ 1074530 w 4142795"/>
              <a:gd name="connsiteY1757" fmla="*/ 7314599 h 11532225"/>
              <a:gd name="connsiteX1758" fmla="*/ 1077636 w 4142795"/>
              <a:gd name="connsiteY1758" fmla="*/ 7332220 h 11532225"/>
              <a:gd name="connsiteX1759" fmla="*/ 1061926 w 4142795"/>
              <a:gd name="connsiteY1759" fmla="*/ 7286819 h 11532225"/>
              <a:gd name="connsiteX1760" fmla="*/ 1057801 w 4142795"/>
              <a:gd name="connsiteY1760" fmla="*/ 7268078 h 11532225"/>
              <a:gd name="connsiteX1761" fmla="*/ 1069692 w 4142795"/>
              <a:gd name="connsiteY1761" fmla="*/ 7285418 h 11532225"/>
              <a:gd name="connsiteX1762" fmla="*/ 1072875 w 4142795"/>
              <a:gd name="connsiteY1762" fmla="*/ 7304771 h 11532225"/>
              <a:gd name="connsiteX1763" fmla="*/ 1061900 w 4142795"/>
              <a:gd name="connsiteY1763" fmla="*/ 7286819 h 11532225"/>
              <a:gd name="connsiteX1764" fmla="*/ 1056833 w 4142795"/>
              <a:gd name="connsiteY1764" fmla="*/ 7278391 h 11532225"/>
              <a:gd name="connsiteX1765" fmla="*/ 1046979 w 4142795"/>
              <a:gd name="connsiteY1765" fmla="*/ 7261789 h 11532225"/>
              <a:gd name="connsiteX1766" fmla="*/ 1042396 w 4142795"/>
              <a:gd name="connsiteY1766" fmla="*/ 7245161 h 11532225"/>
              <a:gd name="connsiteX1767" fmla="*/ 1053166 w 4142795"/>
              <a:gd name="connsiteY1767" fmla="*/ 7261228 h 11532225"/>
              <a:gd name="connsiteX1768" fmla="*/ 1056833 w 4142795"/>
              <a:gd name="connsiteY1768" fmla="*/ 7278365 h 11532225"/>
              <a:gd name="connsiteX1769" fmla="*/ 1039187 w 4142795"/>
              <a:gd name="connsiteY1769" fmla="*/ 7233219 h 11532225"/>
              <a:gd name="connsiteX1770" fmla="*/ 1034451 w 4142795"/>
              <a:gd name="connsiteY1770" fmla="*/ 7215064 h 11532225"/>
              <a:gd name="connsiteX1771" fmla="*/ 1047183 w 4142795"/>
              <a:gd name="connsiteY1771" fmla="*/ 7232175 h 11532225"/>
              <a:gd name="connsiteX1772" fmla="*/ 1050951 w 4142795"/>
              <a:gd name="connsiteY1772" fmla="*/ 7250967 h 11532225"/>
              <a:gd name="connsiteX1773" fmla="*/ 1039162 w 4142795"/>
              <a:gd name="connsiteY1773" fmla="*/ 7233219 h 11532225"/>
              <a:gd name="connsiteX1774" fmla="*/ 1033636 w 4142795"/>
              <a:gd name="connsiteY1774" fmla="*/ 7224765 h 11532225"/>
              <a:gd name="connsiteX1775" fmla="*/ 1022993 w 4142795"/>
              <a:gd name="connsiteY1775" fmla="*/ 7208291 h 11532225"/>
              <a:gd name="connsiteX1776" fmla="*/ 1017875 w 4142795"/>
              <a:gd name="connsiteY1776" fmla="*/ 7192224 h 11532225"/>
              <a:gd name="connsiteX1777" fmla="*/ 1029308 w 4142795"/>
              <a:gd name="connsiteY1777" fmla="*/ 7208011 h 11532225"/>
              <a:gd name="connsiteX1778" fmla="*/ 1033611 w 4142795"/>
              <a:gd name="connsiteY1778" fmla="*/ 7224765 h 11532225"/>
              <a:gd name="connsiteX1779" fmla="*/ 1014081 w 4142795"/>
              <a:gd name="connsiteY1779" fmla="*/ 7179925 h 11532225"/>
              <a:gd name="connsiteX1780" fmla="*/ 1008785 w 4142795"/>
              <a:gd name="connsiteY1780" fmla="*/ 7162279 h 11532225"/>
              <a:gd name="connsiteX1781" fmla="*/ 1022255 w 4142795"/>
              <a:gd name="connsiteY1781" fmla="*/ 7179212 h 11532225"/>
              <a:gd name="connsiteX1782" fmla="*/ 1026711 w 4142795"/>
              <a:gd name="connsiteY1782" fmla="*/ 7197545 h 11532225"/>
              <a:gd name="connsiteX1783" fmla="*/ 1014081 w 4142795"/>
              <a:gd name="connsiteY1783" fmla="*/ 7179925 h 11532225"/>
              <a:gd name="connsiteX1784" fmla="*/ 1008046 w 4142795"/>
              <a:gd name="connsiteY1784" fmla="*/ 7171395 h 11532225"/>
              <a:gd name="connsiteX1785" fmla="*/ 996766 w 4142795"/>
              <a:gd name="connsiteY1785" fmla="*/ 7155175 h 11532225"/>
              <a:gd name="connsiteX1786" fmla="*/ 991215 w 4142795"/>
              <a:gd name="connsiteY1786" fmla="*/ 7139693 h 11532225"/>
              <a:gd name="connsiteX1787" fmla="*/ 1003208 w 4142795"/>
              <a:gd name="connsiteY1787" fmla="*/ 7155175 h 11532225"/>
              <a:gd name="connsiteX1788" fmla="*/ 1008046 w 4142795"/>
              <a:gd name="connsiteY1788" fmla="*/ 7171395 h 11532225"/>
              <a:gd name="connsiteX1789" fmla="*/ 986836 w 4142795"/>
              <a:gd name="connsiteY1789" fmla="*/ 7127115 h 11532225"/>
              <a:gd name="connsiteX1790" fmla="*/ 981056 w 4142795"/>
              <a:gd name="connsiteY1790" fmla="*/ 7110131 h 11532225"/>
              <a:gd name="connsiteX1791" fmla="*/ 995111 w 4142795"/>
              <a:gd name="connsiteY1791" fmla="*/ 7126707 h 11532225"/>
              <a:gd name="connsiteX1792" fmla="*/ 1000127 w 4142795"/>
              <a:gd name="connsiteY1792" fmla="*/ 7144430 h 11532225"/>
              <a:gd name="connsiteX1793" fmla="*/ 986836 w 4142795"/>
              <a:gd name="connsiteY1793" fmla="*/ 7127140 h 11532225"/>
              <a:gd name="connsiteX1794" fmla="*/ 980190 w 4142795"/>
              <a:gd name="connsiteY1794" fmla="*/ 7118381 h 11532225"/>
              <a:gd name="connsiteX1795" fmla="*/ 968375 w 4142795"/>
              <a:gd name="connsiteY1795" fmla="*/ 7102568 h 11532225"/>
              <a:gd name="connsiteX1796" fmla="*/ 962544 w 4142795"/>
              <a:gd name="connsiteY1796" fmla="*/ 7087876 h 11532225"/>
              <a:gd name="connsiteX1797" fmla="*/ 975098 w 4142795"/>
              <a:gd name="connsiteY1797" fmla="*/ 7103052 h 11532225"/>
              <a:gd name="connsiteX1798" fmla="*/ 980165 w 4142795"/>
              <a:gd name="connsiteY1798" fmla="*/ 7118381 h 11532225"/>
              <a:gd name="connsiteX1799" fmla="*/ 957579 w 4142795"/>
              <a:gd name="connsiteY1799" fmla="*/ 7074966 h 11532225"/>
              <a:gd name="connsiteX1800" fmla="*/ 951417 w 4142795"/>
              <a:gd name="connsiteY1800" fmla="*/ 7058644 h 11532225"/>
              <a:gd name="connsiteX1801" fmla="*/ 966084 w 4142795"/>
              <a:gd name="connsiteY1801" fmla="*/ 7074890 h 11532225"/>
              <a:gd name="connsiteX1802" fmla="*/ 971405 w 4142795"/>
              <a:gd name="connsiteY1802" fmla="*/ 7091797 h 11532225"/>
              <a:gd name="connsiteX1803" fmla="*/ 957579 w 4142795"/>
              <a:gd name="connsiteY1803" fmla="*/ 7074941 h 11532225"/>
              <a:gd name="connsiteX1804" fmla="*/ 947216 w 4142795"/>
              <a:gd name="connsiteY1804" fmla="*/ 7047288 h 11532225"/>
              <a:gd name="connsiteX1805" fmla="*/ 940977 w 4142795"/>
              <a:gd name="connsiteY1805" fmla="*/ 7029846 h 11532225"/>
              <a:gd name="connsiteX1806" fmla="*/ 957528 w 4142795"/>
              <a:gd name="connsiteY1806" fmla="*/ 7046728 h 11532225"/>
              <a:gd name="connsiteX1807" fmla="*/ 962901 w 4142795"/>
              <a:gd name="connsiteY1807" fmla="*/ 7064781 h 11532225"/>
              <a:gd name="connsiteX1808" fmla="*/ 947216 w 4142795"/>
              <a:gd name="connsiteY1808" fmla="*/ 7047288 h 11532225"/>
              <a:gd name="connsiteX1809" fmla="*/ 940901 w 4142795"/>
              <a:gd name="connsiteY1809" fmla="*/ 7040108 h 11532225"/>
              <a:gd name="connsiteX1810" fmla="*/ 926464 w 4142795"/>
              <a:gd name="connsiteY1810" fmla="*/ 7023531 h 11532225"/>
              <a:gd name="connsiteX1811" fmla="*/ 920047 w 4142795"/>
              <a:gd name="connsiteY1811" fmla="*/ 7008024 h 11532225"/>
              <a:gd name="connsiteX1812" fmla="*/ 935146 w 4142795"/>
              <a:gd name="connsiteY1812" fmla="*/ 7023811 h 11532225"/>
              <a:gd name="connsiteX1813" fmla="*/ 940901 w 4142795"/>
              <a:gd name="connsiteY1813" fmla="*/ 7040108 h 11532225"/>
              <a:gd name="connsiteX1814" fmla="*/ 915362 w 4142795"/>
              <a:gd name="connsiteY1814" fmla="*/ 6996438 h 11532225"/>
              <a:gd name="connsiteX1815" fmla="*/ 908792 w 4142795"/>
              <a:gd name="connsiteY1815" fmla="*/ 6979734 h 11532225"/>
              <a:gd name="connsiteX1816" fmla="*/ 925802 w 4142795"/>
              <a:gd name="connsiteY1816" fmla="*/ 6996209 h 11532225"/>
              <a:gd name="connsiteX1817" fmla="*/ 931607 w 4142795"/>
              <a:gd name="connsiteY1817" fmla="*/ 7013600 h 11532225"/>
              <a:gd name="connsiteX1818" fmla="*/ 915336 w 4142795"/>
              <a:gd name="connsiteY1818" fmla="*/ 6996463 h 11532225"/>
              <a:gd name="connsiteX1819" fmla="*/ 908640 w 4142795"/>
              <a:gd name="connsiteY1819" fmla="*/ 6989207 h 11532225"/>
              <a:gd name="connsiteX1820" fmla="*/ 893769 w 4142795"/>
              <a:gd name="connsiteY1820" fmla="*/ 6973089 h 11532225"/>
              <a:gd name="connsiteX1821" fmla="*/ 887175 w 4142795"/>
              <a:gd name="connsiteY1821" fmla="*/ 6958345 h 11532225"/>
              <a:gd name="connsiteX1822" fmla="*/ 902579 w 4142795"/>
              <a:gd name="connsiteY1822" fmla="*/ 6973623 h 11532225"/>
              <a:gd name="connsiteX1823" fmla="*/ 908640 w 4142795"/>
              <a:gd name="connsiteY1823" fmla="*/ 6989207 h 11532225"/>
              <a:gd name="connsiteX1824" fmla="*/ 898276 w 4142795"/>
              <a:gd name="connsiteY1824" fmla="*/ 6951725 h 11532225"/>
              <a:gd name="connsiteX1825" fmla="*/ 917017 w 4142795"/>
              <a:gd name="connsiteY1825" fmla="*/ 6968556 h 11532225"/>
              <a:gd name="connsiteX1826" fmla="*/ 922746 w 4142795"/>
              <a:gd name="connsiteY1826" fmla="*/ 6986711 h 11532225"/>
              <a:gd name="connsiteX1827" fmla="*/ 904769 w 4142795"/>
              <a:gd name="connsiteY1827" fmla="*/ 6969193 h 11532225"/>
              <a:gd name="connsiteX1828" fmla="*/ 898276 w 4142795"/>
              <a:gd name="connsiteY1828" fmla="*/ 6951725 h 11532225"/>
              <a:gd name="connsiteX1829" fmla="*/ 922059 w 4142795"/>
              <a:gd name="connsiteY1829" fmla="*/ 6973012 h 11532225"/>
              <a:gd name="connsiteX1830" fmla="*/ 941869 w 4142795"/>
              <a:gd name="connsiteY1830" fmla="*/ 6990404 h 11532225"/>
              <a:gd name="connsiteX1831" fmla="*/ 946987 w 4142795"/>
              <a:gd name="connsiteY1831" fmla="*/ 7009781 h 11532225"/>
              <a:gd name="connsiteX1832" fmla="*/ 928068 w 4142795"/>
              <a:gd name="connsiteY1832" fmla="*/ 6991829 h 11532225"/>
              <a:gd name="connsiteX1833" fmla="*/ 922059 w 4142795"/>
              <a:gd name="connsiteY1833" fmla="*/ 6973012 h 11532225"/>
              <a:gd name="connsiteX1834" fmla="*/ 946350 w 4142795"/>
              <a:gd name="connsiteY1834" fmla="*/ 6994274 h 11532225"/>
              <a:gd name="connsiteX1835" fmla="*/ 967077 w 4142795"/>
              <a:gd name="connsiteY1835" fmla="*/ 7012073 h 11532225"/>
              <a:gd name="connsiteX1836" fmla="*/ 971558 w 4142795"/>
              <a:gd name="connsiteY1836" fmla="*/ 7032595 h 11532225"/>
              <a:gd name="connsiteX1837" fmla="*/ 951748 w 4142795"/>
              <a:gd name="connsiteY1837" fmla="*/ 7014211 h 11532225"/>
              <a:gd name="connsiteX1838" fmla="*/ 946375 w 4142795"/>
              <a:gd name="connsiteY1838" fmla="*/ 6994299 h 11532225"/>
              <a:gd name="connsiteX1839" fmla="*/ 971176 w 4142795"/>
              <a:gd name="connsiteY1839" fmla="*/ 7015561 h 11532225"/>
              <a:gd name="connsiteX1840" fmla="*/ 992667 w 4142795"/>
              <a:gd name="connsiteY1840" fmla="*/ 7033665 h 11532225"/>
              <a:gd name="connsiteX1841" fmla="*/ 996435 w 4142795"/>
              <a:gd name="connsiteY1841" fmla="*/ 7055232 h 11532225"/>
              <a:gd name="connsiteX1842" fmla="*/ 975836 w 4142795"/>
              <a:gd name="connsiteY1842" fmla="*/ 7036568 h 11532225"/>
              <a:gd name="connsiteX1843" fmla="*/ 971176 w 4142795"/>
              <a:gd name="connsiteY1843" fmla="*/ 7015586 h 11532225"/>
              <a:gd name="connsiteX1844" fmla="*/ 996461 w 4142795"/>
              <a:gd name="connsiteY1844" fmla="*/ 7036797 h 11532225"/>
              <a:gd name="connsiteX1845" fmla="*/ 1018690 w 4142795"/>
              <a:gd name="connsiteY1845" fmla="*/ 7055156 h 11532225"/>
              <a:gd name="connsiteX1846" fmla="*/ 1021542 w 4142795"/>
              <a:gd name="connsiteY1846" fmla="*/ 7077564 h 11532225"/>
              <a:gd name="connsiteX1847" fmla="*/ 1000280 w 4142795"/>
              <a:gd name="connsiteY1847" fmla="*/ 7058670 h 11532225"/>
              <a:gd name="connsiteX1848" fmla="*/ 996461 w 4142795"/>
              <a:gd name="connsiteY1848" fmla="*/ 7036823 h 11532225"/>
              <a:gd name="connsiteX1849" fmla="*/ 1022127 w 4142795"/>
              <a:gd name="connsiteY1849" fmla="*/ 7057957 h 11532225"/>
              <a:gd name="connsiteX1850" fmla="*/ 1045018 w 4142795"/>
              <a:gd name="connsiteY1850" fmla="*/ 7076519 h 11532225"/>
              <a:gd name="connsiteX1851" fmla="*/ 1046903 w 4142795"/>
              <a:gd name="connsiteY1851" fmla="*/ 7099691 h 11532225"/>
              <a:gd name="connsiteX1852" fmla="*/ 1025055 w 4142795"/>
              <a:gd name="connsiteY1852" fmla="*/ 7080670 h 11532225"/>
              <a:gd name="connsiteX1853" fmla="*/ 1022127 w 4142795"/>
              <a:gd name="connsiteY1853" fmla="*/ 7057957 h 11532225"/>
              <a:gd name="connsiteX1854" fmla="*/ 1048201 w 4142795"/>
              <a:gd name="connsiteY1854" fmla="*/ 7079091 h 11532225"/>
              <a:gd name="connsiteX1855" fmla="*/ 1071627 w 4142795"/>
              <a:gd name="connsiteY1855" fmla="*/ 7097756 h 11532225"/>
              <a:gd name="connsiteX1856" fmla="*/ 1072544 w 4142795"/>
              <a:gd name="connsiteY1856" fmla="*/ 7121691 h 11532225"/>
              <a:gd name="connsiteX1857" fmla="*/ 1050162 w 4142795"/>
              <a:gd name="connsiteY1857" fmla="*/ 7102518 h 11532225"/>
              <a:gd name="connsiteX1858" fmla="*/ 1048201 w 4142795"/>
              <a:gd name="connsiteY1858" fmla="*/ 7079091 h 11532225"/>
              <a:gd name="connsiteX1859" fmla="*/ 1072798 w 4142795"/>
              <a:gd name="connsiteY1859" fmla="*/ 7128158 h 11532225"/>
              <a:gd name="connsiteX1860" fmla="*/ 1073969 w 4142795"/>
              <a:gd name="connsiteY1860" fmla="*/ 7151992 h 11532225"/>
              <a:gd name="connsiteX1861" fmla="*/ 1052963 w 4142795"/>
              <a:gd name="connsiteY1861" fmla="*/ 7132665 h 11532225"/>
              <a:gd name="connsiteX1862" fmla="*/ 1050747 w 4142795"/>
              <a:gd name="connsiteY1862" fmla="*/ 7109316 h 11532225"/>
              <a:gd name="connsiteX1863" fmla="*/ 1072798 w 4142795"/>
              <a:gd name="connsiteY1863" fmla="*/ 7128133 h 11532225"/>
              <a:gd name="connsiteX1864" fmla="*/ 1075854 w 4142795"/>
              <a:gd name="connsiteY1864" fmla="*/ 7130756 h 11532225"/>
              <a:gd name="connsiteX1865" fmla="*/ 1098439 w 4142795"/>
              <a:gd name="connsiteY1865" fmla="*/ 7149700 h 11532225"/>
              <a:gd name="connsiteX1866" fmla="*/ 1098439 w 4142795"/>
              <a:gd name="connsiteY1866" fmla="*/ 7153851 h 11532225"/>
              <a:gd name="connsiteX1867" fmla="*/ 1098541 w 4142795"/>
              <a:gd name="connsiteY1867" fmla="*/ 7174196 h 11532225"/>
              <a:gd name="connsiteX1868" fmla="*/ 1077076 w 4142795"/>
              <a:gd name="connsiteY1868" fmla="*/ 7154793 h 11532225"/>
              <a:gd name="connsiteX1869" fmla="*/ 1075905 w 4142795"/>
              <a:gd name="connsiteY1869" fmla="*/ 7130756 h 11532225"/>
              <a:gd name="connsiteX1870" fmla="*/ 1098541 w 4142795"/>
              <a:gd name="connsiteY1870" fmla="*/ 7180485 h 11532225"/>
              <a:gd name="connsiteX1871" fmla="*/ 1098847 w 4142795"/>
              <a:gd name="connsiteY1871" fmla="*/ 7204879 h 11532225"/>
              <a:gd name="connsiteX1872" fmla="*/ 1078833 w 4142795"/>
              <a:gd name="connsiteY1872" fmla="*/ 7185348 h 11532225"/>
              <a:gd name="connsiteX1873" fmla="*/ 1077407 w 4142795"/>
              <a:gd name="connsiteY1873" fmla="*/ 7161413 h 11532225"/>
              <a:gd name="connsiteX1874" fmla="*/ 1098541 w 4142795"/>
              <a:gd name="connsiteY1874" fmla="*/ 7180485 h 11532225"/>
              <a:gd name="connsiteX1875" fmla="*/ 1101418 w 4142795"/>
              <a:gd name="connsiteY1875" fmla="*/ 7183082 h 11532225"/>
              <a:gd name="connsiteX1876" fmla="*/ 1357141 w 4142795"/>
              <a:gd name="connsiteY1876" fmla="*/ 7395419 h 11532225"/>
              <a:gd name="connsiteX1877" fmla="*/ 2978280 w 4142795"/>
              <a:gd name="connsiteY1877" fmla="*/ 8504743 h 11532225"/>
              <a:gd name="connsiteX1878" fmla="*/ 3616479 w 4142795"/>
              <a:gd name="connsiteY1878" fmla="*/ 9006696 h 11532225"/>
              <a:gd name="connsiteX1879" fmla="*/ 3804879 w 4142795"/>
              <a:gd name="connsiteY1879" fmla="*/ 9233751 h 11532225"/>
              <a:gd name="connsiteX1880" fmla="*/ 3872941 w 4142795"/>
              <a:gd name="connsiteY1880" fmla="*/ 9439976 h 11532225"/>
              <a:gd name="connsiteX1881" fmla="*/ 3780511 w 4142795"/>
              <a:gd name="connsiteY1881" fmla="*/ 9662142 h 11532225"/>
              <a:gd name="connsiteX1882" fmla="*/ 3695873 w 4142795"/>
              <a:gd name="connsiteY1882" fmla="*/ 9736952 h 11532225"/>
              <a:gd name="connsiteX1883" fmla="*/ 3611998 w 4142795"/>
              <a:gd name="connsiteY1883" fmla="*/ 9764859 h 11532225"/>
              <a:gd name="connsiteX1884" fmla="*/ 3692155 w 4142795"/>
              <a:gd name="connsiteY1884" fmla="*/ 9668966 h 11532225"/>
              <a:gd name="connsiteX1885" fmla="*/ 3743742 w 4142795"/>
              <a:gd name="connsiteY1885" fmla="*/ 9490393 h 11532225"/>
              <a:gd name="connsiteX1886" fmla="*/ 3630000 w 4142795"/>
              <a:gd name="connsiteY1886" fmla="*/ 9204825 h 11532225"/>
              <a:gd name="connsiteX1887" fmla="*/ 3010567 w 4142795"/>
              <a:gd name="connsiteY1887" fmla="*/ 8634783 h 11532225"/>
              <a:gd name="connsiteX1888" fmla="*/ 1656584 w 4142795"/>
              <a:gd name="connsiteY1888" fmla="*/ 7670955 h 11532225"/>
              <a:gd name="connsiteX1889" fmla="*/ 1101749 w 4142795"/>
              <a:gd name="connsiteY1889" fmla="*/ 7207705 h 11532225"/>
              <a:gd name="connsiteX1890" fmla="*/ 1101418 w 4142795"/>
              <a:gd name="connsiteY1890" fmla="*/ 7183082 h 11532225"/>
              <a:gd name="connsiteX1891" fmla="*/ 3601787 w 4142795"/>
              <a:gd name="connsiteY1891" fmla="*/ 9768042 h 11532225"/>
              <a:gd name="connsiteX1892" fmla="*/ 3508848 w 4142795"/>
              <a:gd name="connsiteY1892" fmla="*/ 9795237 h 11532225"/>
              <a:gd name="connsiteX1893" fmla="*/ 3561225 w 4142795"/>
              <a:gd name="connsiteY1893" fmla="*/ 9722743 h 11532225"/>
              <a:gd name="connsiteX1894" fmla="*/ 3610598 w 4142795"/>
              <a:gd name="connsiteY1894" fmla="*/ 9540810 h 11532225"/>
              <a:gd name="connsiteX1895" fmla="*/ 3502916 w 4142795"/>
              <a:gd name="connsiteY1895" fmla="*/ 9253128 h 11532225"/>
              <a:gd name="connsiteX1896" fmla="*/ 2916457 w 4142795"/>
              <a:gd name="connsiteY1896" fmla="*/ 8682374 h 11532225"/>
              <a:gd name="connsiteX1897" fmla="*/ 1635067 w 4142795"/>
              <a:gd name="connsiteY1897" fmla="*/ 7715872 h 11532225"/>
              <a:gd name="connsiteX1898" fmla="*/ 1102411 w 4142795"/>
              <a:gd name="connsiteY1898" fmla="*/ 7238541 h 11532225"/>
              <a:gd name="connsiteX1899" fmla="*/ 1101851 w 4142795"/>
              <a:gd name="connsiteY1899" fmla="*/ 7214071 h 11532225"/>
              <a:gd name="connsiteX1900" fmla="*/ 1352150 w 4142795"/>
              <a:gd name="connsiteY1900" fmla="*/ 7436975 h 11532225"/>
              <a:gd name="connsiteX1901" fmla="*/ 2890536 w 4142795"/>
              <a:gd name="connsiteY1901" fmla="*/ 8551748 h 11532225"/>
              <a:gd name="connsiteX1902" fmla="*/ 3496346 w 4142795"/>
              <a:gd name="connsiteY1902" fmla="*/ 9054236 h 11532225"/>
              <a:gd name="connsiteX1903" fmla="*/ 3675222 w 4142795"/>
              <a:gd name="connsiteY1903" fmla="*/ 9282232 h 11532225"/>
              <a:gd name="connsiteX1904" fmla="*/ 3739847 w 4142795"/>
              <a:gd name="connsiteY1904" fmla="*/ 9490393 h 11532225"/>
              <a:gd name="connsiteX1905" fmla="*/ 3651160 w 4142795"/>
              <a:gd name="connsiteY1905" fmla="*/ 9717549 h 11532225"/>
              <a:gd name="connsiteX1906" fmla="*/ 3601762 w 4142795"/>
              <a:gd name="connsiteY1906" fmla="*/ 9768017 h 11532225"/>
              <a:gd name="connsiteX1907" fmla="*/ 3592264 w 4142795"/>
              <a:gd name="connsiteY1907" fmla="*/ 9776445 h 11532225"/>
              <a:gd name="connsiteX1908" fmla="*/ 3544904 w 4142795"/>
              <a:gd name="connsiteY1908" fmla="*/ 9814080 h 11532225"/>
              <a:gd name="connsiteX1909" fmla="*/ 3461717 w 4142795"/>
              <a:gd name="connsiteY1909" fmla="*/ 9843260 h 11532225"/>
              <a:gd name="connsiteX1910" fmla="*/ 3502483 w 4142795"/>
              <a:gd name="connsiteY1910" fmla="*/ 9802468 h 11532225"/>
              <a:gd name="connsiteX1911" fmla="*/ 3592264 w 4142795"/>
              <a:gd name="connsiteY1911" fmla="*/ 9776445 h 11532225"/>
              <a:gd name="connsiteX1912" fmla="*/ 3451200 w 4142795"/>
              <a:gd name="connsiteY1912" fmla="*/ 9846724 h 11532225"/>
              <a:gd name="connsiteX1913" fmla="*/ 3368625 w 4142795"/>
              <a:gd name="connsiteY1913" fmla="*/ 9872594 h 11532225"/>
              <a:gd name="connsiteX1914" fmla="*/ 3359356 w 4142795"/>
              <a:gd name="connsiteY1914" fmla="*/ 9875319 h 11532225"/>
              <a:gd name="connsiteX1915" fmla="*/ 3396303 w 4142795"/>
              <a:gd name="connsiteY1915" fmla="*/ 9830173 h 11532225"/>
              <a:gd name="connsiteX1916" fmla="*/ 3494564 w 4142795"/>
              <a:gd name="connsiteY1916" fmla="*/ 9804608 h 11532225"/>
              <a:gd name="connsiteX1917" fmla="*/ 3451200 w 4142795"/>
              <a:gd name="connsiteY1917" fmla="*/ 9846698 h 11532225"/>
              <a:gd name="connsiteX1918" fmla="*/ 3441219 w 4142795"/>
              <a:gd name="connsiteY1918" fmla="*/ 9855355 h 11532225"/>
              <a:gd name="connsiteX1919" fmla="*/ 3392636 w 4142795"/>
              <a:gd name="connsiteY1919" fmla="*/ 9893626 h 11532225"/>
              <a:gd name="connsiteX1920" fmla="*/ 3310239 w 4142795"/>
              <a:gd name="connsiteY1920" fmla="*/ 9924055 h 11532225"/>
              <a:gd name="connsiteX1921" fmla="*/ 3352481 w 4142795"/>
              <a:gd name="connsiteY1921" fmla="*/ 9882754 h 11532225"/>
              <a:gd name="connsiteX1922" fmla="*/ 3441194 w 4142795"/>
              <a:gd name="connsiteY1922" fmla="*/ 9855381 h 11532225"/>
              <a:gd name="connsiteX1923" fmla="*/ 3299341 w 4142795"/>
              <a:gd name="connsiteY1923" fmla="*/ 9927849 h 11532225"/>
              <a:gd name="connsiteX1924" fmla="*/ 3260841 w 4142795"/>
              <a:gd name="connsiteY1924" fmla="*/ 9940962 h 11532225"/>
              <a:gd name="connsiteX1925" fmla="*/ 3208337 w 4142795"/>
              <a:gd name="connsiteY1925" fmla="*/ 9958023 h 11532225"/>
              <a:gd name="connsiteX1926" fmla="*/ 3247320 w 4142795"/>
              <a:gd name="connsiteY1926" fmla="*/ 9912316 h 11532225"/>
              <a:gd name="connsiteX1927" fmla="*/ 3263947 w 4142795"/>
              <a:gd name="connsiteY1927" fmla="*/ 9907809 h 11532225"/>
              <a:gd name="connsiteX1928" fmla="*/ 3344308 w 4142795"/>
              <a:gd name="connsiteY1928" fmla="*/ 9885121 h 11532225"/>
              <a:gd name="connsiteX1929" fmla="*/ 3299290 w 4142795"/>
              <a:gd name="connsiteY1929" fmla="*/ 9927849 h 11532225"/>
              <a:gd name="connsiteX1930" fmla="*/ 3288926 w 4142795"/>
              <a:gd name="connsiteY1930" fmla="*/ 9936761 h 11532225"/>
              <a:gd name="connsiteX1931" fmla="*/ 3239096 w 4142795"/>
              <a:gd name="connsiteY1931" fmla="*/ 9975796 h 11532225"/>
              <a:gd name="connsiteX1932" fmla="*/ 3157284 w 4142795"/>
              <a:gd name="connsiteY1932" fmla="*/ 10007625 h 11532225"/>
              <a:gd name="connsiteX1933" fmla="*/ 3174853 w 4142795"/>
              <a:gd name="connsiteY1933" fmla="*/ 9991608 h 11532225"/>
              <a:gd name="connsiteX1934" fmla="*/ 3201156 w 4142795"/>
              <a:gd name="connsiteY1934" fmla="*/ 9965610 h 11532225"/>
              <a:gd name="connsiteX1935" fmla="*/ 3288926 w 4142795"/>
              <a:gd name="connsiteY1935" fmla="*/ 9936761 h 11532225"/>
              <a:gd name="connsiteX1936" fmla="*/ 3146004 w 4142795"/>
              <a:gd name="connsiteY1936" fmla="*/ 10011800 h 11532225"/>
              <a:gd name="connsiteX1937" fmla="*/ 3055815 w 4142795"/>
              <a:gd name="connsiteY1937" fmla="*/ 10043706 h 11532225"/>
              <a:gd name="connsiteX1938" fmla="*/ 3096861 w 4142795"/>
              <a:gd name="connsiteY1938" fmla="*/ 9997159 h 11532225"/>
              <a:gd name="connsiteX1939" fmla="*/ 3160594 w 4142795"/>
              <a:gd name="connsiteY1939" fmla="*/ 9978215 h 11532225"/>
              <a:gd name="connsiteX1940" fmla="*/ 3192652 w 4142795"/>
              <a:gd name="connsiteY1940" fmla="*/ 9968284 h 11532225"/>
              <a:gd name="connsiteX1941" fmla="*/ 3146004 w 4142795"/>
              <a:gd name="connsiteY1941" fmla="*/ 10011800 h 11532225"/>
              <a:gd name="connsiteX1942" fmla="*/ 3135207 w 4142795"/>
              <a:gd name="connsiteY1942" fmla="*/ 10020993 h 11532225"/>
              <a:gd name="connsiteX1943" fmla="*/ 3084231 w 4142795"/>
              <a:gd name="connsiteY1943" fmla="*/ 10060970 h 11532225"/>
              <a:gd name="connsiteX1944" fmla="*/ 3045502 w 4142795"/>
              <a:gd name="connsiteY1944" fmla="*/ 10077215 h 11532225"/>
              <a:gd name="connsiteX1945" fmla="*/ 3002954 w 4142795"/>
              <a:gd name="connsiteY1945" fmla="*/ 10094301 h 11532225"/>
              <a:gd name="connsiteX1946" fmla="*/ 3048354 w 4142795"/>
              <a:gd name="connsiteY1946" fmla="*/ 10051395 h 11532225"/>
              <a:gd name="connsiteX1947" fmla="*/ 3057266 w 4142795"/>
              <a:gd name="connsiteY1947" fmla="*/ 10048416 h 11532225"/>
              <a:gd name="connsiteX1948" fmla="*/ 3135207 w 4142795"/>
              <a:gd name="connsiteY1948" fmla="*/ 10020993 h 11532225"/>
              <a:gd name="connsiteX1949" fmla="*/ 2991317 w 4142795"/>
              <a:gd name="connsiteY1949" fmla="*/ 10098884 h 11532225"/>
              <a:gd name="connsiteX1950" fmla="*/ 2901739 w 4142795"/>
              <a:gd name="connsiteY1950" fmla="*/ 10132648 h 11532225"/>
              <a:gd name="connsiteX1951" fmla="*/ 2925190 w 4142795"/>
              <a:gd name="connsiteY1951" fmla="*/ 10107695 h 11532225"/>
              <a:gd name="connsiteX1952" fmla="*/ 2944669 w 4142795"/>
              <a:gd name="connsiteY1952" fmla="*/ 10085210 h 11532225"/>
              <a:gd name="connsiteX1953" fmla="*/ 3039595 w 4142795"/>
              <a:gd name="connsiteY1953" fmla="*/ 10054349 h 11532225"/>
              <a:gd name="connsiteX1954" fmla="*/ 2991317 w 4142795"/>
              <a:gd name="connsiteY1954" fmla="*/ 10098884 h 11532225"/>
              <a:gd name="connsiteX1955" fmla="*/ 2980088 w 4142795"/>
              <a:gd name="connsiteY1955" fmla="*/ 10108408 h 11532225"/>
              <a:gd name="connsiteX1956" fmla="*/ 2928042 w 4142795"/>
              <a:gd name="connsiteY1956" fmla="*/ 10149428 h 11532225"/>
              <a:gd name="connsiteX1957" fmla="*/ 2847020 w 4142795"/>
              <a:gd name="connsiteY1957" fmla="*/ 10184618 h 11532225"/>
              <a:gd name="connsiteX1958" fmla="*/ 2893897 w 4142795"/>
              <a:gd name="connsiteY1958" fmla="*/ 10140618 h 11532225"/>
              <a:gd name="connsiteX1959" fmla="*/ 2953963 w 4142795"/>
              <a:gd name="connsiteY1959" fmla="*/ 10118414 h 11532225"/>
              <a:gd name="connsiteX1960" fmla="*/ 2980088 w 4142795"/>
              <a:gd name="connsiteY1960" fmla="*/ 10108408 h 11532225"/>
              <a:gd name="connsiteX1961" fmla="*/ 2835001 w 4142795"/>
              <a:gd name="connsiteY1961" fmla="*/ 10189635 h 11532225"/>
              <a:gd name="connsiteX1962" fmla="*/ 2745983 w 4142795"/>
              <a:gd name="connsiteY1962" fmla="*/ 10225487 h 11532225"/>
              <a:gd name="connsiteX1963" fmla="*/ 2790798 w 4142795"/>
              <a:gd name="connsiteY1963" fmla="*/ 10176801 h 11532225"/>
              <a:gd name="connsiteX1964" fmla="*/ 2884781 w 4142795"/>
              <a:gd name="connsiteY1964" fmla="*/ 10143928 h 11532225"/>
              <a:gd name="connsiteX1965" fmla="*/ 2835001 w 4142795"/>
              <a:gd name="connsiteY1965" fmla="*/ 10189609 h 11532225"/>
              <a:gd name="connsiteX1966" fmla="*/ 2823390 w 4142795"/>
              <a:gd name="connsiteY1966" fmla="*/ 10199488 h 11532225"/>
              <a:gd name="connsiteX1967" fmla="*/ 2770071 w 4142795"/>
              <a:gd name="connsiteY1967" fmla="*/ 10241910 h 11532225"/>
              <a:gd name="connsiteX1968" fmla="*/ 2689278 w 4142795"/>
              <a:gd name="connsiteY1968" fmla="*/ 10279137 h 11532225"/>
              <a:gd name="connsiteX1969" fmla="*/ 2737759 w 4142795"/>
              <a:gd name="connsiteY1969" fmla="*/ 10233737 h 11532225"/>
              <a:gd name="connsiteX1970" fmla="*/ 2823390 w 4142795"/>
              <a:gd name="connsiteY1970" fmla="*/ 10199488 h 11532225"/>
              <a:gd name="connsiteX1971" fmla="*/ 2677005 w 4142795"/>
              <a:gd name="connsiteY1971" fmla="*/ 10284561 h 11532225"/>
              <a:gd name="connsiteX1972" fmla="*/ 2588292 w 4142795"/>
              <a:gd name="connsiteY1972" fmla="*/ 10322858 h 11532225"/>
              <a:gd name="connsiteX1973" fmla="*/ 2635017 w 4142795"/>
              <a:gd name="connsiteY1973" fmla="*/ 10272670 h 11532225"/>
              <a:gd name="connsiteX1974" fmla="*/ 2728414 w 4142795"/>
              <a:gd name="connsiteY1974" fmla="*/ 10237327 h 11532225"/>
              <a:gd name="connsiteX1975" fmla="*/ 2677005 w 4142795"/>
              <a:gd name="connsiteY1975" fmla="*/ 10284535 h 11532225"/>
              <a:gd name="connsiteX1976" fmla="*/ 2665037 w 4142795"/>
              <a:gd name="connsiteY1976" fmla="*/ 10294823 h 11532225"/>
              <a:gd name="connsiteX1977" fmla="*/ 2610470 w 4142795"/>
              <a:gd name="connsiteY1977" fmla="*/ 10338924 h 11532225"/>
              <a:gd name="connsiteX1978" fmla="*/ 2529753 w 4142795"/>
              <a:gd name="connsiteY1978" fmla="*/ 10378468 h 11532225"/>
              <a:gd name="connsiteX1979" fmla="*/ 2579711 w 4142795"/>
              <a:gd name="connsiteY1979" fmla="*/ 10331438 h 11532225"/>
              <a:gd name="connsiteX1980" fmla="*/ 2665037 w 4142795"/>
              <a:gd name="connsiteY1980" fmla="*/ 10294823 h 11532225"/>
              <a:gd name="connsiteX1981" fmla="*/ 2517047 w 4142795"/>
              <a:gd name="connsiteY1981" fmla="*/ 10384529 h 11532225"/>
              <a:gd name="connsiteX1982" fmla="*/ 2428564 w 4142795"/>
              <a:gd name="connsiteY1982" fmla="*/ 10425601 h 11532225"/>
              <a:gd name="connsiteX1983" fmla="*/ 2477198 w 4142795"/>
              <a:gd name="connsiteY1983" fmla="*/ 10373503 h 11532225"/>
              <a:gd name="connsiteX1984" fmla="*/ 2570010 w 4142795"/>
              <a:gd name="connsiteY1984" fmla="*/ 10335487 h 11532225"/>
              <a:gd name="connsiteX1985" fmla="*/ 2517022 w 4142795"/>
              <a:gd name="connsiteY1985" fmla="*/ 10384529 h 11532225"/>
              <a:gd name="connsiteX1986" fmla="*/ 2504545 w 4142795"/>
              <a:gd name="connsiteY1986" fmla="*/ 10395325 h 11532225"/>
              <a:gd name="connsiteX1987" fmla="*/ 2448833 w 4142795"/>
              <a:gd name="connsiteY1987" fmla="*/ 10441363 h 11532225"/>
              <a:gd name="connsiteX1988" fmla="*/ 2368116 w 4142795"/>
              <a:gd name="connsiteY1988" fmla="*/ 10483657 h 11532225"/>
              <a:gd name="connsiteX1989" fmla="*/ 2419627 w 4142795"/>
              <a:gd name="connsiteY1989" fmla="*/ 10434538 h 11532225"/>
              <a:gd name="connsiteX1990" fmla="*/ 2504520 w 4142795"/>
              <a:gd name="connsiteY1990" fmla="*/ 10395325 h 11532225"/>
              <a:gd name="connsiteX1991" fmla="*/ 2354977 w 4142795"/>
              <a:gd name="connsiteY1991" fmla="*/ 10490430 h 11532225"/>
              <a:gd name="connsiteX1992" fmla="*/ 2266519 w 4142795"/>
              <a:gd name="connsiteY1992" fmla="*/ 10534862 h 11532225"/>
              <a:gd name="connsiteX1993" fmla="*/ 2317139 w 4142795"/>
              <a:gd name="connsiteY1993" fmla="*/ 10480321 h 11532225"/>
              <a:gd name="connsiteX1994" fmla="*/ 2409671 w 4142795"/>
              <a:gd name="connsiteY1994" fmla="*/ 10439096 h 11532225"/>
              <a:gd name="connsiteX1995" fmla="*/ 2354977 w 4142795"/>
              <a:gd name="connsiteY1995" fmla="*/ 10490455 h 11532225"/>
              <a:gd name="connsiteX1996" fmla="*/ 2342169 w 4142795"/>
              <a:gd name="connsiteY1996" fmla="*/ 10501787 h 11532225"/>
              <a:gd name="connsiteX1997" fmla="*/ 2284929 w 4142795"/>
              <a:gd name="connsiteY1997" fmla="*/ 10550472 h 11532225"/>
              <a:gd name="connsiteX1998" fmla="*/ 2204110 w 4142795"/>
              <a:gd name="connsiteY1998" fmla="*/ 10596051 h 11532225"/>
              <a:gd name="connsiteX1999" fmla="*/ 2257327 w 4142795"/>
              <a:gd name="connsiteY1999" fmla="*/ 10544233 h 11532225"/>
              <a:gd name="connsiteX2000" fmla="*/ 2342169 w 4142795"/>
              <a:gd name="connsiteY2000" fmla="*/ 10501787 h 11532225"/>
              <a:gd name="connsiteX2001" fmla="*/ 2190538 w 4142795"/>
              <a:gd name="connsiteY2001" fmla="*/ 10603588 h 11532225"/>
              <a:gd name="connsiteX2002" fmla="*/ 2102004 w 4142795"/>
              <a:gd name="connsiteY2002" fmla="*/ 10652095 h 11532225"/>
              <a:gd name="connsiteX2003" fmla="*/ 2154610 w 4142795"/>
              <a:gd name="connsiteY2003" fmla="*/ 10594421 h 11532225"/>
              <a:gd name="connsiteX2004" fmla="*/ 2247116 w 4142795"/>
              <a:gd name="connsiteY2004" fmla="*/ 10549275 h 11532225"/>
              <a:gd name="connsiteX2005" fmla="*/ 2190538 w 4142795"/>
              <a:gd name="connsiteY2005" fmla="*/ 10603613 h 11532225"/>
              <a:gd name="connsiteX2006" fmla="*/ 2177450 w 4142795"/>
              <a:gd name="connsiteY2006" fmla="*/ 10615606 h 11532225"/>
              <a:gd name="connsiteX2007" fmla="*/ 2118809 w 4142795"/>
              <a:gd name="connsiteY2007" fmla="*/ 10667449 h 11532225"/>
              <a:gd name="connsiteX2008" fmla="*/ 2037558 w 4142795"/>
              <a:gd name="connsiteY2008" fmla="*/ 10717331 h 11532225"/>
              <a:gd name="connsiteX2009" fmla="*/ 2092481 w 4142795"/>
              <a:gd name="connsiteY2009" fmla="*/ 10662051 h 11532225"/>
              <a:gd name="connsiteX2010" fmla="*/ 2177450 w 4142795"/>
              <a:gd name="connsiteY2010" fmla="*/ 10615632 h 11532225"/>
              <a:gd name="connsiteX2011" fmla="*/ 2023655 w 4142795"/>
              <a:gd name="connsiteY2011" fmla="*/ 10725785 h 11532225"/>
              <a:gd name="connsiteX2012" fmla="*/ 1934764 w 4142795"/>
              <a:gd name="connsiteY2012" fmla="*/ 10779538 h 11532225"/>
              <a:gd name="connsiteX2013" fmla="*/ 1989484 w 4142795"/>
              <a:gd name="connsiteY2013" fmla="*/ 10717688 h 11532225"/>
              <a:gd name="connsiteX2014" fmla="*/ 2081965 w 4142795"/>
              <a:gd name="connsiteY2014" fmla="*/ 10667729 h 11532225"/>
              <a:gd name="connsiteX2015" fmla="*/ 2023680 w 4142795"/>
              <a:gd name="connsiteY2015" fmla="*/ 10725760 h 11532225"/>
              <a:gd name="connsiteX2016" fmla="*/ 2010262 w 4142795"/>
              <a:gd name="connsiteY2016" fmla="*/ 10738669 h 11532225"/>
              <a:gd name="connsiteX2017" fmla="*/ 1949991 w 4142795"/>
              <a:gd name="connsiteY2017" fmla="*/ 10794765 h 11532225"/>
              <a:gd name="connsiteX2018" fmla="*/ 1868230 w 4142795"/>
              <a:gd name="connsiteY2018" fmla="*/ 10850147 h 11532225"/>
              <a:gd name="connsiteX2019" fmla="*/ 1913070 w 4142795"/>
              <a:gd name="connsiteY2019" fmla="*/ 10803040 h 11532225"/>
              <a:gd name="connsiteX2020" fmla="*/ 1924885 w 4142795"/>
              <a:gd name="connsiteY2020" fmla="*/ 10790258 h 11532225"/>
              <a:gd name="connsiteX2021" fmla="*/ 2010236 w 4142795"/>
              <a:gd name="connsiteY2021" fmla="*/ 10738669 h 11532225"/>
              <a:gd name="connsiteX2022" fmla="*/ 1829196 w 4142795"/>
              <a:gd name="connsiteY2022" fmla="*/ 10843500 h 11532225"/>
              <a:gd name="connsiteX2023" fmla="*/ 1882540 w 4142795"/>
              <a:gd name="connsiteY2023" fmla="*/ 10775692 h 11532225"/>
              <a:gd name="connsiteX2024" fmla="*/ 1981081 w 4142795"/>
              <a:gd name="connsiteY2024" fmla="*/ 10722246 h 11532225"/>
              <a:gd name="connsiteX2025" fmla="*/ 1924299 w 4142795"/>
              <a:gd name="connsiteY2025" fmla="*/ 10785878 h 11532225"/>
              <a:gd name="connsiteX2026" fmla="*/ 1829196 w 4142795"/>
              <a:gd name="connsiteY2026" fmla="*/ 10843526 h 11532225"/>
              <a:gd name="connsiteX2027" fmla="*/ 1888728 w 4142795"/>
              <a:gd name="connsiteY2027" fmla="*/ 10767494 h 11532225"/>
              <a:gd name="connsiteX2028" fmla="*/ 1937744 w 4142795"/>
              <a:gd name="connsiteY2028" fmla="*/ 10699456 h 11532225"/>
              <a:gd name="connsiteX2029" fmla="*/ 2041046 w 4142795"/>
              <a:gd name="connsiteY2029" fmla="*/ 10649269 h 11532225"/>
              <a:gd name="connsiteX2030" fmla="*/ 1988618 w 4142795"/>
              <a:gd name="connsiteY2030" fmla="*/ 10713359 h 11532225"/>
              <a:gd name="connsiteX2031" fmla="*/ 1888728 w 4142795"/>
              <a:gd name="connsiteY2031" fmla="*/ 10767494 h 11532225"/>
              <a:gd name="connsiteX2032" fmla="*/ 1942709 w 4142795"/>
              <a:gd name="connsiteY2032" fmla="*/ 10692199 h 11532225"/>
              <a:gd name="connsiteX2033" fmla="*/ 1986759 w 4142795"/>
              <a:gd name="connsiteY2033" fmla="*/ 10623830 h 11532225"/>
              <a:gd name="connsiteX2034" fmla="*/ 2094543 w 4142795"/>
              <a:gd name="connsiteY2034" fmla="*/ 10576903 h 11532225"/>
              <a:gd name="connsiteX2035" fmla="*/ 2047132 w 4142795"/>
              <a:gd name="connsiteY2035" fmla="*/ 10641528 h 11532225"/>
              <a:gd name="connsiteX2036" fmla="*/ 1942734 w 4142795"/>
              <a:gd name="connsiteY2036" fmla="*/ 10692199 h 11532225"/>
              <a:gd name="connsiteX2037" fmla="*/ 1873654 w 4142795"/>
              <a:gd name="connsiteY2037" fmla="*/ 10669282 h 11532225"/>
              <a:gd name="connsiteX2038" fmla="*/ 1909938 w 4142795"/>
              <a:gd name="connsiteY2038" fmla="*/ 10596229 h 11532225"/>
              <a:gd name="connsiteX2039" fmla="*/ 2025005 w 4142795"/>
              <a:gd name="connsiteY2039" fmla="*/ 10550115 h 11532225"/>
              <a:gd name="connsiteX2040" fmla="*/ 1985741 w 4142795"/>
              <a:gd name="connsiteY2040" fmla="*/ 10619400 h 11532225"/>
              <a:gd name="connsiteX2041" fmla="*/ 1873654 w 4142795"/>
              <a:gd name="connsiteY2041" fmla="*/ 10669282 h 11532225"/>
              <a:gd name="connsiteX2042" fmla="*/ 1831818 w 4142795"/>
              <a:gd name="connsiteY2042" fmla="*/ 10623551 h 11532225"/>
              <a:gd name="connsiteX2043" fmla="*/ 980572 w 4142795"/>
              <a:gd name="connsiteY2043" fmla="*/ 11165125 h 11532225"/>
              <a:gd name="connsiteX2044" fmla="*/ 823721 w 4142795"/>
              <a:gd name="connsiteY2044" fmla="*/ 11437147 h 11532225"/>
              <a:gd name="connsiteX2045" fmla="*/ 814784 w 4142795"/>
              <a:gd name="connsiteY2045" fmla="*/ 11465436 h 11532225"/>
              <a:gd name="connsiteX2046" fmla="*/ 782624 w 4142795"/>
              <a:gd name="connsiteY2046" fmla="*/ 11426478 h 11532225"/>
              <a:gd name="connsiteX2047" fmla="*/ 812339 w 4142795"/>
              <a:gd name="connsiteY2047" fmla="*/ 11327682 h 11532225"/>
              <a:gd name="connsiteX2048" fmla="*/ 983653 w 4142795"/>
              <a:gd name="connsiteY2048" fmla="*/ 11056754 h 11532225"/>
              <a:gd name="connsiteX2049" fmla="*/ 1633973 w 4142795"/>
              <a:gd name="connsiteY2049" fmla="*/ 10639312 h 11532225"/>
              <a:gd name="connsiteX2050" fmla="*/ 1939628 w 4142795"/>
              <a:gd name="connsiteY2050" fmla="*/ 10518108 h 11532225"/>
              <a:gd name="connsiteX2051" fmla="*/ 1908614 w 4142795"/>
              <a:gd name="connsiteY2051" fmla="*/ 10591773 h 11532225"/>
              <a:gd name="connsiteX2052" fmla="*/ 1831818 w 4142795"/>
              <a:gd name="connsiteY2052" fmla="*/ 10623526 h 11532225"/>
              <a:gd name="connsiteX2053" fmla="*/ 779645 w 4142795"/>
              <a:gd name="connsiteY2053" fmla="*/ 11422607 h 11532225"/>
              <a:gd name="connsiteX2054" fmla="*/ 750796 w 4142795"/>
              <a:gd name="connsiteY2054" fmla="*/ 11382197 h 11532225"/>
              <a:gd name="connsiteX2055" fmla="*/ 797545 w 4142795"/>
              <a:gd name="connsiteY2055" fmla="*/ 11216357 h 11532225"/>
              <a:gd name="connsiteX2056" fmla="*/ 984188 w 4142795"/>
              <a:gd name="connsiteY2056" fmla="*/ 10944946 h 11532225"/>
              <a:gd name="connsiteX2057" fmla="*/ 1674611 w 4142795"/>
              <a:gd name="connsiteY2057" fmla="*/ 10542884 h 11532225"/>
              <a:gd name="connsiteX2058" fmla="*/ 1966797 w 4142795"/>
              <a:gd name="connsiteY2058" fmla="*/ 10438307 h 11532225"/>
              <a:gd name="connsiteX2059" fmla="*/ 1941767 w 4142795"/>
              <a:gd name="connsiteY2059" fmla="*/ 10512354 h 11532225"/>
              <a:gd name="connsiteX2060" fmla="*/ 1886334 w 4142795"/>
              <a:gd name="connsiteY2060" fmla="*/ 10532953 h 11532225"/>
              <a:gd name="connsiteX2061" fmla="*/ 981209 w 4142795"/>
              <a:gd name="connsiteY2061" fmla="*/ 11053113 h 11532225"/>
              <a:gd name="connsiteX2062" fmla="*/ 808927 w 4142795"/>
              <a:gd name="connsiteY2062" fmla="*/ 11325670 h 11532225"/>
              <a:gd name="connsiteX2063" fmla="*/ 779620 w 4142795"/>
              <a:gd name="connsiteY2063" fmla="*/ 11422634 h 11532225"/>
              <a:gd name="connsiteX2064" fmla="*/ 746620 w 4142795"/>
              <a:gd name="connsiteY2064" fmla="*/ 11384082 h 11532225"/>
              <a:gd name="connsiteX2065" fmla="*/ 740280 w 4142795"/>
              <a:gd name="connsiteY2065" fmla="*/ 11436204 h 11532225"/>
              <a:gd name="connsiteX2066" fmla="*/ 732946 w 4142795"/>
              <a:gd name="connsiteY2066" fmla="*/ 11421563 h 11532225"/>
              <a:gd name="connsiteX2067" fmla="*/ 720572 w 4142795"/>
              <a:gd name="connsiteY2067" fmla="*/ 11394292 h 11532225"/>
              <a:gd name="connsiteX2068" fmla="*/ 720495 w 4142795"/>
              <a:gd name="connsiteY2068" fmla="*/ 11387824 h 11532225"/>
              <a:gd name="connsiteX2069" fmla="*/ 722150 w 4142795"/>
              <a:gd name="connsiteY2069" fmla="*/ 11343927 h 11532225"/>
              <a:gd name="connsiteX2070" fmla="*/ 746620 w 4142795"/>
              <a:gd name="connsiteY2070" fmla="*/ 11384107 h 11532225"/>
              <a:gd name="connsiteX2071" fmla="*/ 701984 w 4142795"/>
              <a:gd name="connsiteY2071" fmla="*/ 11343825 h 11532225"/>
              <a:gd name="connsiteX2072" fmla="*/ 699157 w 4142795"/>
              <a:gd name="connsiteY2072" fmla="*/ 11298551 h 11532225"/>
              <a:gd name="connsiteX2073" fmla="*/ 710819 w 4142795"/>
              <a:gd name="connsiteY2073" fmla="*/ 11322792 h 11532225"/>
              <a:gd name="connsiteX2074" fmla="*/ 718687 w 4142795"/>
              <a:gd name="connsiteY2074" fmla="*/ 11337637 h 11532225"/>
              <a:gd name="connsiteX2075" fmla="*/ 716650 w 4142795"/>
              <a:gd name="connsiteY2075" fmla="*/ 11384693 h 11532225"/>
              <a:gd name="connsiteX2076" fmla="*/ 701984 w 4142795"/>
              <a:gd name="connsiteY2076" fmla="*/ 11343825 h 11532225"/>
              <a:gd name="connsiteX2077" fmla="*/ 682479 w 4142795"/>
              <a:gd name="connsiteY2077" fmla="*/ 11257581 h 11532225"/>
              <a:gd name="connsiteX2078" fmla="*/ 695058 w 4142795"/>
              <a:gd name="connsiteY2078" fmla="*/ 11289308 h 11532225"/>
              <a:gd name="connsiteX2079" fmla="*/ 696382 w 4142795"/>
              <a:gd name="connsiteY2079" fmla="*/ 11324905 h 11532225"/>
              <a:gd name="connsiteX2080" fmla="*/ 682479 w 4142795"/>
              <a:gd name="connsiteY2080" fmla="*/ 11257556 h 11532225"/>
              <a:gd name="connsiteX2081" fmla="*/ 680086 w 4142795"/>
              <a:gd name="connsiteY2081" fmla="*/ 11237415 h 11532225"/>
              <a:gd name="connsiteX2082" fmla="*/ 677387 w 4142795"/>
              <a:gd name="connsiteY2082" fmla="*/ 11184197 h 11532225"/>
              <a:gd name="connsiteX2083" fmla="*/ 753317 w 4142795"/>
              <a:gd name="connsiteY2083" fmla="*/ 10882331 h 11532225"/>
              <a:gd name="connsiteX2084" fmla="*/ 985919 w 4142795"/>
              <a:gd name="connsiteY2084" fmla="*/ 10609470 h 11532225"/>
              <a:gd name="connsiteX2085" fmla="*/ 1797036 w 4142795"/>
              <a:gd name="connsiteY2085" fmla="*/ 10251332 h 11532225"/>
              <a:gd name="connsiteX2086" fmla="*/ 2008785 w 4142795"/>
              <a:gd name="connsiteY2086" fmla="*/ 10195160 h 11532225"/>
              <a:gd name="connsiteX2087" fmla="*/ 2002164 w 4142795"/>
              <a:gd name="connsiteY2087" fmla="*/ 10271549 h 11532225"/>
              <a:gd name="connsiteX2088" fmla="*/ 983195 w 4142795"/>
              <a:gd name="connsiteY2088" fmla="*/ 10717025 h 11532225"/>
              <a:gd name="connsiteX2089" fmla="*/ 764648 w 4142795"/>
              <a:gd name="connsiteY2089" fmla="*/ 10991110 h 11532225"/>
              <a:gd name="connsiteX2090" fmla="*/ 695134 w 4142795"/>
              <a:gd name="connsiteY2090" fmla="*/ 11278537 h 11532225"/>
              <a:gd name="connsiteX2091" fmla="*/ 680060 w 4142795"/>
              <a:gd name="connsiteY2091" fmla="*/ 11237439 h 11532225"/>
              <a:gd name="connsiteX2092" fmla="*/ 2009421 w 4142795"/>
              <a:gd name="connsiteY2092" fmla="*/ 10112354 h 11532225"/>
              <a:gd name="connsiteX2093" fmla="*/ 2009981 w 4142795"/>
              <a:gd name="connsiteY2093" fmla="*/ 10145889 h 11532225"/>
              <a:gd name="connsiteX2094" fmla="*/ 2009014 w 4142795"/>
              <a:gd name="connsiteY2094" fmla="*/ 10189762 h 11532225"/>
              <a:gd name="connsiteX2095" fmla="*/ 983831 w 4142795"/>
              <a:gd name="connsiteY2095" fmla="*/ 10604988 h 11532225"/>
              <a:gd name="connsiteX2096" fmla="*/ 749879 w 4142795"/>
              <a:gd name="connsiteY2096" fmla="*/ 10879583 h 11532225"/>
              <a:gd name="connsiteX2097" fmla="*/ 673364 w 4142795"/>
              <a:gd name="connsiteY2097" fmla="*/ 11184222 h 11532225"/>
              <a:gd name="connsiteX2098" fmla="*/ 674484 w 4142795"/>
              <a:gd name="connsiteY2098" fmla="*/ 11218878 h 11532225"/>
              <a:gd name="connsiteX2099" fmla="*/ 655718 w 4142795"/>
              <a:gd name="connsiteY2099" fmla="*/ 11081784 h 11532225"/>
              <a:gd name="connsiteX2100" fmla="*/ 738574 w 4142795"/>
              <a:gd name="connsiteY2100" fmla="*/ 10770982 h 11532225"/>
              <a:gd name="connsiteX2101" fmla="*/ 1018231 w 4142795"/>
              <a:gd name="connsiteY2101" fmla="*/ 10475763 h 11532225"/>
              <a:gd name="connsiteX2102" fmla="*/ 1875003 w 4142795"/>
              <a:gd name="connsiteY2102" fmla="*/ 10144310 h 11532225"/>
              <a:gd name="connsiteX2103" fmla="*/ 2009447 w 4142795"/>
              <a:gd name="connsiteY2103" fmla="*/ 10112379 h 11532225"/>
              <a:gd name="connsiteX2104" fmla="*/ 2142923 w 4142795"/>
              <a:gd name="connsiteY2104" fmla="*/ 10082919 h 11532225"/>
              <a:gd name="connsiteX2105" fmla="*/ 2143050 w 4142795"/>
              <a:gd name="connsiteY2105" fmla="*/ 10095447 h 11532225"/>
              <a:gd name="connsiteX2106" fmla="*/ 2140911 w 4142795"/>
              <a:gd name="connsiteY2106" fmla="*/ 10157831 h 11532225"/>
              <a:gd name="connsiteX2107" fmla="*/ 2104805 w 4142795"/>
              <a:gd name="connsiteY2107" fmla="*/ 10166362 h 11532225"/>
              <a:gd name="connsiteX2108" fmla="*/ 2011942 w 4142795"/>
              <a:gd name="connsiteY2108" fmla="*/ 10189023 h 11532225"/>
              <a:gd name="connsiteX2109" fmla="*/ 2012833 w 4142795"/>
              <a:gd name="connsiteY2109" fmla="*/ 10145864 h 11532225"/>
              <a:gd name="connsiteX2110" fmla="*/ 2012248 w 4142795"/>
              <a:gd name="connsiteY2110" fmla="*/ 10111692 h 11532225"/>
              <a:gd name="connsiteX2111" fmla="*/ 2142897 w 4142795"/>
              <a:gd name="connsiteY2111" fmla="*/ 10082919 h 11532225"/>
              <a:gd name="connsiteX2112" fmla="*/ 1132840 w 4142795"/>
              <a:gd name="connsiteY2112" fmla="*/ 7601160 h 11532225"/>
              <a:gd name="connsiteX2113" fmla="*/ 1606778 w 4142795"/>
              <a:gd name="connsiteY2113" fmla="*/ 8787077 h 11532225"/>
              <a:gd name="connsiteX2114" fmla="*/ 1975581 w 4142795"/>
              <a:gd name="connsiteY2114" fmla="*/ 9474097 h 11532225"/>
              <a:gd name="connsiteX2115" fmla="*/ 2142846 w 4142795"/>
              <a:gd name="connsiteY2115" fmla="*/ 10077546 h 11532225"/>
              <a:gd name="connsiteX2116" fmla="*/ 2012069 w 4142795"/>
              <a:gd name="connsiteY2116" fmla="*/ 10106345 h 11532225"/>
              <a:gd name="connsiteX2117" fmla="*/ 1556820 w 4142795"/>
              <a:gd name="connsiteY2117" fmla="*/ 8876096 h 11532225"/>
              <a:gd name="connsiteX2118" fmla="*/ 1132814 w 4142795"/>
              <a:gd name="connsiteY2118" fmla="*/ 7601160 h 11532225"/>
              <a:gd name="connsiteX2119" fmla="*/ 1126397 w 4142795"/>
              <a:gd name="connsiteY2119" fmla="*/ 7553239 h 11532225"/>
              <a:gd name="connsiteX2120" fmla="*/ 1675528 w 4142795"/>
              <a:gd name="connsiteY2120" fmla="*/ 8733834 h 11532225"/>
              <a:gd name="connsiteX2121" fmla="*/ 2089705 w 4142795"/>
              <a:gd name="connsiteY2121" fmla="*/ 9424088 h 11532225"/>
              <a:gd name="connsiteX2122" fmla="*/ 2276119 w 4142795"/>
              <a:gd name="connsiteY2122" fmla="*/ 10045030 h 11532225"/>
              <a:gd name="connsiteX2123" fmla="*/ 2276068 w 4142795"/>
              <a:gd name="connsiteY2123" fmla="*/ 10049944 h 11532225"/>
              <a:gd name="connsiteX2124" fmla="*/ 2145800 w 4142795"/>
              <a:gd name="connsiteY2124" fmla="*/ 10076935 h 11532225"/>
              <a:gd name="connsiteX2125" fmla="*/ 1978102 w 4142795"/>
              <a:gd name="connsiteY2125" fmla="*/ 9472136 h 11532225"/>
              <a:gd name="connsiteX2126" fmla="*/ 1126805 w 4142795"/>
              <a:gd name="connsiteY2126" fmla="*/ 7556498 h 11532225"/>
              <a:gd name="connsiteX2127" fmla="*/ 1126397 w 4142795"/>
              <a:gd name="connsiteY2127" fmla="*/ 7553264 h 11532225"/>
              <a:gd name="connsiteX2128" fmla="*/ 1122298 w 4142795"/>
              <a:gd name="connsiteY2128" fmla="*/ 7519246 h 11532225"/>
              <a:gd name="connsiteX2129" fmla="*/ 1744965 w 4142795"/>
              <a:gd name="connsiteY2129" fmla="*/ 8684028 h 11532225"/>
              <a:gd name="connsiteX2130" fmla="*/ 2204084 w 4142795"/>
              <a:gd name="connsiteY2130" fmla="*/ 9375631 h 11532225"/>
              <a:gd name="connsiteX2131" fmla="*/ 2409212 w 4142795"/>
              <a:gd name="connsiteY2131" fmla="*/ 9994613 h 11532225"/>
              <a:gd name="connsiteX2132" fmla="*/ 2408601 w 4142795"/>
              <a:gd name="connsiteY2132" fmla="*/ 10023743 h 11532225"/>
              <a:gd name="connsiteX2133" fmla="*/ 2279123 w 4142795"/>
              <a:gd name="connsiteY2133" fmla="*/ 10049333 h 11532225"/>
              <a:gd name="connsiteX2134" fmla="*/ 2279149 w 4142795"/>
              <a:gd name="connsiteY2134" fmla="*/ 10045030 h 11532225"/>
              <a:gd name="connsiteX2135" fmla="*/ 2092226 w 4142795"/>
              <a:gd name="connsiteY2135" fmla="*/ 9421923 h 11532225"/>
              <a:gd name="connsiteX2136" fmla="*/ 1453849 w 4142795"/>
              <a:gd name="connsiteY2136" fmla="*/ 8346338 h 11532225"/>
              <a:gd name="connsiteX2137" fmla="*/ 1123546 w 4142795"/>
              <a:gd name="connsiteY2137" fmla="*/ 7529915 h 11532225"/>
              <a:gd name="connsiteX2138" fmla="*/ 1122323 w 4142795"/>
              <a:gd name="connsiteY2138" fmla="*/ 7519271 h 11532225"/>
              <a:gd name="connsiteX2139" fmla="*/ 1116594 w 4142795"/>
              <a:gd name="connsiteY2139" fmla="*/ 7501269 h 11532225"/>
              <a:gd name="connsiteX2140" fmla="*/ 1117766 w 4142795"/>
              <a:gd name="connsiteY2140" fmla="*/ 7504935 h 11532225"/>
              <a:gd name="connsiteX2141" fmla="*/ 1118198 w 4142795"/>
              <a:gd name="connsiteY2141" fmla="*/ 7508603 h 11532225"/>
              <a:gd name="connsiteX2142" fmla="*/ 1117154 w 4142795"/>
              <a:gd name="connsiteY2142" fmla="*/ 7504426 h 11532225"/>
              <a:gd name="connsiteX2143" fmla="*/ 1116620 w 4142795"/>
              <a:gd name="connsiteY2143" fmla="*/ 7501269 h 11532225"/>
              <a:gd name="connsiteX2144" fmla="*/ 1110763 w 4142795"/>
              <a:gd name="connsiteY2144" fmla="*/ 7466766 h 11532225"/>
              <a:gd name="connsiteX2145" fmla="*/ 1114888 w 4142795"/>
              <a:gd name="connsiteY2145" fmla="*/ 7477767 h 11532225"/>
              <a:gd name="connsiteX2146" fmla="*/ 1116059 w 4142795"/>
              <a:gd name="connsiteY2146" fmla="*/ 7488996 h 11532225"/>
              <a:gd name="connsiteX2147" fmla="*/ 1112520 w 4142795"/>
              <a:gd name="connsiteY2147" fmla="*/ 7477486 h 11532225"/>
              <a:gd name="connsiteX2148" fmla="*/ 1110738 w 4142795"/>
              <a:gd name="connsiteY2148" fmla="*/ 7466766 h 11532225"/>
              <a:gd name="connsiteX2149" fmla="*/ 1113590 w 4142795"/>
              <a:gd name="connsiteY2149" fmla="*/ 7465010 h 11532225"/>
              <a:gd name="connsiteX2150" fmla="*/ 1108115 w 4142795"/>
              <a:gd name="connsiteY2150" fmla="*/ 7450343 h 11532225"/>
              <a:gd name="connsiteX2151" fmla="*/ 1105798 w 4142795"/>
              <a:gd name="connsiteY2151" fmla="*/ 7435472 h 11532225"/>
              <a:gd name="connsiteX2152" fmla="*/ 1112138 w 4142795"/>
              <a:gd name="connsiteY2152" fmla="*/ 7449732 h 11532225"/>
              <a:gd name="connsiteX2153" fmla="*/ 1113590 w 4142795"/>
              <a:gd name="connsiteY2153" fmla="*/ 7465010 h 11532225"/>
              <a:gd name="connsiteX2154" fmla="*/ 1104245 w 4142795"/>
              <a:gd name="connsiteY2154" fmla="*/ 7449375 h 11532225"/>
              <a:gd name="connsiteX2155" fmla="*/ 1105492 w 4142795"/>
              <a:gd name="connsiteY2155" fmla="*/ 7452736 h 11532225"/>
              <a:gd name="connsiteX2156" fmla="*/ 1105976 w 4142795"/>
              <a:gd name="connsiteY2156" fmla="*/ 7455792 h 11532225"/>
              <a:gd name="connsiteX2157" fmla="*/ 1104779 w 4142795"/>
              <a:gd name="connsiteY2157" fmla="*/ 7451769 h 11532225"/>
              <a:gd name="connsiteX2158" fmla="*/ 1104245 w 4142795"/>
              <a:gd name="connsiteY2158" fmla="*/ 7449401 h 11532225"/>
              <a:gd name="connsiteX2159" fmla="*/ 1096580 w 4142795"/>
              <a:gd name="connsiteY2159" fmla="*/ 7414185 h 11532225"/>
              <a:gd name="connsiteX2160" fmla="*/ 1101215 w 4142795"/>
              <a:gd name="connsiteY2160" fmla="*/ 7424905 h 11532225"/>
              <a:gd name="connsiteX2161" fmla="*/ 1102946 w 4142795"/>
              <a:gd name="connsiteY2161" fmla="*/ 7436134 h 11532225"/>
              <a:gd name="connsiteX2162" fmla="*/ 1098872 w 4142795"/>
              <a:gd name="connsiteY2162" fmla="*/ 7424829 h 11532225"/>
              <a:gd name="connsiteX2163" fmla="*/ 1096606 w 4142795"/>
              <a:gd name="connsiteY2163" fmla="*/ 7414185 h 11532225"/>
              <a:gd name="connsiteX2164" fmla="*/ 1099381 w 4142795"/>
              <a:gd name="connsiteY2164" fmla="*/ 7412046 h 11532225"/>
              <a:gd name="connsiteX2165" fmla="*/ 1093067 w 4142795"/>
              <a:gd name="connsiteY2165" fmla="*/ 7397125 h 11532225"/>
              <a:gd name="connsiteX2166" fmla="*/ 1090113 w 4142795"/>
              <a:gd name="connsiteY2166" fmla="*/ 7382407 h 11532225"/>
              <a:gd name="connsiteX2167" fmla="*/ 1097192 w 4142795"/>
              <a:gd name="connsiteY2167" fmla="*/ 7396794 h 11532225"/>
              <a:gd name="connsiteX2168" fmla="*/ 1099356 w 4142795"/>
              <a:gd name="connsiteY2168" fmla="*/ 7412046 h 11532225"/>
              <a:gd name="connsiteX2169" fmla="*/ 1089069 w 4142795"/>
              <a:gd name="connsiteY2169" fmla="*/ 7396387 h 11532225"/>
              <a:gd name="connsiteX2170" fmla="*/ 1090520 w 4142795"/>
              <a:gd name="connsiteY2170" fmla="*/ 7399824 h 11532225"/>
              <a:gd name="connsiteX2171" fmla="*/ 1091131 w 4142795"/>
              <a:gd name="connsiteY2171" fmla="*/ 7402829 h 11532225"/>
              <a:gd name="connsiteX2172" fmla="*/ 1089655 w 4142795"/>
              <a:gd name="connsiteY2172" fmla="*/ 7398551 h 11532225"/>
              <a:gd name="connsiteX2173" fmla="*/ 1089069 w 4142795"/>
              <a:gd name="connsiteY2173" fmla="*/ 7396387 h 11532225"/>
              <a:gd name="connsiteX2174" fmla="*/ 1079775 w 4142795"/>
              <a:gd name="connsiteY2174" fmla="*/ 7361069 h 11532225"/>
              <a:gd name="connsiteX2175" fmla="*/ 1084995 w 4142795"/>
              <a:gd name="connsiteY2175" fmla="*/ 7371967 h 11532225"/>
              <a:gd name="connsiteX2176" fmla="*/ 1087108 w 4142795"/>
              <a:gd name="connsiteY2176" fmla="*/ 7382764 h 11532225"/>
              <a:gd name="connsiteX2177" fmla="*/ 1082500 w 4142795"/>
              <a:gd name="connsiteY2177" fmla="*/ 7371509 h 11532225"/>
              <a:gd name="connsiteX2178" fmla="*/ 1079800 w 4142795"/>
              <a:gd name="connsiteY2178" fmla="*/ 7361069 h 11532225"/>
              <a:gd name="connsiteX2179" fmla="*/ 1071423 w 4142795"/>
              <a:gd name="connsiteY2179" fmla="*/ 7343627 h 11532225"/>
              <a:gd name="connsiteX2180" fmla="*/ 1072849 w 4142795"/>
              <a:gd name="connsiteY2180" fmla="*/ 7346606 h 11532225"/>
              <a:gd name="connsiteX2181" fmla="*/ 1073511 w 4142795"/>
              <a:gd name="connsiteY2181" fmla="*/ 7349229 h 11532225"/>
              <a:gd name="connsiteX2182" fmla="*/ 1072060 w 4142795"/>
              <a:gd name="connsiteY2182" fmla="*/ 7345562 h 11532225"/>
              <a:gd name="connsiteX2183" fmla="*/ 1071423 w 4142795"/>
              <a:gd name="connsiteY2183" fmla="*/ 7343627 h 11532225"/>
              <a:gd name="connsiteX2184" fmla="*/ 1071831 w 4142795"/>
              <a:gd name="connsiteY2184" fmla="*/ 7329266 h 11532225"/>
              <a:gd name="connsiteX2185" fmla="*/ 1079597 w 4142795"/>
              <a:gd name="connsiteY2185" fmla="*/ 7343372 h 11532225"/>
              <a:gd name="connsiteX2186" fmla="*/ 1082423 w 4142795"/>
              <a:gd name="connsiteY2186" fmla="*/ 7358472 h 11532225"/>
              <a:gd name="connsiteX2187" fmla="*/ 1075395 w 4142795"/>
              <a:gd name="connsiteY2187" fmla="*/ 7343678 h 11532225"/>
              <a:gd name="connsiteX2188" fmla="*/ 1071831 w 4142795"/>
              <a:gd name="connsiteY2188" fmla="*/ 7329266 h 11532225"/>
              <a:gd name="connsiteX2189" fmla="*/ 1060398 w 4142795"/>
              <a:gd name="connsiteY2189" fmla="*/ 7308004 h 11532225"/>
              <a:gd name="connsiteX2190" fmla="*/ 1066000 w 4142795"/>
              <a:gd name="connsiteY2190" fmla="*/ 7318444 h 11532225"/>
              <a:gd name="connsiteX2191" fmla="*/ 1068597 w 4142795"/>
              <a:gd name="connsiteY2191" fmla="*/ 7329189 h 11532225"/>
              <a:gd name="connsiteX2192" fmla="*/ 1063301 w 4142795"/>
              <a:gd name="connsiteY2192" fmla="*/ 7317604 h 11532225"/>
              <a:gd name="connsiteX2193" fmla="*/ 1060398 w 4142795"/>
              <a:gd name="connsiteY2193" fmla="*/ 7307979 h 11532225"/>
              <a:gd name="connsiteX2194" fmla="*/ 1051104 w 4142795"/>
              <a:gd name="connsiteY2194" fmla="*/ 7290282 h 11532225"/>
              <a:gd name="connsiteX2195" fmla="*/ 1052581 w 4142795"/>
              <a:gd name="connsiteY2195" fmla="*/ 7293108 h 11532225"/>
              <a:gd name="connsiteX2196" fmla="*/ 1053192 w 4142795"/>
              <a:gd name="connsiteY2196" fmla="*/ 7295171 h 11532225"/>
              <a:gd name="connsiteX2197" fmla="*/ 1051588 w 4142795"/>
              <a:gd name="connsiteY2197" fmla="*/ 7291555 h 11532225"/>
              <a:gd name="connsiteX2198" fmla="*/ 1051129 w 4142795"/>
              <a:gd name="connsiteY2198" fmla="*/ 7290308 h 11532225"/>
              <a:gd name="connsiteX2199" fmla="*/ 1050926 w 4142795"/>
              <a:gd name="connsiteY2199" fmla="*/ 7275819 h 11532225"/>
              <a:gd name="connsiteX2200" fmla="*/ 1059481 w 4142795"/>
              <a:gd name="connsiteY2200" fmla="*/ 7290078 h 11532225"/>
              <a:gd name="connsiteX2201" fmla="*/ 1062817 w 4142795"/>
              <a:gd name="connsiteY2201" fmla="*/ 7304669 h 11532225"/>
              <a:gd name="connsiteX2202" fmla="*/ 1055076 w 4142795"/>
              <a:gd name="connsiteY2202" fmla="*/ 7289976 h 11532225"/>
              <a:gd name="connsiteX2203" fmla="*/ 1050951 w 4142795"/>
              <a:gd name="connsiteY2203" fmla="*/ 7275793 h 11532225"/>
              <a:gd name="connsiteX2204" fmla="*/ 1038449 w 4142795"/>
              <a:gd name="connsiteY2204" fmla="*/ 7254659 h 11532225"/>
              <a:gd name="connsiteX2205" fmla="*/ 1044585 w 4142795"/>
              <a:gd name="connsiteY2205" fmla="*/ 7265201 h 11532225"/>
              <a:gd name="connsiteX2206" fmla="*/ 1047310 w 4142795"/>
              <a:gd name="connsiteY2206" fmla="*/ 7275004 h 11532225"/>
              <a:gd name="connsiteX2207" fmla="*/ 1041708 w 4142795"/>
              <a:gd name="connsiteY2207" fmla="*/ 7264004 h 11532225"/>
              <a:gd name="connsiteX2208" fmla="*/ 1038449 w 4142795"/>
              <a:gd name="connsiteY2208" fmla="*/ 7254659 h 11532225"/>
              <a:gd name="connsiteX2209" fmla="*/ 1028620 w 4142795"/>
              <a:gd name="connsiteY2209" fmla="*/ 7237675 h 11532225"/>
              <a:gd name="connsiteX2210" fmla="*/ 1029766 w 4142795"/>
              <a:gd name="connsiteY2210" fmla="*/ 7239712 h 11532225"/>
              <a:gd name="connsiteX2211" fmla="*/ 1030123 w 4142795"/>
              <a:gd name="connsiteY2211" fmla="*/ 7240756 h 11532225"/>
              <a:gd name="connsiteX2212" fmla="*/ 1028671 w 4142795"/>
              <a:gd name="connsiteY2212" fmla="*/ 7237777 h 11532225"/>
              <a:gd name="connsiteX2213" fmla="*/ 1028620 w 4142795"/>
              <a:gd name="connsiteY2213" fmla="*/ 7237675 h 11532225"/>
              <a:gd name="connsiteX2214" fmla="*/ 1027678 w 4142795"/>
              <a:gd name="connsiteY2214" fmla="*/ 7222780 h 11532225"/>
              <a:gd name="connsiteX2215" fmla="*/ 1036768 w 4142795"/>
              <a:gd name="connsiteY2215" fmla="*/ 7236657 h 11532225"/>
              <a:gd name="connsiteX2216" fmla="*/ 1040588 w 4142795"/>
              <a:gd name="connsiteY2216" fmla="*/ 7250890 h 11532225"/>
              <a:gd name="connsiteX2217" fmla="*/ 1032160 w 4142795"/>
              <a:gd name="connsiteY2217" fmla="*/ 7236249 h 11532225"/>
              <a:gd name="connsiteX2218" fmla="*/ 1027704 w 4142795"/>
              <a:gd name="connsiteY2218" fmla="*/ 7222780 h 11532225"/>
              <a:gd name="connsiteX2219" fmla="*/ 1014285 w 4142795"/>
              <a:gd name="connsiteY2219" fmla="*/ 7201899 h 11532225"/>
              <a:gd name="connsiteX2220" fmla="*/ 1020498 w 4142795"/>
              <a:gd name="connsiteY2220" fmla="*/ 7211575 h 11532225"/>
              <a:gd name="connsiteX2221" fmla="*/ 1023706 w 4142795"/>
              <a:gd name="connsiteY2221" fmla="*/ 7221328 h 11532225"/>
              <a:gd name="connsiteX2222" fmla="*/ 1017722 w 4142795"/>
              <a:gd name="connsiteY2222" fmla="*/ 7210634 h 11532225"/>
              <a:gd name="connsiteX2223" fmla="*/ 1014259 w 4142795"/>
              <a:gd name="connsiteY2223" fmla="*/ 7201899 h 11532225"/>
              <a:gd name="connsiteX2224" fmla="*/ 1003896 w 4142795"/>
              <a:gd name="connsiteY2224" fmla="*/ 7185247 h 11532225"/>
              <a:gd name="connsiteX2225" fmla="*/ 1004736 w 4142795"/>
              <a:gd name="connsiteY2225" fmla="*/ 7186571 h 11532225"/>
              <a:gd name="connsiteX2226" fmla="*/ 1005016 w 4142795"/>
              <a:gd name="connsiteY2226" fmla="*/ 7187284 h 11532225"/>
              <a:gd name="connsiteX2227" fmla="*/ 1003921 w 4142795"/>
              <a:gd name="connsiteY2227" fmla="*/ 7185247 h 11532225"/>
              <a:gd name="connsiteX2228" fmla="*/ 1002190 w 4142795"/>
              <a:gd name="connsiteY2228" fmla="*/ 7170071 h 11532225"/>
              <a:gd name="connsiteX2229" fmla="*/ 1011637 w 4142795"/>
              <a:gd name="connsiteY2229" fmla="*/ 7183464 h 11532225"/>
              <a:gd name="connsiteX2230" fmla="*/ 1015991 w 4142795"/>
              <a:gd name="connsiteY2230" fmla="*/ 7197291 h 11532225"/>
              <a:gd name="connsiteX2231" fmla="*/ 1006951 w 4142795"/>
              <a:gd name="connsiteY2231" fmla="*/ 7182853 h 11532225"/>
              <a:gd name="connsiteX2232" fmla="*/ 1002164 w 4142795"/>
              <a:gd name="connsiteY2232" fmla="*/ 7170045 h 11532225"/>
              <a:gd name="connsiteX2233" fmla="*/ 987854 w 4142795"/>
              <a:gd name="connsiteY2233" fmla="*/ 7149267 h 11532225"/>
              <a:gd name="connsiteX2234" fmla="*/ 994449 w 4142795"/>
              <a:gd name="connsiteY2234" fmla="*/ 7158893 h 11532225"/>
              <a:gd name="connsiteX2235" fmla="*/ 997708 w 4142795"/>
              <a:gd name="connsiteY2235" fmla="*/ 7167779 h 11532225"/>
              <a:gd name="connsiteX2236" fmla="*/ 991470 w 4142795"/>
              <a:gd name="connsiteY2236" fmla="*/ 7157517 h 11532225"/>
              <a:gd name="connsiteX2237" fmla="*/ 987854 w 4142795"/>
              <a:gd name="connsiteY2237" fmla="*/ 7149242 h 11532225"/>
              <a:gd name="connsiteX2238" fmla="*/ 974639 w 4142795"/>
              <a:gd name="connsiteY2238" fmla="*/ 7117922 h 11532225"/>
              <a:gd name="connsiteX2239" fmla="*/ 984570 w 4142795"/>
              <a:gd name="connsiteY2239" fmla="*/ 7131062 h 11532225"/>
              <a:gd name="connsiteX2240" fmla="*/ 989051 w 4142795"/>
              <a:gd name="connsiteY2240" fmla="*/ 7143971 h 11532225"/>
              <a:gd name="connsiteX2241" fmla="*/ 979630 w 4142795"/>
              <a:gd name="connsiteY2241" fmla="*/ 7130043 h 11532225"/>
              <a:gd name="connsiteX2242" fmla="*/ 974614 w 4142795"/>
              <a:gd name="connsiteY2242" fmla="*/ 7117922 h 11532225"/>
              <a:gd name="connsiteX2243" fmla="*/ 959565 w 4142795"/>
              <a:gd name="connsiteY2243" fmla="*/ 7097603 h 11532225"/>
              <a:gd name="connsiteX2244" fmla="*/ 966160 w 4142795"/>
              <a:gd name="connsiteY2244" fmla="*/ 7106566 h 11532225"/>
              <a:gd name="connsiteX2245" fmla="*/ 969317 w 4142795"/>
              <a:gd name="connsiteY2245" fmla="*/ 7114460 h 11532225"/>
              <a:gd name="connsiteX2246" fmla="*/ 963003 w 4142795"/>
              <a:gd name="connsiteY2246" fmla="*/ 7104809 h 11532225"/>
              <a:gd name="connsiteX2247" fmla="*/ 959565 w 4142795"/>
              <a:gd name="connsiteY2247" fmla="*/ 7097603 h 11532225"/>
              <a:gd name="connsiteX2248" fmla="*/ 945153 w 4142795"/>
              <a:gd name="connsiteY2248" fmla="*/ 7066436 h 11532225"/>
              <a:gd name="connsiteX2249" fmla="*/ 955364 w 4142795"/>
              <a:gd name="connsiteY2249" fmla="*/ 7079091 h 11532225"/>
              <a:gd name="connsiteX2250" fmla="*/ 960074 w 4142795"/>
              <a:gd name="connsiteY2250" fmla="*/ 7091237 h 11532225"/>
              <a:gd name="connsiteX2251" fmla="*/ 950297 w 4142795"/>
              <a:gd name="connsiteY2251" fmla="*/ 7077716 h 11532225"/>
              <a:gd name="connsiteX2252" fmla="*/ 945153 w 4142795"/>
              <a:gd name="connsiteY2252" fmla="*/ 7066410 h 11532225"/>
              <a:gd name="connsiteX2253" fmla="*/ 950475 w 4142795"/>
              <a:gd name="connsiteY2253" fmla="*/ 7066233 h 11532225"/>
              <a:gd name="connsiteX2254" fmla="*/ 938176 w 4142795"/>
              <a:gd name="connsiteY2254" fmla="*/ 7050802 h 11532225"/>
              <a:gd name="connsiteX2255" fmla="*/ 932065 w 4142795"/>
              <a:gd name="connsiteY2255" fmla="*/ 7036772 h 11532225"/>
              <a:gd name="connsiteX2256" fmla="*/ 945000 w 4142795"/>
              <a:gd name="connsiteY2256" fmla="*/ 7051464 h 11532225"/>
              <a:gd name="connsiteX2257" fmla="*/ 950475 w 4142795"/>
              <a:gd name="connsiteY2257" fmla="*/ 7066233 h 11532225"/>
              <a:gd name="connsiteX2258" fmla="*/ 929443 w 4142795"/>
              <a:gd name="connsiteY2258" fmla="*/ 7046600 h 11532225"/>
              <a:gd name="connsiteX2259" fmla="*/ 935936 w 4142795"/>
              <a:gd name="connsiteY2259" fmla="*/ 7054876 h 11532225"/>
              <a:gd name="connsiteX2260" fmla="*/ 939220 w 4142795"/>
              <a:gd name="connsiteY2260" fmla="*/ 7062184 h 11532225"/>
              <a:gd name="connsiteX2261" fmla="*/ 932677 w 4142795"/>
              <a:gd name="connsiteY2261" fmla="*/ 7052865 h 11532225"/>
              <a:gd name="connsiteX2262" fmla="*/ 929443 w 4142795"/>
              <a:gd name="connsiteY2262" fmla="*/ 7046600 h 11532225"/>
              <a:gd name="connsiteX2263" fmla="*/ 913936 w 4142795"/>
              <a:gd name="connsiteY2263" fmla="*/ 7015739 h 11532225"/>
              <a:gd name="connsiteX2264" fmla="*/ 924274 w 4142795"/>
              <a:gd name="connsiteY2264" fmla="*/ 7027783 h 11532225"/>
              <a:gd name="connsiteX2265" fmla="*/ 929264 w 4142795"/>
              <a:gd name="connsiteY2265" fmla="*/ 7039369 h 11532225"/>
              <a:gd name="connsiteX2266" fmla="*/ 919156 w 4142795"/>
              <a:gd name="connsiteY2266" fmla="*/ 7026281 h 11532225"/>
              <a:gd name="connsiteX2267" fmla="*/ 913961 w 4142795"/>
              <a:gd name="connsiteY2267" fmla="*/ 7015739 h 11532225"/>
              <a:gd name="connsiteX2268" fmla="*/ 918927 w 4142795"/>
              <a:gd name="connsiteY2268" fmla="*/ 7014797 h 11532225"/>
              <a:gd name="connsiteX2269" fmla="*/ 906246 w 4142795"/>
              <a:gd name="connsiteY2269" fmla="*/ 6999825 h 11532225"/>
              <a:gd name="connsiteX2270" fmla="*/ 899982 w 4142795"/>
              <a:gd name="connsiteY2270" fmla="*/ 6986584 h 11532225"/>
              <a:gd name="connsiteX2271" fmla="*/ 913147 w 4142795"/>
              <a:gd name="connsiteY2271" fmla="*/ 7000690 h 11532225"/>
              <a:gd name="connsiteX2272" fmla="*/ 918927 w 4142795"/>
              <a:gd name="connsiteY2272" fmla="*/ 7014797 h 11532225"/>
              <a:gd name="connsiteX2273" fmla="*/ 897716 w 4142795"/>
              <a:gd name="connsiteY2273" fmla="*/ 6996489 h 11532225"/>
              <a:gd name="connsiteX2274" fmla="*/ 904158 w 4142795"/>
              <a:gd name="connsiteY2274" fmla="*/ 7004179 h 11532225"/>
              <a:gd name="connsiteX2275" fmla="*/ 907239 w 4142795"/>
              <a:gd name="connsiteY2275" fmla="*/ 7010596 h 11532225"/>
              <a:gd name="connsiteX2276" fmla="*/ 900695 w 4142795"/>
              <a:gd name="connsiteY2276" fmla="*/ 7001862 h 11532225"/>
              <a:gd name="connsiteX2277" fmla="*/ 897691 w 4142795"/>
              <a:gd name="connsiteY2277" fmla="*/ 6996463 h 11532225"/>
              <a:gd name="connsiteX2278" fmla="*/ 881216 w 4142795"/>
              <a:gd name="connsiteY2278" fmla="*/ 6966010 h 11532225"/>
              <a:gd name="connsiteX2279" fmla="*/ 891758 w 4142795"/>
              <a:gd name="connsiteY2279" fmla="*/ 6977621 h 11532225"/>
              <a:gd name="connsiteX2280" fmla="*/ 896647 w 4142795"/>
              <a:gd name="connsiteY2280" fmla="*/ 6988264 h 11532225"/>
              <a:gd name="connsiteX2281" fmla="*/ 886411 w 4142795"/>
              <a:gd name="connsiteY2281" fmla="*/ 6975737 h 11532225"/>
              <a:gd name="connsiteX2282" fmla="*/ 881242 w 4142795"/>
              <a:gd name="connsiteY2282" fmla="*/ 6966010 h 11532225"/>
              <a:gd name="connsiteX2283" fmla="*/ 885647 w 4142795"/>
              <a:gd name="connsiteY2283" fmla="*/ 6964176 h 11532225"/>
              <a:gd name="connsiteX2284" fmla="*/ 872788 w 4142795"/>
              <a:gd name="connsiteY2284" fmla="*/ 6949815 h 11532225"/>
              <a:gd name="connsiteX2285" fmla="*/ 866473 w 4142795"/>
              <a:gd name="connsiteY2285" fmla="*/ 6937389 h 11532225"/>
              <a:gd name="connsiteX2286" fmla="*/ 879943 w 4142795"/>
              <a:gd name="connsiteY2286" fmla="*/ 6951114 h 11532225"/>
              <a:gd name="connsiteX2287" fmla="*/ 885672 w 4142795"/>
              <a:gd name="connsiteY2287" fmla="*/ 6964202 h 11532225"/>
              <a:gd name="connsiteX2288" fmla="*/ 864487 w 4142795"/>
              <a:gd name="connsiteY2288" fmla="*/ 6947218 h 11532225"/>
              <a:gd name="connsiteX2289" fmla="*/ 870751 w 4142795"/>
              <a:gd name="connsiteY2289" fmla="*/ 6954296 h 11532225"/>
              <a:gd name="connsiteX2290" fmla="*/ 873526 w 4142795"/>
              <a:gd name="connsiteY2290" fmla="*/ 6959720 h 11532225"/>
              <a:gd name="connsiteX2291" fmla="*/ 867237 w 4142795"/>
              <a:gd name="connsiteY2291" fmla="*/ 6951801 h 11532225"/>
              <a:gd name="connsiteX2292" fmla="*/ 864513 w 4142795"/>
              <a:gd name="connsiteY2292" fmla="*/ 6947218 h 11532225"/>
              <a:gd name="connsiteX2293" fmla="*/ 847198 w 4142795"/>
              <a:gd name="connsiteY2293" fmla="*/ 6917375 h 11532225"/>
              <a:gd name="connsiteX2294" fmla="*/ 857714 w 4142795"/>
              <a:gd name="connsiteY2294" fmla="*/ 6928375 h 11532225"/>
              <a:gd name="connsiteX2295" fmla="*/ 862476 w 4142795"/>
              <a:gd name="connsiteY2295" fmla="*/ 6938077 h 11532225"/>
              <a:gd name="connsiteX2296" fmla="*/ 852189 w 4142795"/>
              <a:gd name="connsiteY2296" fmla="*/ 6926186 h 11532225"/>
              <a:gd name="connsiteX2297" fmla="*/ 847198 w 4142795"/>
              <a:gd name="connsiteY2297" fmla="*/ 6917375 h 11532225"/>
              <a:gd name="connsiteX2298" fmla="*/ 830011 w 4142795"/>
              <a:gd name="connsiteY2298" fmla="*/ 6899042 h 11532225"/>
              <a:gd name="connsiteX2299" fmla="*/ 835918 w 4142795"/>
              <a:gd name="connsiteY2299" fmla="*/ 6905408 h 11532225"/>
              <a:gd name="connsiteX2300" fmla="*/ 838515 w 4142795"/>
              <a:gd name="connsiteY2300" fmla="*/ 6910093 h 11532225"/>
              <a:gd name="connsiteX2301" fmla="*/ 832328 w 4142795"/>
              <a:gd name="connsiteY2301" fmla="*/ 6902708 h 11532225"/>
              <a:gd name="connsiteX2302" fmla="*/ 830011 w 4142795"/>
              <a:gd name="connsiteY2302" fmla="*/ 6899042 h 11532225"/>
              <a:gd name="connsiteX2303" fmla="*/ 831666 w 4142795"/>
              <a:gd name="connsiteY2303" fmla="*/ 6889162 h 11532225"/>
              <a:gd name="connsiteX2304" fmla="*/ 845288 w 4142795"/>
              <a:gd name="connsiteY2304" fmla="*/ 6902327 h 11532225"/>
              <a:gd name="connsiteX2305" fmla="*/ 851094 w 4142795"/>
              <a:gd name="connsiteY2305" fmla="*/ 6914676 h 11532225"/>
              <a:gd name="connsiteX2306" fmla="*/ 838031 w 4142795"/>
              <a:gd name="connsiteY2306" fmla="*/ 6900824 h 11532225"/>
              <a:gd name="connsiteX2307" fmla="*/ 831691 w 4142795"/>
              <a:gd name="connsiteY2307" fmla="*/ 6889162 h 11532225"/>
              <a:gd name="connsiteX2308" fmla="*/ 811856 w 4142795"/>
              <a:gd name="connsiteY2308" fmla="*/ 6869606 h 11532225"/>
              <a:gd name="connsiteX2309" fmla="*/ 822244 w 4142795"/>
              <a:gd name="connsiteY2309" fmla="*/ 6879944 h 11532225"/>
              <a:gd name="connsiteX2310" fmla="*/ 827057 w 4142795"/>
              <a:gd name="connsiteY2310" fmla="*/ 6889060 h 11532225"/>
              <a:gd name="connsiteX2311" fmla="*/ 816694 w 4142795"/>
              <a:gd name="connsiteY2311" fmla="*/ 6877678 h 11532225"/>
              <a:gd name="connsiteX2312" fmla="*/ 811830 w 4142795"/>
              <a:gd name="connsiteY2312" fmla="*/ 6869606 h 11532225"/>
              <a:gd name="connsiteX2313" fmla="*/ 794414 w 4142795"/>
              <a:gd name="connsiteY2313" fmla="*/ 6851935 h 11532225"/>
              <a:gd name="connsiteX2314" fmla="*/ 799964 w 4142795"/>
              <a:gd name="connsiteY2314" fmla="*/ 6857588 h 11532225"/>
              <a:gd name="connsiteX2315" fmla="*/ 802205 w 4142795"/>
              <a:gd name="connsiteY2315" fmla="*/ 6861458 h 11532225"/>
              <a:gd name="connsiteX2316" fmla="*/ 796298 w 4142795"/>
              <a:gd name="connsiteY2316" fmla="*/ 6854762 h 11532225"/>
              <a:gd name="connsiteX2317" fmla="*/ 794414 w 4142795"/>
              <a:gd name="connsiteY2317" fmla="*/ 6851935 h 11532225"/>
              <a:gd name="connsiteX2318" fmla="*/ 1543503 w 4142795"/>
              <a:gd name="connsiteY2318" fmla="*/ 5349359 h 11532225"/>
              <a:gd name="connsiteX2319" fmla="*/ 1544038 w 4142795"/>
              <a:gd name="connsiteY2319" fmla="*/ 5348341 h 11532225"/>
              <a:gd name="connsiteX2320" fmla="*/ 1552899 w 4142795"/>
              <a:gd name="connsiteY2320" fmla="*/ 5342815 h 11532225"/>
              <a:gd name="connsiteX2321" fmla="*/ 1552517 w 4142795"/>
              <a:gd name="connsiteY2321" fmla="*/ 5343426 h 11532225"/>
              <a:gd name="connsiteX2322" fmla="*/ 1543503 w 4142795"/>
              <a:gd name="connsiteY2322" fmla="*/ 5349359 h 11532225"/>
              <a:gd name="connsiteX2323" fmla="*/ 1532733 w 4142795"/>
              <a:gd name="connsiteY2323" fmla="*/ 5349614 h 11532225"/>
              <a:gd name="connsiteX2324" fmla="*/ 1533573 w 4142795"/>
              <a:gd name="connsiteY2324" fmla="*/ 5347806 h 11532225"/>
              <a:gd name="connsiteX2325" fmla="*/ 1544140 w 4142795"/>
              <a:gd name="connsiteY2325" fmla="*/ 5341517 h 11532225"/>
              <a:gd name="connsiteX2326" fmla="*/ 1543350 w 4142795"/>
              <a:gd name="connsiteY2326" fmla="*/ 5342968 h 11532225"/>
              <a:gd name="connsiteX2327" fmla="*/ 1532733 w 4142795"/>
              <a:gd name="connsiteY2327" fmla="*/ 5349614 h 11532225"/>
              <a:gd name="connsiteX2328" fmla="*/ 1538334 w 4142795"/>
              <a:gd name="connsiteY2328" fmla="*/ 5359035 h 11532225"/>
              <a:gd name="connsiteX2329" fmla="*/ 1538742 w 4142795"/>
              <a:gd name="connsiteY2329" fmla="*/ 5358246 h 11532225"/>
              <a:gd name="connsiteX2330" fmla="*/ 1546635 w 4142795"/>
              <a:gd name="connsiteY2330" fmla="*/ 5353051 h 11532225"/>
              <a:gd name="connsiteX2331" fmla="*/ 1546406 w 4142795"/>
              <a:gd name="connsiteY2331" fmla="*/ 5353408 h 11532225"/>
              <a:gd name="connsiteX2332" fmla="*/ 1538334 w 4142795"/>
              <a:gd name="connsiteY2332" fmla="*/ 5359035 h 11532225"/>
              <a:gd name="connsiteX2333" fmla="*/ 1528226 w 4142795"/>
              <a:gd name="connsiteY2333" fmla="*/ 5359417 h 11532225"/>
              <a:gd name="connsiteX2334" fmla="*/ 1528990 w 4142795"/>
              <a:gd name="connsiteY2334" fmla="*/ 5357762 h 11532225"/>
              <a:gd name="connsiteX2335" fmla="*/ 1538665 w 4142795"/>
              <a:gd name="connsiteY2335" fmla="*/ 5351702 h 11532225"/>
              <a:gd name="connsiteX2336" fmla="*/ 1537978 w 4142795"/>
              <a:gd name="connsiteY2336" fmla="*/ 5353001 h 11532225"/>
              <a:gd name="connsiteX2337" fmla="*/ 1528226 w 4142795"/>
              <a:gd name="connsiteY2337" fmla="*/ 5359417 h 11532225"/>
              <a:gd name="connsiteX2338" fmla="*/ 1321595 w 4142795"/>
              <a:gd name="connsiteY2338" fmla="*/ 5484110 h 11532225"/>
              <a:gd name="connsiteX2339" fmla="*/ 785425 w 4142795"/>
              <a:gd name="connsiteY2339" fmla="*/ 5907968 h 11532225"/>
              <a:gd name="connsiteX2340" fmla="*/ 565019 w 4142795"/>
              <a:gd name="connsiteY2340" fmla="*/ 6393371 h 11532225"/>
              <a:gd name="connsiteX2341" fmla="*/ 565019 w 4142795"/>
              <a:gd name="connsiteY2341" fmla="*/ 6395153 h 11532225"/>
              <a:gd name="connsiteX2342" fmla="*/ 631223 w 4142795"/>
              <a:gd name="connsiteY2342" fmla="*/ 6628268 h 11532225"/>
              <a:gd name="connsiteX2343" fmla="*/ 695236 w 4142795"/>
              <a:gd name="connsiteY2343" fmla="*/ 6733506 h 11532225"/>
              <a:gd name="connsiteX2344" fmla="*/ 601227 w 4142795"/>
              <a:gd name="connsiteY2344" fmla="*/ 6595802 h 11532225"/>
              <a:gd name="connsiteX2345" fmla="*/ 532707 w 4142795"/>
              <a:gd name="connsiteY2345" fmla="*/ 6362790 h 11532225"/>
              <a:gd name="connsiteX2346" fmla="*/ 638021 w 4142795"/>
              <a:gd name="connsiteY2346" fmla="*/ 6041318 h 11532225"/>
              <a:gd name="connsiteX2347" fmla="*/ 1210781 w 4142795"/>
              <a:gd name="connsiteY2347" fmla="*/ 5545781 h 11532225"/>
              <a:gd name="connsiteX2348" fmla="*/ 1528964 w 4142795"/>
              <a:gd name="connsiteY2348" fmla="*/ 5350480 h 11532225"/>
              <a:gd name="connsiteX2349" fmla="*/ 1528047 w 4142795"/>
              <a:gd name="connsiteY2349" fmla="*/ 5352466 h 11532225"/>
              <a:gd name="connsiteX2350" fmla="*/ 1321570 w 4142795"/>
              <a:gd name="connsiteY2350" fmla="*/ 5484059 h 11532225"/>
              <a:gd name="connsiteX2351" fmla="*/ 1524330 w 4142795"/>
              <a:gd name="connsiteY2351" fmla="*/ 5360690 h 11532225"/>
              <a:gd name="connsiteX2352" fmla="*/ 1523464 w 4142795"/>
              <a:gd name="connsiteY2352" fmla="*/ 5362575 h 11532225"/>
              <a:gd name="connsiteX2353" fmla="*/ 1325746 w 4142795"/>
              <a:gd name="connsiteY2353" fmla="*/ 5495619 h 11532225"/>
              <a:gd name="connsiteX2354" fmla="*/ 813740 w 4142795"/>
              <a:gd name="connsiteY2354" fmla="*/ 5926225 h 11532225"/>
              <a:gd name="connsiteX2355" fmla="*/ 601431 w 4142795"/>
              <a:gd name="connsiteY2355" fmla="*/ 6423927 h 11532225"/>
              <a:gd name="connsiteX2356" fmla="*/ 601431 w 4142795"/>
              <a:gd name="connsiteY2356" fmla="*/ 6427415 h 11532225"/>
              <a:gd name="connsiteX2357" fmla="*/ 662567 w 4142795"/>
              <a:gd name="connsiteY2357" fmla="*/ 6654036 h 11532225"/>
              <a:gd name="connsiteX2358" fmla="*/ 734576 w 4142795"/>
              <a:gd name="connsiteY2358" fmla="*/ 6779671 h 11532225"/>
              <a:gd name="connsiteX2359" fmla="*/ 634584 w 4142795"/>
              <a:gd name="connsiteY2359" fmla="*/ 6625390 h 11532225"/>
              <a:gd name="connsiteX2360" fmla="*/ 569068 w 4142795"/>
              <a:gd name="connsiteY2360" fmla="*/ 6395179 h 11532225"/>
              <a:gd name="connsiteX2361" fmla="*/ 569068 w 4142795"/>
              <a:gd name="connsiteY2361" fmla="*/ 6393421 h 11532225"/>
              <a:gd name="connsiteX2362" fmla="*/ 671225 w 4142795"/>
              <a:gd name="connsiteY2362" fmla="*/ 6062962 h 11532225"/>
              <a:gd name="connsiteX2363" fmla="*/ 1219719 w 4142795"/>
              <a:gd name="connsiteY2363" fmla="*/ 5557953 h 11532225"/>
              <a:gd name="connsiteX2364" fmla="*/ 1524355 w 4142795"/>
              <a:gd name="connsiteY2364" fmla="*/ 5360716 h 11532225"/>
              <a:gd name="connsiteX2365" fmla="*/ 1533242 w 4142795"/>
              <a:gd name="connsiteY2365" fmla="*/ 5368609 h 11532225"/>
              <a:gd name="connsiteX2366" fmla="*/ 1533496 w 4142795"/>
              <a:gd name="connsiteY2366" fmla="*/ 5368125 h 11532225"/>
              <a:gd name="connsiteX2367" fmla="*/ 1540397 w 4142795"/>
              <a:gd name="connsiteY2367" fmla="*/ 5363339 h 11532225"/>
              <a:gd name="connsiteX2368" fmla="*/ 1540397 w 4142795"/>
              <a:gd name="connsiteY2368" fmla="*/ 5363364 h 11532225"/>
              <a:gd name="connsiteX2369" fmla="*/ 1533267 w 4142795"/>
              <a:gd name="connsiteY2369" fmla="*/ 5368609 h 11532225"/>
              <a:gd name="connsiteX2370" fmla="*/ 1523770 w 4142795"/>
              <a:gd name="connsiteY2370" fmla="*/ 5369169 h 11532225"/>
              <a:gd name="connsiteX2371" fmla="*/ 1524457 w 4142795"/>
              <a:gd name="connsiteY2371" fmla="*/ 5367693 h 11532225"/>
              <a:gd name="connsiteX2372" fmla="*/ 1533242 w 4142795"/>
              <a:gd name="connsiteY2372" fmla="*/ 5361887 h 11532225"/>
              <a:gd name="connsiteX2373" fmla="*/ 1532656 w 4142795"/>
              <a:gd name="connsiteY2373" fmla="*/ 5363007 h 11532225"/>
              <a:gd name="connsiteX2374" fmla="*/ 1523795 w 4142795"/>
              <a:gd name="connsiteY2374" fmla="*/ 5369195 h 11532225"/>
              <a:gd name="connsiteX2375" fmla="*/ 1519696 w 4142795"/>
              <a:gd name="connsiteY2375" fmla="*/ 5370825 h 11532225"/>
              <a:gd name="connsiteX2376" fmla="*/ 1518906 w 4142795"/>
              <a:gd name="connsiteY2376" fmla="*/ 5372556 h 11532225"/>
              <a:gd name="connsiteX2377" fmla="*/ 1329947 w 4142795"/>
              <a:gd name="connsiteY2377" fmla="*/ 5507129 h 11532225"/>
              <a:gd name="connsiteX2378" fmla="*/ 842080 w 4142795"/>
              <a:gd name="connsiteY2378" fmla="*/ 5944482 h 11532225"/>
              <a:gd name="connsiteX2379" fmla="*/ 637817 w 4142795"/>
              <a:gd name="connsiteY2379" fmla="*/ 6454507 h 11532225"/>
              <a:gd name="connsiteX2380" fmla="*/ 637792 w 4142795"/>
              <a:gd name="connsiteY2380" fmla="*/ 6459600 h 11532225"/>
              <a:gd name="connsiteX2381" fmla="*/ 693861 w 4142795"/>
              <a:gd name="connsiteY2381" fmla="*/ 6679805 h 11532225"/>
              <a:gd name="connsiteX2382" fmla="*/ 764953 w 4142795"/>
              <a:gd name="connsiteY2382" fmla="*/ 6814046 h 11532225"/>
              <a:gd name="connsiteX2383" fmla="*/ 759199 w 4142795"/>
              <a:gd name="connsiteY2383" fmla="*/ 6807807 h 11532225"/>
              <a:gd name="connsiteX2384" fmla="*/ 665928 w 4142795"/>
              <a:gd name="connsiteY2384" fmla="*/ 6651362 h 11532225"/>
              <a:gd name="connsiteX2385" fmla="*/ 605378 w 4142795"/>
              <a:gd name="connsiteY2385" fmla="*/ 6427415 h 11532225"/>
              <a:gd name="connsiteX2386" fmla="*/ 605378 w 4142795"/>
              <a:gd name="connsiteY2386" fmla="*/ 6424002 h 11532225"/>
              <a:gd name="connsiteX2387" fmla="*/ 704428 w 4142795"/>
              <a:gd name="connsiteY2387" fmla="*/ 6084504 h 11532225"/>
              <a:gd name="connsiteX2388" fmla="*/ 1228656 w 4142795"/>
              <a:gd name="connsiteY2388" fmla="*/ 5569971 h 11532225"/>
              <a:gd name="connsiteX2389" fmla="*/ 1519670 w 4142795"/>
              <a:gd name="connsiteY2389" fmla="*/ 5370799 h 11532225"/>
              <a:gd name="connsiteX2390" fmla="*/ 1528200 w 4142795"/>
              <a:gd name="connsiteY2390" fmla="*/ 5378056 h 11532225"/>
              <a:gd name="connsiteX2391" fmla="*/ 1528277 w 4142795"/>
              <a:gd name="connsiteY2391" fmla="*/ 5377929 h 11532225"/>
              <a:gd name="connsiteX2392" fmla="*/ 1529855 w 4142795"/>
              <a:gd name="connsiteY2392" fmla="*/ 5376758 h 11532225"/>
              <a:gd name="connsiteX2393" fmla="*/ 1528200 w 4142795"/>
              <a:gd name="connsiteY2393" fmla="*/ 5378056 h 11532225"/>
              <a:gd name="connsiteX2394" fmla="*/ 1519365 w 4142795"/>
              <a:gd name="connsiteY2394" fmla="*/ 5378794 h 11532225"/>
              <a:gd name="connsiteX2395" fmla="*/ 1519950 w 4142795"/>
              <a:gd name="connsiteY2395" fmla="*/ 5377521 h 11532225"/>
              <a:gd name="connsiteX2396" fmla="*/ 1527793 w 4142795"/>
              <a:gd name="connsiteY2396" fmla="*/ 5372047 h 11532225"/>
              <a:gd name="connsiteX2397" fmla="*/ 1527334 w 4142795"/>
              <a:gd name="connsiteY2397" fmla="*/ 5372913 h 11532225"/>
              <a:gd name="connsiteX2398" fmla="*/ 1519365 w 4142795"/>
              <a:gd name="connsiteY2398" fmla="*/ 5378794 h 11532225"/>
              <a:gd name="connsiteX2399" fmla="*/ 1515061 w 4142795"/>
              <a:gd name="connsiteY2399" fmla="*/ 5380959 h 11532225"/>
              <a:gd name="connsiteX2400" fmla="*/ 1514348 w 4142795"/>
              <a:gd name="connsiteY2400" fmla="*/ 5382512 h 11532225"/>
              <a:gd name="connsiteX2401" fmla="*/ 1334225 w 4142795"/>
              <a:gd name="connsiteY2401" fmla="*/ 5518612 h 11532225"/>
              <a:gd name="connsiteX2402" fmla="*/ 870496 w 4142795"/>
              <a:gd name="connsiteY2402" fmla="*/ 5962714 h 11532225"/>
              <a:gd name="connsiteX2403" fmla="*/ 674204 w 4142795"/>
              <a:gd name="connsiteY2403" fmla="*/ 6485063 h 11532225"/>
              <a:gd name="connsiteX2404" fmla="*/ 674127 w 4142795"/>
              <a:gd name="connsiteY2404" fmla="*/ 6491760 h 11532225"/>
              <a:gd name="connsiteX2405" fmla="*/ 725155 w 4142795"/>
              <a:gd name="connsiteY2405" fmla="*/ 6705573 h 11532225"/>
              <a:gd name="connsiteX2406" fmla="*/ 790467 w 4142795"/>
              <a:gd name="connsiteY2406" fmla="*/ 6841088 h 11532225"/>
              <a:gd name="connsiteX2407" fmla="*/ 780104 w 4142795"/>
              <a:gd name="connsiteY2407" fmla="*/ 6830240 h 11532225"/>
              <a:gd name="connsiteX2408" fmla="*/ 697197 w 4142795"/>
              <a:gd name="connsiteY2408" fmla="*/ 6677335 h 11532225"/>
              <a:gd name="connsiteX2409" fmla="*/ 641611 w 4142795"/>
              <a:gd name="connsiteY2409" fmla="*/ 6459600 h 11532225"/>
              <a:gd name="connsiteX2410" fmla="*/ 641662 w 4142795"/>
              <a:gd name="connsiteY2410" fmla="*/ 6454609 h 11532225"/>
              <a:gd name="connsiteX2411" fmla="*/ 737657 w 4142795"/>
              <a:gd name="connsiteY2411" fmla="*/ 6106096 h 11532225"/>
              <a:gd name="connsiteX2412" fmla="*/ 1237695 w 4142795"/>
              <a:gd name="connsiteY2412" fmla="*/ 5582066 h 11532225"/>
              <a:gd name="connsiteX2413" fmla="*/ 1515036 w 4142795"/>
              <a:gd name="connsiteY2413" fmla="*/ 5380959 h 11532225"/>
              <a:gd name="connsiteX2414" fmla="*/ 1515010 w 4142795"/>
              <a:gd name="connsiteY2414" fmla="*/ 5388368 h 11532225"/>
              <a:gd name="connsiteX2415" fmla="*/ 1515469 w 4142795"/>
              <a:gd name="connsiteY2415" fmla="*/ 5387350 h 11532225"/>
              <a:gd name="connsiteX2416" fmla="*/ 1522369 w 4142795"/>
              <a:gd name="connsiteY2416" fmla="*/ 5382258 h 11532225"/>
              <a:gd name="connsiteX2417" fmla="*/ 1522064 w 4142795"/>
              <a:gd name="connsiteY2417" fmla="*/ 5382818 h 11532225"/>
              <a:gd name="connsiteX2418" fmla="*/ 1515010 w 4142795"/>
              <a:gd name="connsiteY2418" fmla="*/ 5388343 h 11532225"/>
              <a:gd name="connsiteX2419" fmla="*/ 1510707 w 4142795"/>
              <a:gd name="connsiteY2419" fmla="*/ 5397815 h 11532225"/>
              <a:gd name="connsiteX2420" fmla="*/ 1511013 w 4142795"/>
              <a:gd name="connsiteY2420" fmla="*/ 5397128 h 11532225"/>
              <a:gd name="connsiteX2421" fmla="*/ 1516946 w 4142795"/>
              <a:gd name="connsiteY2421" fmla="*/ 5392494 h 11532225"/>
              <a:gd name="connsiteX2422" fmla="*/ 1516818 w 4142795"/>
              <a:gd name="connsiteY2422" fmla="*/ 5392748 h 11532225"/>
              <a:gd name="connsiteX2423" fmla="*/ 1510707 w 4142795"/>
              <a:gd name="connsiteY2423" fmla="*/ 5397841 h 11532225"/>
              <a:gd name="connsiteX2424" fmla="*/ 1338604 w 4142795"/>
              <a:gd name="connsiteY2424" fmla="*/ 5530096 h 11532225"/>
              <a:gd name="connsiteX2425" fmla="*/ 899015 w 4142795"/>
              <a:gd name="connsiteY2425" fmla="*/ 5980920 h 11532225"/>
              <a:gd name="connsiteX2426" fmla="*/ 710616 w 4142795"/>
              <a:gd name="connsiteY2426" fmla="*/ 6515619 h 11532225"/>
              <a:gd name="connsiteX2427" fmla="*/ 710514 w 4142795"/>
              <a:gd name="connsiteY2427" fmla="*/ 6523920 h 11532225"/>
              <a:gd name="connsiteX2428" fmla="*/ 756499 w 4142795"/>
              <a:gd name="connsiteY2428" fmla="*/ 6731291 h 11532225"/>
              <a:gd name="connsiteX2429" fmla="*/ 815140 w 4142795"/>
              <a:gd name="connsiteY2429" fmla="*/ 6866118 h 11532225"/>
              <a:gd name="connsiteX2430" fmla="*/ 801951 w 4142795"/>
              <a:gd name="connsiteY2430" fmla="*/ 6852827 h 11532225"/>
              <a:gd name="connsiteX2431" fmla="*/ 728541 w 4142795"/>
              <a:gd name="connsiteY2431" fmla="*/ 6703307 h 11532225"/>
              <a:gd name="connsiteX2432" fmla="*/ 677947 w 4142795"/>
              <a:gd name="connsiteY2432" fmla="*/ 6491760 h 11532225"/>
              <a:gd name="connsiteX2433" fmla="*/ 677998 w 4142795"/>
              <a:gd name="connsiteY2433" fmla="*/ 6485190 h 11532225"/>
              <a:gd name="connsiteX2434" fmla="*/ 770988 w 4142795"/>
              <a:gd name="connsiteY2434" fmla="*/ 6127664 h 11532225"/>
              <a:gd name="connsiteX2435" fmla="*/ 1246811 w 4142795"/>
              <a:gd name="connsiteY2435" fmla="*/ 5594110 h 11532225"/>
              <a:gd name="connsiteX2436" fmla="*/ 1510427 w 4142795"/>
              <a:gd name="connsiteY2436" fmla="*/ 5391068 h 11532225"/>
              <a:gd name="connsiteX2437" fmla="*/ 1509816 w 4142795"/>
              <a:gd name="connsiteY2437" fmla="*/ 5392417 h 11532225"/>
              <a:gd name="connsiteX2438" fmla="*/ 1338579 w 4142795"/>
              <a:gd name="connsiteY2438" fmla="*/ 5530122 h 11532225"/>
              <a:gd name="connsiteX2439" fmla="*/ 1505360 w 4142795"/>
              <a:gd name="connsiteY2439" fmla="*/ 5402297 h 11532225"/>
              <a:gd name="connsiteX2440" fmla="*/ 1343086 w 4142795"/>
              <a:gd name="connsiteY2440" fmla="*/ 5541606 h 11532225"/>
              <a:gd name="connsiteX2441" fmla="*/ 927609 w 4142795"/>
              <a:gd name="connsiteY2441" fmla="*/ 5999177 h 11532225"/>
              <a:gd name="connsiteX2442" fmla="*/ 747027 w 4142795"/>
              <a:gd name="connsiteY2442" fmla="*/ 6546200 h 11532225"/>
              <a:gd name="connsiteX2443" fmla="*/ 746875 w 4142795"/>
              <a:gd name="connsiteY2443" fmla="*/ 6556233 h 11532225"/>
              <a:gd name="connsiteX2444" fmla="*/ 787844 w 4142795"/>
              <a:gd name="connsiteY2444" fmla="*/ 6757085 h 11532225"/>
              <a:gd name="connsiteX2445" fmla="*/ 839737 w 4142795"/>
              <a:gd name="connsiteY2445" fmla="*/ 6890385 h 11532225"/>
              <a:gd name="connsiteX2446" fmla="*/ 824281 w 4142795"/>
              <a:gd name="connsiteY2446" fmla="*/ 6875260 h 11532225"/>
              <a:gd name="connsiteX2447" fmla="*/ 759886 w 4142795"/>
              <a:gd name="connsiteY2447" fmla="*/ 6729280 h 11532225"/>
              <a:gd name="connsiteX2448" fmla="*/ 714257 w 4142795"/>
              <a:gd name="connsiteY2448" fmla="*/ 6523945 h 11532225"/>
              <a:gd name="connsiteX2449" fmla="*/ 714359 w 4142795"/>
              <a:gd name="connsiteY2449" fmla="*/ 6515797 h 11532225"/>
              <a:gd name="connsiteX2450" fmla="*/ 1027143 w 4142795"/>
              <a:gd name="connsiteY2450" fmla="*/ 5828192 h 11532225"/>
              <a:gd name="connsiteX2451" fmla="*/ 1505844 w 4142795"/>
              <a:gd name="connsiteY2451" fmla="*/ 5401202 h 11532225"/>
              <a:gd name="connsiteX2452" fmla="*/ 1505335 w 4142795"/>
              <a:gd name="connsiteY2452" fmla="*/ 5402322 h 11532225"/>
              <a:gd name="connsiteX2453" fmla="*/ 1506480 w 4142795"/>
              <a:gd name="connsiteY2453" fmla="*/ 5407135 h 11532225"/>
              <a:gd name="connsiteX2454" fmla="*/ 1506608 w 4142795"/>
              <a:gd name="connsiteY2454" fmla="*/ 5406855 h 11532225"/>
              <a:gd name="connsiteX2455" fmla="*/ 1509612 w 4142795"/>
              <a:gd name="connsiteY2455" fmla="*/ 5404334 h 11532225"/>
              <a:gd name="connsiteX2456" fmla="*/ 1506480 w 4142795"/>
              <a:gd name="connsiteY2456" fmla="*/ 5407135 h 11532225"/>
              <a:gd name="connsiteX2457" fmla="*/ 1347644 w 4142795"/>
              <a:gd name="connsiteY2457" fmla="*/ 5553090 h 11532225"/>
              <a:gd name="connsiteX2458" fmla="*/ 956280 w 4142795"/>
              <a:gd name="connsiteY2458" fmla="*/ 6017408 h 11532225"/>
              <a:gd name="connsiteX2459" fmla="*/ 783439 w 4142795"/>
              <a:gd name="connsiteY2459" fmla="*/ 6576781 h 11532225"/>
              <a:gd name="connsiteX2460" fmla="*/ 783235 w 4142795"/>
              <a:gd name="connsiteY2460" fmla="*/ 6588698 h 11532225"/>
              <a:gd name="connsiteX2461" fmla="*/ 819163 w 4142795"/>
              <a:gd name="connsiteY2461" fmla="*/ 6782854 h 11532225"/>
              <a:gd name="connsiteX2462" fmla="*/ 864258 w 4142795"/>
              <a:gd name="connsiteY2462" fmla="*/ 6913759 h 11532225"/>
              <a:gd name="connsiteX2463" fmla="*/ 847274 w 4142795"/>
              <a:gd name="connsiteY2463" fmla="*/ 6897616 h 11532225"/>
              <a:gd name="connsiteX2464" fmla="*/ 791205 w 4142795"/>
              <a:gd name="connsiteY2464" fmla="*/ 6755252 h 11532225"/>
              <a:gd name="connsiteX2465" fmla="*/ 750516 w 4142795"/>
              <a:gd name="connsiteY2465" fmla="*/ 6556207 h 11532225"/>
              <a:gd name="connsiteX2466" fmla="*/ 750668 w 4142795"/>
              <a:gd name="connsiteY2466" fmla="*/ 6546353 h 11532225"/>
              <a:gd name="connsiteX2467" fmla="*/ 1049118 w 4142795"/>
              <a:gd name="connsiteY2467" fmla="*/ 5843292 h 11532225"/>
              <a:gd name="connsiteX2468" fmla="*/ 1501235 w 4142795"/>
              <a:gd name="connsiteY2468" fmla="*/ 5411285 h 11532225"/>
              <a:gd name="connsiteX2469" fmla="*/ 1500879 w 4142795"/>
              <a:gd name="connsiteY2469" fmla="*/ 5412075 h 11532225"/>
              <a:gd name="connsiteX2470" fmla="*/ 1347618 w 4142795"/>
              <a:gd name="connsiteY2470" fmla="*/ 5553064 h 11532225"/>
              <a:gd name="connsiteX2471" fmla="*/ 1496448 w 4142795"/>
              <a:gd name="connsiteY2471" fmla="*/ 5421904 h 11532225"/>
              <a:gd name="connsiteX2472" fmla="*/ 1352303 w 4142795"/>
              <a:gd name="connsiteY2472" fmla="*/ 5564598 h 11532225"/>
              <a:gd name="connsiteX2473" fmla="*/ 985053 w 4142795"/>
              <a:gd name="connsiteY2473" fmla="*/ 6035640 h 11532225"/>
              <a:gd name="connsiteX2474" fmla="*/ 819851 w 4142795"/>
              <a:gd name="connsiteY2474" fmla="*/ 6607337 h 11532225"/>
              <a:gd name="connsiteX2475" fmla="*/ 819596 w 4142795"/>
              <a:gd name="connsiteY2475" fmla="*/ 6621443 h 11532225"/>
              <a:gd name="connsiteX2476" fmla="*/ 850534 w 4142795"/>
              <a:gd name="connsiteY2476" fmla="*/ 6808597 h 11532225"/>
              <a:gd name="connsiteX2477" fmla="*/ 889212 w 4142795"/>
              <a:gd name="connsiteY2477" fmla="*/ 6936931 h 11532225"/>
              <a:gd name="connsiteX2478" fmla="*/ 870776 w 4142795"/>
              <a:gd name="connsiteY2478" fmla="*/ 6919870 h 11532225"/>
              <a:gd name="connsiteX2479" fmla="*/ 822550 w 4142795"/>
              <a:gd name="connsiteY2479" fmla="*/ 6781224 h 11532225"/>
              <a:gd name="connsiteX2480" fmla="*/ 786826 w 4142795"/>
              <a:gd name="connsiteY2480" fmla="*/ 6588673 h 11532225"/>
              <a:gd name="connsiteX2481" fmla="*/ 787029 w 4142795"/>
              <a:gd name="connsiteY2481" fmla="*/ 6576959 h 11532225"/>
              <a:gd name="connsiteX2482" fmla="*/ 1071220 w 4142795"/>
              <a:gd name="connsiteY2482" fmla="*/ 5858468 h 11532225"/>
              <a:gd name="connsiteX2483" fmla="*/ 1496652 w 4142795"/>
              <a:gd name="connsiteY2483" fmla="*/ 5421547 h 11532225"/>
              <a:gd name="connsiteX2484" fmla="*/ 1496474 w 4142795"/>
              <a:gd name="connsiteY2484" fmla="*/ 5421904 h 11532225"/>
              <a:gd name="connsiteX2485" fmla="*/ 1357090 w 4142795"/>
              <a:gd name="connsiteY2485" fmla="*/ 5576108 h 11532225"/>
              <a:gd name="connsiteX2486" fmla="*/ 1013903 w 4142795"/>
              <a:gd name="connsiteY2486" fmla="*/ 6053872 h 11532225"/>
              <a:gd name="connsiteX2487" fmla="*/ 856263 w 4142795"/>
              <a:gd name="connsiteY2487" fmla="*/ 6637892 h 11532225"/>
              <a:gd name="connsiteX2488" fmla="*/ 855906 w 4142795"/>
              <a:gd name="connsiteY2488" fmla="*/ 6654647 h 11532225"/>
              <a:gd name="connsiteX2489" fmla="*/ 881878 w 4142795"/>
              <a:gd name="connsiteY2489" fmla="*/ 6834366 h 11532225"/>
              <a:gd name="connsiteX2490" fmla="*/ 914318 w 4142795"/>
              <a:gd name="connsiteY2490" fmla="*/ 6959644 h 11532225"/>
              <a:gd name="connsiteX2491" fmla="*/ 894813 w 4142795"/>
              <a:gd name="connsiteY2491" fmla="*/ 6942049 h 11532225"/>
              <a:gd name="connsiteX2492" fmla="*/ 853869 w 4142795"/>
              <a:gd name="connsiteY2492" fmla="*/ 6807222 h 11532225"/>
              <a:gd name="connsiteX2493" fmla="*/ 823110 w 4142795"/>
              <a:gd name="connsiteY2493" fmla="*/ 6621469 h 11532225"/>
              <a:gd name="connsiteX2494" fmla="*/ 823365 w 4142795"/>
              <a:gd name="connsiteY2494" fmla="*/ 6607566 h 11532225"/>
              <a:gd name="connsiteX2495" fmla="*/ 1093398 w 4142795"/>
              <a:gd name="connsiteY2495" fmla="*/ 5873644 h 11532225"/>
              <a:gd name="connsiteX2496" fmla="*/ 1490515 w 4142795"/>
              <a:gd name="connsiteY2496" fmla="*/ 5433311 h 11532225"/>
              <a:gd name="connsiteX2497" fmla="*/ 1357141 w 4142795"/>
              <a:gd name="connsiteY2497" fmla="*/ 5576133 h 11532225"/>
              <a:gd name="connsiteX2498" fmla="*/ 1361979 w 4142795"/>
              <a:gd name="connsiteY2498" fmla="*/ 5587642 h 11532225"/>
              <a:gd name="connsiteX2499" fmla="*/ 892674 w 4142795"/>
              <a:gd name="connsiteY2499" fmla="*/ 6668448 h 11532225"/>
              <a:gd name="connsiteX2500" fmla="*/ 892191 w 4142795"/>
              <a:gd name="connsiteY2500" fmla="*/ 6688564 h 11532225"/>
              <a:gd name="connsiteX2501" fmla="*/ 913197 w 4142795"/>
              <a:gd name="connsiteY2501" fmla="*/ 6860083 h 11532225"/>
              <a:gd name="connsiteX2502" fmla="*/ 939679 w 4142795"/>
              <a:gd name="connsiteY2502" fmla="*/ 6982026 h 11532225"/>
              <a:gd name="connsiteX2503" fmla="*/ 919258 w 4142795"/>
              <a:gd name="connsiteY2503" fmla="*/ 6964024 h 11532225"/>
              <a:gd name="connsiteX2504" fmla="*/ 885138 w 4142795"/>
              <a:gd name="connsiteY2504" fmla="*/ 6833144 h 11532225"/>
              <a:gd name="connsiteX2505" fmla="*/ 859293 w 4142795"/>
              <a:gd name="connsiteY2505" fmla="*/ 6654622 h 11532225"/>
              <a:gd name="connsiteX2506" fmla="*/ 859649 w 4142795"/>
              <a:gd name="connsiteY2506" fmla="*/ 6638122 h 11532225"/>
              <a:gd name="connsiteX2507" fmla="*/ 1115627 w 4142795"/>
              <a:gd name="connsiteY2507" fmla="*/ 5888769 h 11532225"/>
              <a:gd name="connsiteX2508" fmla="*/ 1481552 w 4142795"/>
              <a:gd name="connsiteY2508" fmla="*/ 5448207 h 11532225"/>
              <a:gd name="connsiteX2509" fmla="*/ 1361954 w 4142795"/>
              <a:gd name="connsiteY2509" fmla="*/ 5587642 h 11532225"/>
              <a:gd name="connsiteX2510" fmla="*/ 1366995 w 4142795"/>
              <a:gd name="connsiteY2510" fmla="*/ 5599203 h 11532225"/>
              <a:gd name="connsiteX2511" fmla="*/ 929086 w 4142795"/>
              <a:gd name="connsiteY2511" fmla="*/ 6699029 h 11532225"/>
              <a:gd name="connsiteX2512" fmla="*/ 928450 w 4142795"/>
              <a:gd name="connsiteY2512" fmla="*/ 6723754 h 11532225"/>
              <a:gd name="connsiteX2513" fmla="*/ 944568 w 4142795"/>
              <a:gd name="connsiteY2513" fmla="*/ 6885878 h 11532225"/>
              <a:gd name="connsiteX2514" fmla="*/ 965396 w 4142795"/>
              <a:gd name="connsiteY2514" fmla="*/ 7004255 h 11532225"/>
              <a:gd name="connsiteX2515" fmla="*/ 944186 w 4142795"/>
              <a:gd name="connsiteY2515" fmla="*/ 6985999 h 11532225"/>
              <a:gd name="connsiteX2516" fmla="*/ 916457 w 4142795"/>
              <a:gd name="connsiteY2516" fmla="*/ 6859141 h 11532225"/>
              <a:gd name="connsiteX2517" fmla="*/ 895526 w 4142795"/>
              <a:gd name="connsiteY2517" fmla="*/ 6688590 h 11532225"/>
              <a:gd name="connsiteX2518" fmla="*/ 895985 w 4142795"/>
              <a:gd name="connsiteY2518" fmla="*/ 6668728 h 11532225"/>
              <a:gd name="connsiteX2519" fmla="*/ 1138008 w 4142795"/>
              <a:gd name="connsiteY2519" fmla="*/ 5903919 h 11532225"/>
              <a:gd name="connsiteX2520" fmla="*/ 1473761 w 4142795"/>
              <a:gd name="connsiteY2520" fmla="*/ 5462771 h 11532225"/>
              <a:gd name="connsiteX2521" fmla="*/ 1366970 w 4142795"/>
              <a:gd name="connsiteY2521" fmla="*/ 5599177 h 11532225"/>
              <a:gd name="connsiteX2522" fmla="*/ 1466657 w 4142795"/>
              <a:gd name="connsiteY2522" fmla="*/ 5477464 h 11532225"/>
              <a:gd name="connsiteX2523" fmla="*/ 1372139 w 4142795"/>
              <a:gd name="connsiteY2523" fmla="*/ 5610789 h 11532225"/>
              <a:gd name="connsiteX2524" fmla="*/ 965498 w 4142795"/>
              <a:gd name="connsiteY2524" fmla="*/ 6729610 h 11532225"/>
              <a:gd name="connsiteX2525" fmla="*/ 964632 w 4142795"/>
              <a:gd name="connsiteY2525" fmla="*/ 6761210 h 11532225"/>
              <a:gd name="connsiteX2526" fmla="*/ 975963 w 4142795"/>
              <a:gd name="connsiteY2526" fmla="*/ 6911671 h 11532225"/>
              <a:gd name="connsiteX2527" fmla="*/ 991521 w 4142795"/>
              <a:gd name="connsiteY2527" fmla="*/ 7026332 h 11532225"/>
              <a:gd name="connsiteX2528" fmla="*/ 969547 w 4142795"/>
              <a:gd name="connsiteY2528" fmla="*/ 7007794 h 11532225"/>
              <a:gd name="connsiteX2529" fmla="*/ 947801 w 4142795"/>
              <a:gd name="connsiteY2529" fmla="*/ 6885139 h 11532225"/>
              <a:gd name="connsiteX2530" fmla="*/ 931734 w 4142795"/>
              <a:gd name="connsiteY2530" fmla="*/ 6723779 h 11532225"/>
              <a:gd name="connsiteX2531" fmla="*/ 932371 w 4142795"/>
              <a:gd name="connsiteY2531" fmla="*/ 6699335 h 11532225"/>
              <a:gd name="connsiteX2532" fmla="*/ 1160568 w 4142795"/>
              <a:gd name="connsiteY2532" fmla="*/ 5919121 h 11532225"/>
              <a:gd name="connsiteX2533" fmla="*/ 1466682 w 4142795"/>
              <a:gd name="connsiteY2533" fmla="*/ 5477464 h 11532225"/>
              <a:gd name="connsiteX2534" fmla="*/ 1377435 w 4142795"/>
              <a:gd name="connsiteY2534" fmla="*/ 5622374 h 11532225"/>
              <a:gd name="connsiteX2535" fmla="*/ 1001884 w 4142795"/>
              <a:gd name="connsiteY2535" fmla="*/ 6760166 h 11532225"/>
              <a:gd name="connsiteX2536" fmla="*/ 1000611 w 4142795"/>
              <a:gd name="connsiteY2536" fmla="*/ 6803402 h 11532225"/>
              <a:gd name="connsiteX2537" fmla="*/ 1007283 w 4142795"/>
              <a:gd name="connsiteY2537" fmla="*/ 6937415 h 11532225"/>
              <a:gd name="connsiteX2538" fmla="*/ 1017850 w 4142795"/>
              <a:gd name="connsiteY2538" fmla="*/ 7048154 h 11532225"/>
              <a:gd name="connsiteX2539" fmla="*/ 995213 w 4142795"/>
              <a:gd name="connsiteY2539" fmla="*/ 7029413 h 11532225"/>
              <a:gd name="connsiteX2540" fmla="*/ 979095 w 4142795"/>
              <a:gd name="connsiteY2540" fmla="*/ 6911086 h 11532225"/>
              <a:gd name="connsiteX2541" fmla="*/ 967815 w 4142795"/>
              <a:gd name="connsiteY2541" fmla="*/ 6761210 h 11532225"/>
              <a:gd name="connsiteX2542" fmla="*/ 968681 w 4142795"/>
              <a:gd name="connsiteY2542" fmla="*/ 6729916 h 11532225"/>
              <a:gd name="connsiteX2543" fmla="*/ 1460113 w 4142795"/>
              <a:gd name="connsiteY2543" fmla="*/ 5492411 h 11532225"/>
              <a:gd name="connsiteX2544" fmla="*/ 1377461 w 4142795"/>
              <a:gd name="connsiteY2544" fmla="*/ 5622374 h 11532225"/>
              <a:gd name="connsiteX2545" fmla="*/ 1454103 w 4142795"/>
              <a:gd name="connsiteY2545" fmla="*/ 5507689 h 11532225"/>
              <a:gd name="connsiteX2546" fmla="*/ 1382884 w 4142795"/>
              <a:gd name="connsiteY2546" fmla="*/ 5633985 h 11532225"/>
              <a:gd name="connsiteX2547" fmla="*/ 1038296 w 4142795"/>
              <a:gd name="connsiteY2547" fmla="*/ 6790722 h 11532225"/>
              <a:gd name="connsiteX2548" fmla="*/ 1036234 w 4142795"/>
              <a:gd name="connsiteY2548" fmla="*/ 6858912 h 11532225"/>
              <a:gd name="connsiteX2549" fmla="*/ 1038653 w 4142795"/>
              <a:gd name="connsiteY2549" fmla="*/ 6963183 h 11532225"/>
              <a:gd name="connsiteX2550" fmla="*/ 1044484 w 4142795"/>
              <a:gd name="connsiteY2550" fmla="*/ 7069823 h 11532225"/>
              <a:gd name="connsiteX2551" fmla="*/ 1021287 w 4142795"/>
              <a:gd name="connsiteY2551" fmla="*/ 7051005 h 11532225"/>
              <a:gd name="connsiteX2552" fmla="*/ 1010389 w 4142795"/>
              <a:gd name="connsiteY2552" fmla="*/ 6937058 h 11532225"/>
              <a:gd name="connsiteX2553" fmla="*/ 1003718 w 4142795"/>
              <a:gd name="connsiteY2553" fmla="*/ 6803402 h 11532225"/>
              <a:gd name="connsiteX2554" fmla="*/ 1004991 w 4142795"/>
              <a:gd name="connsiteY2554" fmla="*/ 6760497 h 11532225"/>
              <a:gd name="connsiteX2555" fmla="*/ 1454129 w 4142795"/>
              <a:gd name="connsiteY2555" fmla="*/ 5507714 h 11532225"/>
              <a:gd name="connsiteX2556" fmla="*/ 1448935 w 4142795"/>
              <a:gd name="connsiteY2556" fmla="*/ 5523094 h 11532225"/>
              <a:gd name="connsiteX2557" fmla="*/ 1074708 w 4142795"/>
              <a:gd name="connsiteY2557" fmla="*/ 6821303 h 11532225"/>
              <a:gd name="connsiteX2558" fmla="*/ 1070023 w 4142795"/>
              <a:gd name="connsiteY2558" fmla="*/ 6988952 h 11532225"/>
              <a:gd name="connsiteX2559" fmla="*/ 1070023 w 4142795"/>
              <a:gd name="connsiteY2559" fmla="*/ 7000716 h 11532225"/>
              <a:gd name="connsiteX2560" fmla="*/ 1071474 w 4142795"/>
              <a:gd name="connsiteY2560" fmla="*/ 7091364 h 11532225"/>
              <a:gd name="connsiteX2561" fmla="*/ 1047743 w 4142795"/>
              <a:gd name="connsiteY2561" fmla="*/ 7072420 h 11532225"/>
              <a:gd name="connsiteX2562" fmla="*/ 1041708 w 4142795"/>
              <a:gd name="connsiteY2562" fmla="*/ 6963031 h 11532225"/>
              <a:gd name="connsiteX2563" fmla="*/ 1039289 w 4142795"/>
              <a:gd name="connsiteY2563" fmla="*/ 6858937 h 11532225"/>
              <a:gd name="connsiteX2564" fmla="*/ 1041352 w 4142795"/>
              <a:gd name="connsiteY2564" fmla="*/ 6791104 h 11532225"/>
              <a:gd name="connsiteX2565" fmla="*/ 1448985 w 4142795"/>
              <a:gd name="connsiteY2565" fmla="*/ 5523145 h 11532225"/>
              <a:gd name="connsiteX2566" fmla="*/ 1098694 w 4142795"/>
              <a:gd name="connsiteY2566" fmla="*/ 7112753 h 11532225"/>
              <a:gd name="connsiteX2567" fmla="*/ 1074428 w 4142795"/>
              <a:gd name="connsiteY2567" fmla="*/ 7093707 h 11532225"/>
              <a:gd name="connsiteX2568" fmla="*/ 1072926 w 4142795"/>
              <a:gd name="connsiteY2568" fmla="*/ 7000690 h 11532225"/>
              <a:gd name="connsiteX2569" fmla="*/ 1072926 w 4142795"/>
              <a:gd name="connsiteY2569" fmla="*/ 6988952 h 11532225"/>
              <a:gd name="connsiteX2570" fmla="*/ 1077611 w 4142795"/>
              <a:gd name="connsiteY2570" fmla="*/ 6821634 h 11532225"/>
              <a:gd name="connsiteX2571" fmla="*/ 1444300 w 4142795"/>
              <a:gd name="connsiteY2571" fmla="*/ 5539135 h 11532225"/>
              <a:gd name="connsiteX2572" fmla="*/ 1101367 w 4142795"/>
              <a:gd name="connsiteY2572" fmla="*/ 7014695 h 11532225"/>
              <a:gd name="connsiteX2573" fmla="*/ 1098694 w 4142795"/>
              <a:gd name="connsiteY2573" fmla="*/ 7112753 h 11532225"/>
              <a:gd name="connsiteX2574" fmla="*/ 1098592 w 4142795"/>
              <a:gd name="connsiteY2574" fmla="*/ 7118916 h 11532225"/>
              <a:gd name="connsiteX2575" fmla="*/ 1098465 w 4142795"/>
              <a:gd name="connsiteY2575" fmla="*/ 7143487 h 11532225"/>
              <a:gd name="connsiteX2576" fmla="*/ 1075574 w 4142795"/>
              <a:gd name="connsiteY2576" fmla="*/ 7124237 h 11532225"/>
              <a:gd name="connsiteX2577" fmla="*/ 1074632 w 4142795"/>
              <a:gd name="connsiteY2577" fmla="*/ 7100124 h 11532225"/>
              <a:gd name="connsiteX2578" fmla="*/ 1098592 w 4142795"/>
              <a:gd name="connsiteY2578" fmla="*/ 7118916 h 11532225"/>
              <a:gd name="connsiteX2579" fmla="*/ 3811983 w 4142795"/>
              <a:gd name="connsiteY2579" fmla="*/ 9691348 h 11532225"/>
              <a:gd name="connsiteX2580" fmla="*/ 3954014 w 4142795"/>
              <a:gd name="connsiteY2580" fmla="*/ 9561308 h 11532225"/>
              <a:gd name="connsiteX2581" fmla="*/ 4010058 w 4142795"/>
              <a:gd name="connsiteY2581" fmla="*/ 9389534 h 11532225"/>
              <a:gd name="connsiteX2582" fmla="*/ 3884119 w 4142795"/>
              <a:gd name="connsiteY2582" fmla="*/ 9108396 h 11532225"/>
              <a:gd name="connsiteX2583" fmla="*/ 3198508 w 4142795"/>
              <a:gd name="connsiteY2583" fmla="*/ 8540799 h 11532225"/>
              <a:gd name="connsiteX2584" fmla="*/ 1699055 w 4142795"/>
              <a:gd name="connsiteY2584" fmla="*/ 7583515 h 11532225"/>
              <a:gd name="connsiteX2585" fmla="*/ 1101342 w 4142795"/>
              <a:gd name="connsiteY2585" fmla="*/ 7145881 h 11532225"/>
              <a:gd name="connsiteX2586" fmla="*/ 1101469 w 4142795"/>
              <a:gd name="connsiteY2586" fmla="*/ 7121131 h 11532225"/>
              <a:gd name="connsiteX2587" fmla="*/ 1516334 w 4142795"/>
              <a:gd name="connsiteY2587" fmla="*/ 7415458 h 11532225"/>
              <a:gd name="connsiteX2588" fmla="*/ 3229191 w 4142795"/>
              <a:gd name="connsiteY2588" fmla="*/ 8459902 h 11532225"/>
              <a:gd name="connsiteX2589" fmla="*/ 3880325 w 4142795"/>
              <a:gd name="connsiteY2589" fmla="*/ 8933388 h 11532225"/>
              <a:gd name="connsiteX2590" fmla="*/ 4070710 w 4142795"/>
              <a:gd name="connsiteY2590" fmla="*/ 9146692 h 11532225"/>
              <a:gd name="connsiteX2591" fmla="*/ 4139129 w 4142795"/>
              <a:gd name="connsiteY2591" fmla="*/ 9339142 h 11532225"/>
              <a:gd name="connsiteX2592" fmla="*/ 4106409 w 4142795"/>
              <a:gd name="connsiteY2592" fmla="*/ 9466279 h 11532225"/>
              <a:gd name="connsiteX2593" fmla="*/ 3887302 w 4142795"/>
              <a:gd name="connsiteY2593" fmla="*/ 9655470 h 11532225"/>
              <a:gd name="connsiteX2594" fmla="*/ 3812034 w 4142795"/>
              <a:gd name="connsiteY2594" fmla="*/ 9691373 h 11532225"/>
              <a:gd name="connsiteX2595" fmla="*/ 3711023 w 4142795"/>
              <a:gd name="connsiteY2595" fmla="*/ 9731503 h 11532225"/>
              <a:gd name="connsiteX2596" fmla="*/ 3823085 w 4142795"/>
              <a:gd name="connsiteY2596" fmla="*/ 9615136 h 11532225"/>
              <a:gd name="connsiteX2597" fmla="*/ 3876913 w 4142795"/>
              <a:gd name="connsiteY2597" fmla="*/ 9439976 h 11532225"/>
              <a:gd name="connsiteX2598" fmla="*/ 3757085 w 4142795"/>
              <a:gd name="connsiteY2598" fmla="*/ 9156572 h 11532225"/>
              <a:gd name="connsiteX2599" fmla="*/ 3104576 w 4142795"/>
              <a:gd name="connsiteY2599" fmla="*/ 8587575 h 11532225"/>
              <a:gd name="connsiteX2600" fmla="*/ 1677896 w 4142795"/>
              <a:gd name="connsiteY2600" fmla="*/ 7626827 h 11532225"/>
              <a:gd name="connsiteX2601" fmla="*/ 1101393 w 4142795"/>
              <a:gd name="connsiteY2601" fmla="*/ 7176819 h 11532225"/>
              <a:gd name="connsiteX2602" fmla="*/ 1101266 w 4142795"/>
              <a:gd name="connsiteY2602" fmla="*/ 7153876 h 11532225"/>
              <a:gd name="connsiteX2603" fmla="*/ 1101266 w 4142795"/>
              <a:gd name="connsiteY2603" fmla="*/ 7152094 h 11532225"/>
              <a:gd name="connsiteX2604" fmla="*/ 1361979 w 4142795"/>
              <a:gd name="connsiteY2604" fmla="*/ 7354652 h 11532225"/>
              <a:gd name="connsiteX2605" fmla="*/ 3065898 w 4142795"/>
              <a:gd name="connsiteY2605" fmla="*/ 8458273 h 11532225"/>
              <a:gd name="connsiteX2606" fmla="*/ 3736562 w 4142795"/>
              <a:gd name="connsiteY2606" fmla="*/ 8959361 h 11532225"/>
              <a:gd name="connsiteX2607" fmla="*/ 3934535 w 4142795"/>
              <a:gd name="connsiteY2607" fmla="*/ 9185371 h 11532225"/>
              <a:gd name="connsiteX2608" fmla="*/ 4006009 w 4142795"/>
              <a:gd name="connsiteY2608" fmla="*/ 9389585 h 11532225"/>
              <a:gd name="connsiteX2609" fmla="*/ 3909887 w 4142795"/>
              <a:gd name="connsiteY2609" fmla="*/ 9606709 h 11532225"/>
              <a:gd name="connsiteX2610" fmla="*/ 3783159 w 4142795"/>
              <a:gd name="connsiteY2610" fmla="*/ 9703646 h 11532225"/>
              <a:gd name="connsiteX2611" fmla="*/ 3711023 w 4142795"/>
              <a:gd name="connsiteY2611" fmla="*/ 9731554 h 11532225"/>
              <a:gd name="connsiteX2612" fmla="*/ 3662007 w 4142795"/>
              <a:gd name="connsiteY2612" fmla="*/ 9766285 h 11532225"/>
              <a:gd name="connsiteX2613" fmla="*/ 3674025 w 4142795"/>
              <a:gd name="connsiteY2613" fmla="*/ 9758265 h 11532225"/>
              <a:gd name="connsiteX2614" fmla="*/ 3697018 w 4142795"/>
              <a:gd name="connsiteY2614" fmla="*/ 9742019 h 11532225"/>
              <a:gd name="connsiteX2615" fmla="*/ 3751127 w 4142795"/>
              <a:gd name="connsiteY2615" fmla="*/ 9721980 h 11532225"/>
              <a:gd name="connsiteX2616" fmla="*/ 3662007 w 4142795"/>
              <a:gd name="connsiteY2616" fmla="*/ 9766285 h 11532225"/>
              <a:gd name="connsiteX2617" fmla="*/ 3560538 w 4142795"/>
              <a:gd name="connsiteY2617" fmla="*/ 9808223 h 11532225"/>
              <a:gd name="connsiteX2618" fmla="*/ 3602908 w 4142795"/>
              <a:gd name="connsiteY2618" fmla="*/ 9773160 h 11532225"/>
              <a:gd name="connsiteX2619" fmla="*/ 3680875 w 4142795"/>
              <a:gd name="connsiteY2619" fmla="*/ 9747672 h 11532225"/>
              <a:gd name="connsiteX2620" fmla="*/ 3631961 w 4142795"/>
              <a:gd name="connsiteY2620" fmla="*/ 9779475 h 11532225"/>
              <a:gd name="connsiteX2621" fmla="*/ 3560538 w 4142795"/>
              <a:gd name="connsiteY2621" fmla="*/ 9808223 h 11532225"/>
              <a:gd name="connsiteX2622" fmla="*/ 3510631 w 4142795"/>
              <a:gd name="connsiteY2622" fmla="*/ 9843566 h 11532225"/>
              <a:gd name="connsiteX2623" fmla="*/ 3545795 w 4142795"/>
              <a:gd name="connsiteY2623" fmla="*/ 9819198 h 11532225"/>
              <a:gd name="connsiteX2624" fmla="*/ 3598987 w 4142795"/>
              <a:gd name="connsiteY2624" fmla="*/ 9798649 h 11532225"/>
              <a:gd name="connsiteX2625" fmla="*/ 3510631 w 4142795"/>
              <a:gd name="connsiteY2625" fmla="*/ 9843541 h 11532225"/>
              <a:gd name="connsiteX2626" fmla="*/ 3408754 w 4142795"/>
              <a:gd name="connsiteY2626" fmla="*/ 9887286 h 11532225"/>
              <a:gd name="connsiteX2627" fmla="*/ 3424439 w 4142795"/>
              <a:gd name="connsiteY2627" fmla="*/ 9875089 h 11532225"/>
              <a:gd name="connsiteX2628" fmla="*/ 3452219 w 4142795"/>
              <a:gd name="connsiteY2628" fmla="*/ 9851765 h 11532225"/>
              <a:gd name="connsiteX2629" fmla="*/ 3529218 w 4142795"/>
              <a:gd name="connsiteY2629" fmla="*/ 9825258 h 11532225"/>
              <a:gd name="connsiteX2630" fmla="*/ 3479642 w 4142795"/>
              <a:gd name="connsiteY2630" fmla="*/ 9857622 h 11532225"/>
              <a:gd name="connsiteX2631" fmla="*/ 3408754 w 4142795"/>
              <a:gd name="connsiteY2631" fmla="*/ 9887261 h 11532225"/>
              <a:gd name="connsiteX2632" fmla="*/ 3358160 w 4142795"/>
              <a:gd name="connsiteY2632" fmla="*/ 9923214 h 11532225"/>
              <a:gd name="connsiteX2633" fmla="*/ 3393553 w 4142795"/>
              <a:gd name="connsiteY2633" fmla="*/ 9898617 h 11532225"/>
              <a:gd name="connsiteX2634" fmla="*/ 3445624 w 4142795"/>
              <a:gd name="connsiteY2634" fmla="*/ 9877661 h 11532225"/>
              <a:gd name="connsiteX2635" fmla="*/ 3358160 w 4142795"/>
              <a:gd name="connsiteY2635" fmla="*/ 9923214 h 11532225"/>
              <a:gd name="connsiteX2636" fmla="*/ 3255850 w 4142795"/>
              <a:gd name="connsiteY2636" fmla="*/ 9968921 h 11532225"/>
              <a:gd name="connsiteX2637" fmla="*/ 3299646 w 4142795"/>
              <a:gd name="connsiteY2637" fmla="*/ 9933399 h 11532225"/>
              <a:gd name="connsiteX2638" fmla="*/ 3300308 w 4142795"/>
              <a:gd name="connsiteY2638" fmla="*/ 9932814 h 11532225"/>
              <a:gd name="connsiteX2639" fmla="*/ 3376416 w 4142795"/>
              <a:gd name="connsiteY2639" fmla="*/ 9905187 h 11532225"/>
              <a:gd name="connsiteX2640" fmla="*/ 3326229 w 4142795"/>
              <a:gd name="connsiteY2640" fmla="*/ 9938212 h 11532225"/>
              <a:gd name="connsiteX2641" fmla="*/ 3255850 w 4142795"/>
              <a:gd name="connsiteY2641" fmla="*/ 9968895 h 11532225"/>
              <a:gd name="connsiteX2642" fmla="*/ 3204466 w 4142795"/>
              <a:gd name="connsiteY2642" fmla="*/ 10005587 h 11532225"/>
              <a:gd name="connsiteX2643" fmla="*/ 3239961 w 4142795"/>
              <a:gd name="connsiteY2643" fmla="*/ 9980710 h 11532225"/>
              <a:gd name="connsiteX2644" fmla="*/ 3291091 w 4142795"/>
              <a:gd name="connsiteY2644" fmla="*/ 9959219 h 11532225"/>
              <a:gd name="connsiteX2645" fmla="*/ 3204466 w 4142795"/>
              <a:gd name="connsiteY2645" fmla="*/ 10005587 h 11532225"/>
              <a:gd name="connsiteX2646" fmla="*/ 3101418 w 4142795"/>
              <a:gd name="connsiteY2646" fmla="*/ 10053535 h 11532225"/>
              <a:gd name="connsiteX2647" fmla="*/ 3146895 w 4142795"/>
              <a:gd name="connsiteY2647" fmla="*/ 10016715 h 11532225"/>
              <a:gd name="connsiteX2648" fmla="*/ 3222392 w 4142795"/>
              <a:gd name="connsiteY2648" fmla="*/ 9987789 h 11532225"/>
              <a:gd name="connsiteX2649" fmla="*/ 3171365 w 4142795"/>
              <a:gd name="connsiteY2649" fmla="*/ 10021680 h 11532225"/>
              <a:gd name="connsiteX2650" fmla="*/ 3101418 w 4142795"/>
              <a:gd name="connsiteY2650" fmla="*/ 10053535 h 11532225"/>
              <a:gd name="connsiteX2651" fmla="*/ 3049398 w 4142795"/>
              <a:gd name="connsiteY2651" fmla="*/ 10091042 h 11532225"/>
              <a:gd name="connsiteX2652" fmla="*/ 3085097 w 4142795"/>
              <a:gd name="connsiteY2652" fmla="*/ 10065757 h 11532225"/>
              <a:gd name="connsiteX2653" fmla="*/ 3135309 w 4142795"/>
              <a:gd name="connsiteY2653" fmla="*/ 10043655 h 11532225"/>
              <a:gd name="connsiteX2654" fmla="*/ 3049398 w 4142795"/>
              <a:gd name="connsiteY2654" fmla="*/ 10091016 h 11532225"/>
              <a:gd name="connsiteX2655" fmla="*/ 2945688 w 4142795"/>
              <a:gd name="connsiteY2655" fmla="*/ 10141433 h 11532225"/>
              <a:gd name="connsiteX2656" fmla="*/ 2992107 w 4142795"/>
              <a:gd name="connsiteY2656" fmla="*/ 10103748 h 11532225"/>
              <a:gd name="connsiteX2657" fmla="*/ 3066916 w 4142795"/>
              <a:gd name="connsiteY2657" fmla="*/ 10073472 h 11532225"/>
              <a:gd name="connsiteX2658" fmla="*/ 3015354 w 4142795"/>
              <a:gd name="connsiteY2658" fmla="*/ 10108280 h 11532225"/>
              <a:gd name="connsiteX2659" fmla="*/ 2945688 w 4142795"/>
              <a:gd name="connsiteY2659" fmla="*/ 10141433 h 11532225"/>
              <a:gd name="connsiteX2660" fmla="*/ 2892878 w 4142795"/>
              <a:gd name="connsiteY2660" fmla="*/ 10180009 h 11532225"/>
              <a:gd name="connsiteX2661" fmla="*/ 2928704 w 4142795"/>
              <a:gd name="connsiteY2661" fmla="*/ 10154267 h 11532225"/>
              <a:gd name="connsiteX2662" fmla="*/ 2978229 w 4142795"/>
              <a:gd name="connsiteY2662" fmla="*/ 10131400 h 11532225"/>
              <a:gd name="connsiteX2663" fmla="*/ 2892878 w 4142795"/>
              <a:gd name="connsiteY2663" fmla="*/ 10180009 h 11532225"/>
              <a:gd name="connsiteX2664" fmla="*/ 2830189 w 4142795"/>
              <a:gd name="connsiteY2664" fmla="*/ 10212602 h 11532225"/>
              <a:gd name="connsiteX2665" fmla="*/ 2788379 w 4142795"/>
              <a:gd name="connsiteY2665" fmla="*/ 10233151 h 11532225"/>
              <a:gd name="connsiteX2666" fmla="*/ 2835893 w 4142795"/>
              <a:gd name="connsiteY2666" fmla="*/ 10194320 h 11532225"/>
              <a:gd name="connsiteX2667" fmla="*/ 2850661 w 4142795"/>
              <a:gd name="connsiteY2667" fmla="*/ 10188183 h 11532225"/>
              <a:gd name="connsiteX2668" fmla="*/ 2910142 w 4142795"/>
              <a:gd name="connsiteY2668" fmla="*/ 10162542 h 11532225"/>
              <a:gd name="connsiteX2669" fmla="*/ 2857765 w 4142795"/>
              <a:gd name="connsiteY2669" fmla="*/ 10198521 h 11532225"/>
              <a:gd name="connsiteX2670" fmla="*/ 2830163 w 4142795"/>
              <a:gd name="connsiteY2670" fmla="*/ 10212602 h 11532225"/>
              <a:gd name="connsiteX2671" fmla="*/ 2734678 w 4142795"/>
              <a:gd name="connsiteY2671" fmla="*/ 10273077 h 11532225"/>
              <a:gd name="connsiteX2672" fmla="*/ 2770809 w 4142795"/>
              <a:gd name="connsiteY2672" fmla="*/ 10246621 h 11532225"/>
              <a:gd name="connsiteX2673" fmla="*/ 2819902 w 4142795"/>
              <a:gd name="connsiteY2673" fmla="*/ 10222788 h 11532225"/>
              <a:gd name="connsiteX2674" fmla="*/ 2734678 w 4142795"/>
              <a:gd name="connsiteY2674" fmla="*/ 10273103 h 11532225"/>
              <a:gd name="connsiteX2675" fmla="*/ 2629236 w 4142795"/>
              <a:gd name="connsiteY2675" fmla="*/ 10329401 h 11532225"/>
              <a:gd name="connsiteX2676" fmla="*/ 2677718 w 4142795"/>
              <a:gd name="connsiteY2676" fmla="*/ 10289246 h 11532225"/>
              <a:gd name="connsiteX2677" fmla="*/ 2747384 w 4142795"/>
              <a:gd name="connsiteY2677" fmla="*/ 10257621 h 11532225"/>
              <a:gd name="connsiteX2678" fmla="*/ 2751712 w 4142795"/>
              <a:gd name="connsiteY2678" fmla="*/ 10255609 h 11532225"/>
              <a:gd name="connsiteX2679" fmla="*/ 2698521 w 4142795"/>
              <a:gd name="connsiteY2679" fmla="*/ 10293015 h 11532225"/>
              <a:gd name="connsiteX2680" fmla="*/ 2629236 w 4142795"/>
              <a:gd name="connsiteY2680" fmla="*/ 10329401 h 11532225"/>
              <a:gd name="connsiteX2681" fmla="*/ 2574848 w 4142795"/>
              <a:gd name="connsiteY2681" fmla="*/ 10370804 h 11532225"/>
              <a:gd name="connsiteX2682" fmla="*/ 2611081 w 4142795"/>
              <a:gd name="connsiteY2682" fmla="*/ 10343584 h 11532225"/>
              <a:gd name="connsiteX2683" fmla="*/ 2644081 w 4142795"/>
              <a:gd name="connsiteY2683" fmla="*/ 10326804 h 11532225"/>
              <a:gd name="connsiteX2684" fmla="*/ 2659512 w 4142795"/>
              <a:gd name="connsiteY2684" fmla="*/ 10318783 h 11532225"/>
              <a:gd name="connsiteX2685" fmla="*/ 2614697 w 4142795"/>
              <a:gd name="connsiteY2685" fmla="*/ 10346920 h 11532225"/>
              <a:gd name="connsiteX2686" fmla="*/ 2574848 w 4142795"/>
              <a:gd name="connsiteY2686" fmla="*/ 10370804 h 11532225"/>
              <a:gd name="connsiteX2687" fmla="*/ 2468133 w 4142795"/>
              <a:gd name="connsiteY2687" fmla="*/ 10430999 h 11532225"/>
              <a:gd name="connsiteX2688" fmla="*/ 2517735 w 4142795"/>
              <a:gd name="connsiteY2688" fmla="*/ 10389138 h 11532225"/>
              <a:gd name="connsiteX2689" fmla="*/ 2591577 w 4142795"/>
              <a:gd name="connsiteY2689" fmla="*/ 10353311 h 11532225"/>
              <a:gd name="connsiteX2690" fmla="*/ 2537672 w 4142795"/>
              <a:gd name="connsiteY2690" fmla="*/ 10392371 h 11532225"/>
              <a:gd name="connsiteX2691" fmla="*/ 2468133 w 4142795"/>
              <a:gd name="connsiteY2691" fmla="*/ 10430999 h 11532225"/>
              <a:gd name="connsiteX2692" fmla="*/ 2412625 w 4142795"/>
              <a:gd name="connsiteY2692" fmla="*/ 10474490 h 11532225"/>
              <a:gd name="connsiteX2693" fmla="*/ 2449469 w 4142795"/>
              <a:gd name="connsiteY2693" fmla="*/ 10445946 h 11532225"/>
              <a:gd name="connsiteX2694" fmla="*/ 2497568 w 4142795"/>
              <a:gd name="connsiteY2694" fmla="*/ 10419744 h 11532225"/>
              <a:gd name="connsiteX2695" fmla="*/ 2412599 w 4142795"/>
              <a:gd name="connsiteY2695" fmla="*/ 10474465 h 11532225"/>
              <a:gd name="connsiteX2696" fmla="*/ 2304841 w 4142795"/>
              <a:gd name="connsiteY2696" fmla="*/ 10538963 h 11532225"/>
              <a:gd name="connsiteX2697" fmla="*/ 2355741 w 4142795"/>
              <a:gd name="connsiteY2697" fmla="*/ 10494886 h 11532225"/>
              <a:gd name="connsiteX2698" fmla="*/ 2429277 w 4142795"/>
              <a:gd name="connsiteY2698" fmla="*/ 10456692 h 11532225"/>
              <a:gd name="connsiteX2699" fmla="*/ 2374761 w 4142795"/>
              <a:gd name="connsiteY2699" fmla="*/ 10497636 h 11532225"/>
              <a:gd name="connsiteX2700" fmla="*/ 2304866 w 4142795"/>
              <a:gd name="connsiteY2700" fmla="*/ 10538963 h 11532225"/>
              <a:gd name="connsiteX2701" fmla="*/ 2248542 w 4142795"/>
              <a:gd name="connsiteY2701" fmla="*/ 10584745 h 11532225"/>
              <a:gd name="connsiteX2702" fmla="*/ 2285769 w 4142795"/>
              <a:gd name="connsiteY2702" fmla="*/ 10554800 h 11532225"/>
              <a:gd name="connsiteX2703" fmla="*/ 2333435 w 4142795"/>
              <a:gd name="connsiteY2703" fmla="*/ 10527122 h 11532225"/>
              <a:gd name="connsiteX2704" fmla="*/ 2248542 w 4142795"/>
              <a:gd name="connsiteY2704" fmla="*/ 10584770 h 11532225"/>
              <a:gd name="connsiteX2705" fmla="*/ 2139180 w 4142795"/>
              <a:gd name="connsiteY2705" fmla="*/ 10654769 h 11532225"/>
              <a:gd name="connsiteX2706" fmla="*/ 2191378 w 4142795"/>
              <a:gd name="connsiteY2706" fmla="*/ 10607916 h 11532225"/>
              <a:gd name="connsiteX2707" fmla="*/ 2264991 w 4142795"/>
              <a:gd name="connsiteY2707" fmla="*/ 10566666 h 11532225"/>
              <a:gd name="connsiteX2708" fmla="*/ 2209050 w 4142795"/>
              <a:gd name="connsiteY2708" fmla="*/ 10610462 h 11532225"/>
              <a:gd name="connsiteX2709" fmla="*/ 2139154 w 4142795"/>
              <a:gd name="connsiteY2709" fmla="*/ 10654769 h 11532225"/>
              <a:gd name="connsiteX2710" fmla="*/ 2081761 w 4142795"/>
              <a:gd name="connsiteY2710" fmla="*/ 10703683 h 11532225"/>
              <a:gd name="connsiteX2711" fmla="*/ 2119370 w 4142795"/>
              <a:gd name="connsiteY2711" fmla="*/ 10671906 h 11532225"/>
              <a:gd name="connsiteX2712" fmla="*/ 2167214 w 4142795"/>
              <a:gd name="connsiteY2712" fmla="*/ 10641960 h 11532225"/>
              <a:gd name="connsiteX2713" fmla="*/ 2081761 w 4142795"/>
              <a:gd name="connsiteY2713" fmla="*/ 10703683 h 11532225"/>
              <a:gd name="connsiteX2714" fmla="*/ 1970922 w 4142795"/>
              <a:gd name="connsiteY2714" fmla="*/ 10780505 h 11532225"/>
              <a:gd name="connsiteX2715" fmla="*/ 2024393 w 4142795"/>
              <a:gd name="connsiteY2715" fmla="*/ 10730114 h 11532225"/>
              <a:gd name="connsiteX2716" fmla="*/ 2098236 w 4142795"/>
              <a:gd name="connsiteY2716" fmla="*/ 10684968 h 11532225"/>
              <a:gd name="connsiteX2717" fmla="*/ 2041250 w 4142795"/>
              <a:gd name="connsiteY2717" fmla="*/ 10732125 h 11532225"/>
              <a:gd name="connsiteX2718" fmla="*/ 1970922 w 4142795"/>
              <a:gd name="connsiteY2718" fmla="*/ 10780505 h 11532225"/>
              <a:gd name="connsiteX2719" fmla="*/ 1912459 w 4142795"/>
              <a:gd name="connsiteY2719" fmla="*/ 10833494 h 11532225"/>
              <a:gd name="connsiteX2720" fmla="*/ 1950704 w 4142795"/>
              <a:gd name="connsiteY2720" fmla="*/ 10799068 h 11532225"/>
              <a:gd name="connsiteX2721" fmla="*/ 1998421 w 4142795"/>
              <a:gd name="connsiteY2721" fmla="*/ 10766501 h 11532225"/>
              <a:gd name="connsiteX2722" fmla="*/ 1912459 w 4142795"/>
              <a:gd name="connsiteY2722" fmla="*/ 10833519 h 11532225"/>
              <a:gd name="connsiteX2723" fmla="*/ 1799837 w 4142795"/>
              <a:gd name="connsiteY2723" fmla="*/ 10919304 h 11532225"/>
              <a:gd name="connsiteX2724" fmla="*/ 1854786 w 4142795"/>
              <a:gd name="connsiteY2724" fmla="*/ 10863999 h 11532225"/>
              <a:gd name="connsiteX2725" fmla="*/ 1928959 w 4142795"/>
              <a:gd name="connsiteY2725" fmla="*/ 10813811 h 11532225"/>
              <a:gd name="connsiteX2726" fmla="*/ 1870878 w 4142795"/>
              <a:gd name="connsiteY2726" fmla="*/ 10865323 h 11532225"/>
              <a:gd name="connsiteX2727" fmla="*/ 1799863 w 4142795"/>
              <a:gd name="connsiteY2727" fmla="*/ 10919304 h 11532225"/>
              <a:gd name="connsiteX2728" fmla="*/ 1740025 w 4142795"/>
              <a:gd name="connsiteY2728" fmla="*/ 10978073 h 11532225"/>
              <a:gd name="connsiteX2729" fmla="*/ 1779059 w 4142795"/>
              <a:gd name="connsiteY2729" fmla="*/ 10939878 h 11532225"/>
              <a:gd name="connsiteX2730" fmla="*/ 1826955 w 4142795"/>
              <a:gd name="connsiteY2730" fmla="*/ 10903518 h 11532225"/>
              <a:gd name="connsiteX2731" fmla="*/ 1740025 w 4142795"/>
              <a:gd name="connsiteY2731" fmla="*/ 10978099 h 11532225"/>
              <a:gd name="connsiteX2732" fmla="*/ 1625850 w 4142795"/>
              <a:gd name="connsiteY2732" fmla="*/ 11076157 h 11532225"/>
              <a:gd name="connsiteX2733" fmla="*/ 1682225 w 4142795"/>
              <a:gd name="connsiteY2733" fmla="*/ 11013900 h 11532225"/>
              <a:gd name="connsiteX2734" fmla="*/ 1756907 w 4142795"/>
              <a:gd name="connsiteY2734" fmla="*/ 10956735 h 11532225"/>
              <a:gd name="connsiteX2735" fmla="*/ 1697579 w 4142795"/>
              <a:gd name="connsiteY2735" fmla="*/ 11014409 h 11532225"/>
              <a:gd name="connsiteX2736" fmla="*/ 1625850 w 4142795"/>
              <a:gd name="connsiteY2736" fmla="*/ 11076183 h 11532225"/>
              <a:gd name="connsiteX2737" fmla="*/ 1564714 w 4142795"/>
              <a:gd name="connsiteY2737" fmla="*/ 11143252 h 11532225"/>
              <a:gd name="connsiteX2738" fmla="*/ 1604512 w 4142795"/>
              <a:gd name="connsiteY2738" fmla="*/ 11099557 h 11532225"/>
              <a:gd name="connsiteX2739" fmla="*/ 1652688 w 4142795"/>
              <a:gd name="connsiteY2739" fmla="*/ 11057722 h 11532225"/>
              <a:gd name="connsiteX2740" fmla="*/ 1564688 w 4142795"/>
              <a:gd name="connsiteY2740" fmla="*/ 11143252 h 11532225"/>
              <a:gd name="connsiteX2741" fmla="*/ 1474575 w 4142795"/>
              <a:gd name="connsiteY2741" fmla="*/ 11238357 h 11532225"/>
              <a:gd name="connsiteX2742" fmla="*/ 1396277 w 4142795"/>
              <a:gd name="connsiteY2742" fmla="*/ 11328598 h 11532225"/>
              <a:gd name="connsiteX2743" fmla="*/ 1385481 w 4142795"/>
              <a:gd name="connsiteY2743" fmla="*/ 11341456 h 11532225"/>
              <a:gd name="connsiteX2744" fmla="*/ 1425967 w 4142795"/>
              <a:gd name="connsiteY2744" fmla="*/ 11288977 h 11532225"/>
              <a:gd name="connsiteX2745" fmla="*/ 1474575 w 4142795"/>
              <a:gd name="connsiteY2745" fmla="*/ 11238357 h 11532225"/>
              <a:gd name="connsiteX2746" fmla="*/ 1581748 w 4142795"/>
              <a:gd name="connsiteY2746" fmla="*/ 11119572 h 11532225"/>
              <a:gd name="connsiteX2747" fmla="*/ 1520841 w 4142795"/>
              <a:gd name="connsiteY2747" fmla="*/ 11186692 h 11532225"/>
              <a:gd name="connsiteX2748" fmla="*/ 1464314 w 4142795"/>
              <a:gd name="connsiteY2748" fmla="*/ 11243907 h 11532225"/>
              <a:gd name="connsiteX2749" fmla="*/ 1448247 w 4142795"/>
              <a:gd name="connsiteY2749" fmla="*/ 11260535 h 11532225"/>
              <a:gd name="connsiteX2750" fmla="*/ 1506328 w 4142795"/>
              <a:gd name="connsiteY2750" fmla="*/ 11187303 h 11532225"/>
              <a:gd name="connsiteX2751" fmla="*/ 1581748 w 4142795"/>
              <a:gd name="connsiteY2751" fmla="*/ 11119572 h 11532225"/>
              <a:gd name="connsiteX2752" fmla="*/ 1667278 w 4142795"/>
              <a:gd name="connsiteY2752" fmla="*/ 11025459 h 11532225"/>
              <a:gd name="connsiteX2753" fmla="*/ 1603774 w 4142795"/>
              <a:gd name="connsiteY2753" fmla="*/ 11095356 h 11532225"/>
              <a:gd name="connsiteX2754" fmla="*/ 1531332 w 4142795"/>
              <a:gd name="connsiteY2754" fmla="*/ 11159599 h 11532225"/>
              <a:gd name="connsiteX2755" fmla="*/ 1520663 w 4142795"/>
              <a:gd name="connsiteY2755" fmla="*/ 11169276 h 11532225"/>
              <a:gd name="connsiteX2756" fmla="*/ 1581137 w 4142795"/>
              <a:gd name="connsiteY2756" fmla="*/ 11093293 h 11532225"/>
              <a:gd name="connsiteX2757" fmla="*/ 1667278 w 4142795"/>
              <a:gd name="connsiteY2757" fmla="*/ 11025459 h 11532225"/>
              <a:gd name="connsiteX2758" fmla="*/ 1743615 w 4142795"/>
              <a:gd name="connsiteY2758" fmla="*/ 10939674 h 11532225"/>
              <a:gd name="connsiteX2759" fmla="*/ 1681512 w 4142795"/>
              <a:gd name="connsiteY2759" fmla="*/ 11009698 h 11532225"/>
              <a:gd name="connsiteX2760" fmla="*/ 1597433 w 4142795"/>
              <a:gd name="connsiteY2760" fmla="*/ 11075469 h 11532225"/>
              <a:gd name="connsiteX2761" fmla="*/ 1591526 w 4142795"/>
              <a:gd name="connsiteY2761" fmla="*/ 11080180 h 11532225"/>
              <a:gd name="connsiteX2762" fmla="*/ 1650447 w 4142795"/>
              <a:gd name="connsiteY2762" fmla="*/ 11004605 h 11532225"/>
              <a:gd name="connsiteX2763" fmla="*/ 1743615 w 4142795"/>
              <a:gd name="connsiteY2763" fmla="*/ 10939674 h 11532225"/>
              <a:gd name="connsiteX2764" fmla="*/ 1812798 w 4142795"/>
              <a:gd name="connsiteY2764" fmla="*/ 10858294 h 11532225"/>
              <a:gd name="connsiteX2765" fmla="*/ 1753851 w 4142795"/>
              <a:gd name="connsiteY2765" fmla="*/ 10927860 h 11532225"/>
              <a:gd name="connsiteX2766" fmla="*/ 1662644 w 4142795"/>
              <a:gd name="connsiteY2766" fmla="*/ 10991161 h 11532225"/>
              <a:gd name="connsiteX2767" fmla="*/ 1658442 w 4142795"/>
              <a:gd name="connsiteY2767" fmla="*/ 10994115 h 11532225"/>
              <a:gd name="connsiteX2768" fmla="*/ 1699718 w 4142795"/>
              <a:gd name="connsiteY2768" fmla="*/ 10939191 h 11532225"/>
              <a:gd name="connsiteX2769" fmla="*/ 1714180 w 4142795"/>
              <a:gd name="connsiteY2769" fmla="*/ 10919432 h 11532225"/>
              <a:gd name="connsiteX2770" fmla="*/ 1812772 w 4142795"/>
              <a:gd name="connsiteY2770" fmla="*/ 10858294 h 11532225"/>
              <a:gd name="connsiteX2771" fmla="*/ 1875462 w 4142795"/>
              <a:gd name="connsiteY2771" fmla="*/ 10779563 h 11532225"/>
              <a:gd name="connsiteX2772" fmla="*/ 1820691 w 4142795"/>
              <a:gd name="connsiteY2772" fmla="*/ 10848695 h 11532225"/>
              <a:gd name="connsiteX2773" fmla="*/ 1727090 w 4142795"/>
              <a:gd name="connsiteY2773" fmla="*/ 10906548 h 11532225"/>
              <a:gd name="connsiteX2774" fmla="*/ 1720597 w 4142795"/>
              <a:gd name="connsiteY2774" fmla="*/ 10910622 h 11532225"/>
              <a:gd name="connsiteX2775" fmla="*/ 1772210 w 4142795"/>
              <a:gd name="connsiteY2775" fmla="*/ 10836753 h 11532225"/>
              <a:gd name="connsiteX2776" fmla="*/ 1875487 w 4142795"/>
              <a:gd name="connsiteY2776" fmla="*/ 10779563 h 11532225"/>
              <a:gd name="connsiteX2777" fmla="*/ 1931811 w 4142795"/>
              <a:gd name="connsiteY2777" fmla="*/ 10702359 h 11532225"/>
              <a:gd name="connsiteX2778" fmla="*/ 1881751 w 4142795"/>
              <a:gd name="connsiteY2778" fmla="*/ 10771313 h 11532225"/>
              <a:gd name="connsiteX2779" fmla="*/ 1777379 w 4142795"/>
              <a:gd name="connsiteY2779" fmla="*/ 10829038 h 11532225"/>
              <a:gd name="connsiteX2780" fmla="*/ 1824230 w 4142795"/>
              <a:gd name="connsiteY2780" fmla="*/ 10755781 h 11532225"/>
              <a:gd name="connsiteX2781" fmla="*/ 1931836 w 4142795"/>
              <a:gd name="connsiteY2781" fmla="*/ 10702359 h 11532225"/>
              <a:gd name="connsiteX2782" fmla="*/ 1870191 w 4142795"/>
              <a:gd name="connsiteY2782" fmla="*/ 10675750 h 11532225"/>
              <a:gd name="connsiteX2783" fmla="*/ 1981641 w 4142795"/>
              <a:gd name="connsiteY2783" fmla="*/ 10626097 h 11532225"/>
              <a:gd name="connsiteX2784" fmla="*/ 1977262 w 4142795"/>
              <a:gd name="connsiteY2784" fmla="*/ 10633252 h 11532225"/>
              <a:gd name="connsiteX2785" fmla="*/ 1936801 w 4142795"/>
              <a:gd name="connsiteY2785" fmla="*/ 10695102 h 11532225"/>
              <a:gd name="connsiteX2786" fmla="*/ 1828457 w 4142795"/>
              <a:gd name="connsiteY2786" fmla="*/ 10748778 h 11532225"/>
              <a:gd name="connsiteX2787" fmla="*/ 1870191 w 4142795"/>
              <a:gd name="connsiteY2787" fmla="*/ 10675750 h 11532225"/>
              <a:gd name="connsiteX2788" fmla="*/ 817687 w 4142795"/>
              <a:gd name="connsiteY2788" fmla="*/ 11468747 h 11532225"/>
              <a:gd name="connsiteX2789" fmla="*/ 827057 w 4142795"/>
              <a:gd name="connsiteY2789" fmla="*/ 11439032 h 11532225"/>
              <a:gd name="connsiteX2790" fmla="*/ 983067 w 4142795"/>
              <a:gd name="connsiteY2790" fmla="*/ 11168562 h 11532225"/>
              <a:gd name="connsiteX2791" fmla="*/ 1593258 w 4142795"/>
              <a:gd name="connsiteY2791" fmla="*/ 10735359 h 11532225"/>
              <a:gd name="connsiteX2792" fmla="*/ 1905788 w 4142795"/>
              <a:gd name="connsiteY2792" fmla="*/ 10597910 h 11532225"/>
              <a:gd name="connsiteX2793" fmla="*/ 1869020 w 4142795"/>
              <a:gd name="connsiteY2793" fmla="*/ 10671345 h 11532225"/>
              <a:gd name="connsiteX2794" fmla="*/ 1777175 w 4142795"/>
              <a:gd name="connsiteY2794" fmla="*/ 10713665 h 11532225"/>
              <a:gd name="connsiteX2795" fmla="*/ 979910 w 4142795"/>
              <a:gd name="connsiteY2795" fmla="*/ 11277188 h 11532225"/>
              <a:gd name="connsiteX2796" fmla="*/ 852800 w 4142795"/>
              <a:gd name="connsiteY2796" fmla="*/ 11506305 h 11532225"/>
              <a:gd name="connsiteX2797" fmla="*/ 817687 w 4142795"/>
              <a:gd name="connsiteY2797" fmla="*/ 11468721 h 11532225"/>
              <a:gd name="connsiteX2798" fmla="*/ 770682 w 4142795"/>
              <a:gd name="connsiteY2798" fmla="*/ 11488862 h 11532225"/>
              <a:gd name="connsiteX2799" fmla="*/ 781275 w 4142795"/>
              <a:gd name="connsiteY2799" fmla="*/ 11432283 h 11532225"/>
              <a:gd name="connsiteX2800" fmla="*/ 813180 w 4142795"/>
              <a:gd name="connsiteY2800" fmla="*/ 11470732 h 11532225"/>
              <a:gd name="connsiteX2801" fmla="*/ 798284 w 4142795"/>
              <a:gd name="connsiteY2801" fmla="*/ 11529120 h 11532225"/>
              <a:gd name="connsiteX2802" fmla="*/ 770682 w 4142795"/>
              <a:gd name="connsiteY2802" fmla="*/ 11488862 h 11532225"/>
              <a:gd name="connsiteX2803" fmla="*/ 743615 w 4142795"/>
              <a:gd name="connsiteY2803" fmla="*/ 11442468 h 11532225"/>
              <a:gd name="connsiteX2804" fmla="*/ 749752 w 4142795"/>
              <a:gd name="connsiteY2804" fmla="*/ 11388742 h 11532225"/>
              <a:gd name="connsiteX2805" fmla="*/ 778270 w 4142795"/>
              <a:gd name="connsiteY2805" fmla="*/ 11428388 h 11532225"/>
              <a:gd name="connsiteX2806" fmla="*/ 767627 w 4142795"/>
              <a:gd name="connsiteY2806" fmla="*/ 11483948 h 11532225"/>
              <a:gd name="connsiteX2807" fmla="*/ 743615 w 4142795"/>
              <a:gd name="connsiteY2807" fmla="*/ 11442468 h 11532225"/>
              <a:gd name="connsiteX2808" fmla="*/ 723856 w 4142795"/>
              <a:gd name="connsiteY2808" fmla="*/ 11450566 h 11532225"/>
              <a:gd name="connsiteX2809" fmla="*/ 720775 w 4142795"/>
              <a:gd name="connsiteY2809" fmla="*/ 11405344 h 11532225"/>
              <a:gd name="connsiteX2810" fmla="*/ 729534 w 4142795"/>
              <a:gd name="connsiteY2810" fmla="*/ 11424339 h 11532225"/>
              <a:gd name="connsiteX2811" fmla="*/ 739694 w 4142795"/>
              <a:gd name="connsiteY2811" fmla="*/ 11444302 h 11532225"/>
              <a:gd name="connsiteX2812" fmla="*/ 738090 w 4142795"/>
              <a:gd name="connsiteY2812" fmla="*/ 11488913 h 11532225"/>
              <a:gd name="connsiteX2813" fmla="*/ 738115 w 4142795"/>
              <a:gd name="connsiteY2813" fmla="*/ 11491180 h 11532225"/>
              <a:gd name="connsiteX2814" fmla="*/ 723882 w 4142795"/>
              <a:gd name="connsiteY2814" fmla="*/ 11450541 h 1153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</a:cxnLst>
            <a:rect l="l" t="t" r="r" b="b"/>
            <a:pathLst>
              <a:path w="4142795" h="11532225">
                <a:moveTo>
                  <a:pt x="720139" y="11452323"/>
                </a:moveTo>
                <a:cubicBezTo>
                  <a:pt x="723143" y="11479695"/>
                  <a:pt x="728058" y="11506483"/>
                  <a:pt x="734729" y="11532786"/>
                </a:cubicBezTo>
                <a:lnTo>
                  <a:pt x="738854" y="11532786"/>
                </a:lnTo>
                <a:cubicBezTo>
                  <a:pt x="733736" y="11512824"/>
                  <a:pt x="729636" y="11492555"/>
                  <a:pt x="726632" y="11471981"/>
                </a:cubicBezTo>
                <a:cubicBezTo>
                  <a:pt x="730222" y="11482293"/>
                  <a:pt x="734118" y="11492504"/>
                  <a:pt x="738268" y="11502638"/>
                </a:cubicBezTo>
                <a:cubicBezTo>
                  <a:pt x="738497" y="11512746"/>
                  <a:pt x="739007" y="11522805"/>
                  <a:pt x="739694" y="11532761"/>
                </a:cubicBezTo>
                <a:lnTo>
                  <a:pt x="743513" y="11532761"/>
                </a:lnTo>
                <a:cubicBezTo>
                  <a:pt x="743030" y="11526039"/>
                  <a:pt x="742648" y="11519291"/>
                  <a:pt x="742393" y="11512518"/>
                </a:cubicBezTo>
                <a:cubicBezTo>
                  <a:pt x="745321" y="11519291"/>
                  <a:pt x="748377" y="11526039"/>
                  <a:pt x="751534" y="11532761"/>
                </a:cubicBezTo>
                <a:lnTo>
                  <a:pt x="756194" y="11532761"/>
                </a:lnTo>
                <a:cubicBezTo>
                  <a:pt x="751152" y="11522244"/>
                  <a:pt x="746442" y="11511626"/>
                  <a:pt x="742037" y="11500906"/>
                </a:cubicBezTo>
                <a:cubicBezTo>
                  <a:pt x="741960" y="11496909"/>
                  <a:pt x="741884" y="11492911"/>
                  <a:pt x="741884" y="11488887"/>
                </a:cubicBezTo>
                <a:cubicBezTo>
                  <a:pt x="741884" y="11476258"/>
                  <a:pt x="742317" y="11463526"/>
                  <a:pt x="743081" y="11450668"/>
                </a:cubicBezTo>
                <a:cubicBezTo>
                  <a:pt x="750414" y="11464138"/>
                  <a:pt x="758256" y="11477429"/>
                  <a:pt x="766608" y="11490594"/>
                </a:cubicBezTo>
                <a:cubicBezTo>
                  <a:pt x="764571" y="11504752"/>
                  <a:pt x="762993" y="11518806"/>
                  <a:pt x="761821" y="11532735"/>
                </a:cubicBezTo>
                <a:lnTo>
                  <a:pt x="765590" y="11532735"/>
                </a:lnTo>
                <a:cubicBezTo>
                  <a:pt x="766608" y="11520411"/>
                  <a:pt x="767958" y="11507985"/>
                  <a:pt x="769689" y="11495432"/>
                </a:cubicBezTo>
                <a:cubicBezTo>
                  <a:pt x="777812" y="11508011"/>
                  <a:pt x="786418" y="11520411"/>
                  <a:pt x="795458" y="11532735"/>
                </a:cubicBezTo>
                <a:lnTo>
                  <a:pt x="801263" y="11532735"/>
                </a:lnTo>
                <a:cubicBezTo>
                  <a:pt x="805413" y="11513383"/>
                  <a:pt x="810353" y="11493828"/>
                  <a:pt x="816108" y="11474017"/>
                </a:cubicBezTo>
                <a:cubicBezTo>
                  <a:pt x="827235" y="11486545"/>
                  <a:pt x="838872" y="11498921"/>
                  <a:pt x="850966" y="11511167"/>
                </a:cubicBezTo>
                <a:cubicBezTo>
                  <a:pt x="848395" y="11518272"/>
                  <a:pt x="845925" y="11525478"/>
                  <a:pt x="843557" y="11532710"/>
                </a:cubicBezTo>
                <a:lnTo>
                  <a:pt x="847402" y="11532710"/>
                </a:lnTo>
                <a:cubicBezTo>
                  <a:pt x="849464" y="11526445"/>
                  <a:pt x="851628" y="11520232"/>
                  <a:pt x="853844" y="11514071"/>
                </a:cubicBezTo>
                <a:cubicBezTo>
                  <a:pt x="860057" y="11520310"/>
                  <a:pt x="866397" y="11526522"/>
                  <a:pt x="872839" y="11532710"/>
                </a:cubicBezTo>
                <a:lnTo>
                  <a:pt x="879790" y="11532710"/>
                </a:lnTo>
                <a:cubicBezTo>
                  <a:pt x="878288" y="11531284"/>
                  <a:pt x="876786" y="11529883"/>
                  <a:pt x="875283" y="11528457"/>
                </a:cubicBezTo>
                <a:cubicBezTo>
                  <a:pt x="868612" y="11522066"/>
                  <a:pt x="862094" y="11515623"/>
                  <a:pt x="855652" y="11509131"/>
                </a:cubicBezTo>
                <a:cubicBezTo>
                  <a:pt x="886054" y="11426707"/>
                  <a:pt x="929876" y="11352355"/>
                  <a:pt x="982456" y="11280269"/>
                </a:cubicBezTo>
                <a:cubicBezTo>
                  <a:pt x="1113972" y="11100016"/>
                  <a:pt x="1318947" y="10956251"/>
                  <a:pt x="1552441" y="10830769"/>
                </a:cubicBezTo>
                <a:cubicBezTo>
                  <a:pt x="1652713" y="10776864"/>
                  <a:pt x="1758256" y="10726345"/>
                  <a:pt x="1865506" y="10677711"/>
                </a:cubicBezTo>
                <a:cubicBezTo>
                  <a:pt x="1862501" y="10683262"/>
                  <a:pt x="1859445" y="10688838"/>
                  <a:pt x="1856364" y="10694364"/>
                </a:cubicBezTo>
                <a:cubicBezTo>
                  <a:pt x="1845696" y="10713512"/>
                  <a:pt x="1834568" y="10732482"/>
                  <a:pt x="1823085" y="10751325"/>
                </a:cubicBezTo>
                <a:cubicBezTo>
                  <a:pt x="1789270" y="10768359"/>
                  <a:pt x="1755634" y="10785598"/>
                  <a:pt x="1722303" y="10803091"/>
                </a:cubicBezTo>
                <a:cubicBezTo>
                  <a:pt x="1417386" y="10963177"/>
                  <a:pt x="1137321" y="11144729"/>
                  <a:pt x="979222" y="11389124"/>
                </a:cubicBezTo>
                <a:cubicBezTo>
                  <a:pt x="949202" y="11435543"/>
                  <a:pt x="922313" y="11482929"/>
                  <a:pt x="899626" y="11532659"/>
                </a:cubicBezTo>
                <a:lnTo>
                  <a:pt x="903674" y="11532659"/>
                </a:lnTo>
                <a:cubicBezTo>
                  <a:pt x="926005" y="11484050"/>
                  <a:pt x="952436" y="11437606"/>
                  <a:pt x="981896" y="11392052"/>
                </a:cubicBezTo>
                <a:cubicBezTo>
                  <a:pt x="1101749" y="11206706"/>
                  <a:pt x="1292618" y="11057161"/>
                  <a:pt x="1511522" y="10925772"/>
                </a:cubicBezTo>
                <a:cubicBezTo>
                  <a:pt x="1609630" y="10866876"/>
                  <a:pt x="1713366" y="10811620"/>
                  <a:pt x="1818832" y="10758352"/>
                </a:cubicBezTo>
                <a:cubicBezTo>
                  <a:pt x="1803555" y="10783229"/>
                  <a:pt x="1787691" y="10807878"/>
                  <a:pt x="1771242" y="10832348"/>
                </a:cubicBezTo>
                <a:cubicBezTo>
                  <a:pt x="1736308" y="10852006"/>
                  <a:pt x="1701551" y="10871893"/>
                  <a:pt x="1667176" y="10892110"/>
                </a:cubicBezTo>
                <a:cubicBezTo>
                  <a:pt x="1381585" y="11060064"/>
                  <a:pt x="1121101" y="11249636"/>
                  <a:pt x="978560" y="11501237"/>
                </a:cubicBezTo>
                <a:cubicBezTo>
                  <a:pt x="972653" y="11511652"/>
                  <a:pt x="966924" y="11522142"/>
                  <a:pt x="961297" y="11532684"/>
                </a:cubicBezTo>
                <a:lnTo>
                  <a:pt x="965447" y="11532684"/>
                </a:lnTo>
                <a:cubicBezTo>
                  <a:pt x="970642" y="11523034"/>
                  <a:pt x="975887" y="11513409"/>
                  <a:pt x="981310" y="11503834"/>
                </a:cubicBezTo>
                <a:cubicBezTo>
                  <a:pt x="1089349" y="11313040"/>
                  <a:pt x="1266010" y="11157614"/>
                  <a:pt x="1470272" y="11020215"/>
                </a:cubicBezTo>
                <a:cubicBezTo>
                  <a:pt x="1564306" y="10956939"/>
                  <a:pt x="1664197" y="10897507"/>
                  <a:pt x="1765921" y="10840166"/>
                </a:cubicBezTo>
                <a:cubicBezTo>
                  <a:pt x="1748886" y="10865297"/>
                  <a:pt x="1731317" y="10890251"/>
                  <a:pt x="1713289" y="10915078"/>
                </a:cubicBezTo>
                <a:cubicBezTo>
                  <a:pt x="1436661" y="11089372"/>
                  <a:pt x="1174955" y="11281287"/>
                  <a:pt x="1022102" y="11532684"/>
                </a:cubicBezTo>
                <a:lnTo>
                  <a:pt x="1026405" y="11532684"/>
                </a:lnTo>
                <a:cubicBezTo>
                  <a:pt x="1124233" y="11372879"/>
                  <a:pt x="1266443" y="11236880"/>
                  <a:pt x="1428641" y="11114147"/>
                </a:cubicBezTo>
                <a:cubicBezTo>
                  <a:pt x="1516793" y="11047435"/>
                  <a:pt x="1610852" y="10984618"/>
                  <a:pt x="1706847" y="10923964"/>
                </a:cubicBezTo>
                <a:cubicBezTo>
                  <a:pt x="1688183" y="10949478"/>
                  <a:pt x="1669060" y="10974890"/>
                  <a:pt x="1649607" y="11000251"/>
                </a:cubicBezTo>
                <a:cubicBezTo>
                  <a:pt x="1429939" y="11155933"/>
                  <a:pt x="1222010" y="11324880"/>
                  <a:pt x="1081659" y="11532710"/>
                </a:cubicBezTo>
                <a:lnTo>
                  <a:pt x="1086013" y="11532710"/>
                </a:lnTo>
                <a:cubicBezTo>
                  <a:pt x="1167214" y="11413212"/>
                  <a:pt x="1270873" y="11306445"/>
                  <a:pt x="1386398" y="11207622"/>
                </a:cubicBezTo>
                <a:cubicBezTo>
                  <a:pt x="1466937" y="11138720"/>
                  <a:pt x="1553179" y="11073687"/>
                  <a:pt x="1641484" y="11010844"/>
                </a:cubicBezTo>
                <a:cubicBezTo>
                  <a:pt x="1621394" y="11036918"/>
                  <a:pt x="1600947" y="11062941"/>
                  <a:pt x="1580322" y="11089016"/>
                </a:cubicBezTo>
                <a:cubicBezTo>
                  <a:pt x="1413490" y="11222824"/>
                  <a:pt x="1255545" y="11366079"/>
                  <a:pt x="1136073" y="11532710"/>
                </a:cubicBezTo>
                <a:lnTo>
                  <a:pt x="1140376" y="11532710"/>
                </a:lnTo>
                <a:cubicBezTo>
                  <a:pt x="1199781" y="11450260"/>
                  <a:pt x="1268658" y="11373515"/>
                  <a:pt x="1343442" y="11300741"/>
                </a:cubicBezTo>
                <a:cubicBezTo>
                  <a:pt x="1414585" y="11231481"/>
                  <a:pt x="1491050" y="11165889"/>
                  <a:pt x="1569679" y="11102435"/>
                </a:cubicBezTo>
                <a:cubicBezTo>
                  <a:pt x="1548418" y="11129221"/>
                  <a:pt x="1526978" y="11156035"/>
                  <a:pt x="1505513" y="11182975"/>
                </a:cubicBezTo>
                <a:cubicBezTo>
                  <a:pt x="1387085" y="11291371"/>
                  <a:pt x="1274795" y="11405828"/>
                  <a:pt x="1181804" y="11532710"/>
                </a:cubicBezTo>
                <a:lnTo>
                  <a:pt x="1186133" y="11532710"/>
                </a:lnTo>
                <a:cubicBezTo>
                  <a:pt x="1274158" y="11413110"/>
                  <a:pt x="1379421" y="11304459"/>
                  <a:pt x="1490821" y="11201409"/>
                </a:cubicBezTo>
                <a:cubicBezTo>
                  <a:pt x="1468923" y="11228935"/>
                  <a:pt x="1447025" y="11256588"/>
                  <a:pt x="1425280" y="11284470"/>
                </a:cubicBezTo>
                <a:cubicBezTo>
                  <a:pt x="1350699" y="11363355"/>
                  <a:pt x="1279607" y="11445397"/>
                  <a:pt x="1216256" y="11532710"/>
                </a:cubicBezTo>
                <a:lnTo>
                  <a:pt x="1220406" y="11532710"/>
                </a:lnTo>
                <a:cubicBezTo>
                  <a:pt x="1231661" y="11517253"/>
                  <a:pt x="1243144" y="11501951"/>
                  <a:pt x="1254857" y="11486800"/>
                </a:cubicBezTo>
                <a:cubicBezTo>
                  <a:pt x="1300996" y="11427190"/>
                  <a:pt x="1350597" y="11369924"/>
                  <a:pt x="1402108" y="11314314"/>
                </a:cubicBezTo>
                <a:cubicBezTo>
                  <a:pt x="1380974" y="11341711"/>
                  <a:pt x="1360069" y="11369339"/>
                  <a:pt x="1339470" y="11397297"/>
                </a:cubicBezTo>
                <a:cubicBezTo>
                  <a:pt x="1304102" y="11441348"/>
                  <a:pt x="1269931" y="11486392"/>
                  <a:pt x="1237568" y="11532710"/>
                </a:cubicBezTo>
                <a:lnTo>
                  <a:pt x="1241617" y="11532710"/>
                </a:lnTo>
                <a:cubicBezTo>
                  <a:pt x="1257225" y="11510481"/>
                  <a:pt x="1273190" y="11488481"/>
                  <a:pt x="1289563" y="11466786"/>
                </a:cubicBezTo>
                <a:cubicBezTo>
                  <a:pt x="1274387" y="11488532"/>
                  <a:pt x="1259466" y="11510506"/>
                  <a:pt x="1244876" y="11532710"/>
                </a:cubicBezTo>
                <a:lnTo>
                  <a:pt x="1248644" y="11532710"/>
                </a:lnTo>
                <a:cubicBezTo>
                  <a:pt x="1277850" y="11488328"/>
                  <a:pt x="1308405" y="11444939"/>
                  <a:pt x="1339801" y="11402237"/>
                </a:cubicBezTo>
                <a:cubicBezTo>
                  <a:pt x="1397984" y="11329616"/>
                  <a:pt x="1459400" y="11259644"/>
                  <a:pt x="1521402" y="11190920"/>
                </a:cubicBezTo>
                <a:cubicBezTo>
                  <a:pt x="1579940" y="11132455"/>
                  <a:pt x="1639498" y="11075316"/>
                  <a:pt x="1698215" y="11018534"/>
                </a:cubicBezTo>
                <a:cubicBezTo>
                  <a:pt x="1726020" y="10994726"/>
                  <a:pt x="1753775" y="10971071"/>
                  <a:pt x="1781326" y="10947466"/>
                </a:cubicBezTo>
                <a:cubicBezTo>
                  <a:pt x="1811754" y="10921418"/>
                  <a:pt x="1841902" y="10895420"/>
                  <a:pt x="1871642" y="10869422"/>
                </a:cubicBezTo>
                <a:cubicBezTo>
                  <a:pt x="1929774" y="10825117"/>
                  <a:pt x="1986912" y="10780938"/>
                  <a:pt x="2041861" y="10736378"/>
                </a:cubicBezTo>
                <a:cubicBezTo>
                  <a:pt x="2099763" y="10696146"/>
                  <a:pt x="2156087" y="10655761"/>
                  <a:pt x="2209788" y="10614740"/>
                </a:cubicBezTo>
                <a:cubicBezTo>
                  <a:pt x="2252107" y="10587494"/>
                  <a:pt x="2293357" y="10560046"/>
                  <a:pt x="2333104" y="10532240"/>
                </a:cubicBezTo>
                <a:cubicBezTo>
                  <a:pt x="2347363" y="10522259"/>
                  <a:pt x="2361419" y="10512227"/>
                  <a:pt x="2375296" y="10502117"/>
                </a:cubicBezTo>
                <a:cubicBezTo>
                  <a:pt x="2396176" y="10489513"/>
                  <a:pt x="2416775" y="10476832"/>
                  <a:pt x="2436992" y="10464076"/>
                </a:cubicBezTo>
                <a:cubicBezTo>
                  <a:pt x="2471902" y="10441999"/>
                  <a:pt x="2505716" y="10419668"/>
                  <a:pt x="2538207" y="10396955"/>
                </a:cubicBezTo>
                <a:cubicBezTo>
                  <a:pt x="2539022" y="10396497"/>
                  <a:pt x="2539837" y="10396038"/>
                  <a:pt x="2540626" y="10395580"/>
                </a:cubicBezTo>
                <a:cubicBezTo>
                  <a:pt x="2596466" y="10363700"/>
                  <a:pt x="2649607" y="10331133"/>
                  <a:pt x="2699259" y="10297572"/>
                </a:cubicBezTo>
                <a:cubicBezTo>
                  <a:pt x="2755685" y="10267017"/>
                  <a:pt x="2809080" y="10235672"/>
                  <a:pt x="2858529" y="10203156"/>
                </a:cubicBezTo>
                <a:cubicBezTo>
                  <a:pt x="2914674" y="10174127"/>
                  <a:pt x="2967459" y="10144208"/>
                  <a:pt x="3016067" y="10113016"/>
                </a:cubicBezTo>
                <a:cubicBezTo>
                  <a:pt x="3072009" y="10085312"/>
                  <a:pt x="3124310" y="10056615"/>
                  <a:pt x="3172128" y="10026543"/>
                </a:cubicBezTo>
                <a:cubicBezTo>
                  <a:pt x="3228019" y="9999986"/>
                  <a:pt x="3279938" y="9972281"/>
                  <a:pt x="3327044" y="9943126"/>
                </a:cubicBezTo>
                <a:cubicBezTo>
                  <a:pt x="3382680" y="9917663"/>
                  <a:pt x="3434064" y="9890953"/>
                  <a:pt x="3480356" y="9862689"/>
                </a:cubicBezTo>
                <a:cubicBezTo>
                  <a:pt x="3536017" y="9838117"/>
                  <a:pt x="3587096" y="9812195"/>
                  <a:pt x="3632750" y="9784619"/>
                </a:cubicBezTo>
                <a:cubicBezTo>
                  <a:pt x="3688335" y="9760912"/>
                  <a:pt x="3739032" y="9735755"/>
                  <a:pt x="3783948" y="9708815"/>
                </a:cubicBezTo>
                <a:cubicBezTo>
                  <a:pt x="3837267" y="9686815"/>
                  <a:pt x="3885774" y="9663415"/>
                  <a:pt x="3928679" y="9638232"/>
                </a:cubicBezTo>
                <a:cubicBezTo>
                  <a:pt x="3995951" y="9598764"/>
                  <a:pt x="4049474" y="9554993"/>
                  <a:pt x="4086293" y="9505595"/>
                </a:cubicBezTo>
                <a:cubicBezTo>
                  <a:pt x="4123112" y="9456196"/>
                  <a:pt x="4143177" y="9400967"/>
                  <a:pt x="4143177" y="9339066"/>
                </a:cubicBezTo>
                <a:cubicBezTo>
                  <a:pt x="4143101" y="9244471"/>
                  <a:pt x="4086166" y="9142211"/>
                  <a:pt x="3987319" y="9033153"/>
                </a:cubicBezTo>
                <a:cubicBezTo>
                  <a:pt x="3814249" y="8842332"/>
                  <a:pt x="3511827" y="8630581"/>
                  <a:pt x="3155450" y="8407423"/>
                </a:cubicBezTo>
                <a:cubicBezTo>
                  <a:pt x="2620885" y="8072711"/>
                  <a:pt x="1964912" y="7712536"/>
                  <a:pt x="1442671" y="7360280"/>
                </a:cubicBezTo>
                <a:cubicBezTo>
                  <a:pt x="1320551" y="7277907"/>
                  <a:pt x="1205739" y="7195967"/>
                  <a:pt x="1101520" y="7114918"/>
                </a:cubicBezTo>
                <a:cubicBezTo>
                  <a:pt x="1101928" y="7081892"/>
                  <a:pt x="1102793" y="7048561"/>
                  <a:pt x="1104245" y="7014848"/>
                </a:cubicBezTo>
                <a:cubicBezTo>
                  <a:pt x="1133680" y="6324162"/>
                  <a:pt x="1299137" y="5873465"/>
                  <a:pt x="1468133" y="5492436"/>
                </a:cubicBezTo>
                <a:cubicBezTo>
                  <a:pt x="1471367" y="5486173"/>
                  <a:pt x="1474601" y="5479883"/>
                  <a:pt x="1477860" y="5473644"/>
                </a:cubicBezTo>
                <a:cubicBezTo>
                  <a:pt x="1481552" y="5467406"/>
                  <a:pt x="1485244" y="5461193"/>
                  <a:pt x="1488936" y="5454980"/>
                </a:cubicBezTo>
                <a:cubicBezTo>
                  <a:pt x="1493138" y="5448691"/>
                  <a:pt x="1497339" y="5442427"/>
                  <a:pt x="1501541" y="5436188"/>
                </a:cubicBezTo>
                <a:cubicBezTo>
                  <a:pt x="1506226" y="5429899"/>
                  <a:pt x="1510936" y="5423610"/>
                  <a:pt x="1515622" y="5417346"/>
                </a:cubicBezTo>
                <a:cubicBezTo>
                  <a:pt x="1520867" y="5410980"/>
                  <a:pt x="1526112" y="5404589"/>
                  <a:pt x="1531383" y="5398248"/>
                </a:cubicBezTo>
                <a:cubicBezTo>
                  <a:pt x="1537290" y="5391704"/>
                  <a:pt x="1543198" y="5385186"/>
                  <a:pt x="1549105" y="5378642"/>
                </a:cubicBezTo>
                <a:cubicBezTo>
                  <a:pt x="1555369" y="5372251"/>
                  <a:pt x="1561658" y="5365885"/>
                  <a:pt x="1567922" y="5359519"/>
                </a:cubicBezTo>
                <a:cubicBezTo>
                  <a:pt x="1574695" y="5353128"/>
                  <a:pt x="1581443" y="5346762"/>
                  <a:pt x="1588216" y="5340371"/>
                </a:cubicBezTo>
                <a:cubicBezTo>
                  <a:pt x="1595549" y="5333929"/>
                  <a:pt x="1602908" y="5327461"/>
                  <a:pt x="1610267" y="5321019"/>
                </a:cubicBezTo>
                <a:cubicBezTo>
                  <a:pt x="1618109" y="5314577"/>
                  <a:pt x="1625977" y="5308109"/>
                  <a:pt x="1633845" y="5301642"/>
                </a:cubicBezTo>
                <a:cubicBezTo>
                  <a:pt x="1642222" y="5295174"/>
                  <a:pt x="1650600" y="5288706"/>
                  <a:pt x="1658977" y="5282239"/>
                </a:cubicBezTo>
                <a:cubicBezTo>
                  <a:pt x="1667838" y="5275771"/>
                  <a:pt x="1676725" y="5269303"/>
                  <a:pt x="1685611" y="5262835"/>
                </a:cubicBezTo>
                <a:cubicBezTo>
                  <a:pt x="1694981" y="5256368"/>
                  <a:pt x="1704377" y="5249875"/>
                  <a:pt x="1713773" y="5243382"/>
                </a:cubicBezTo>
                <a:cubicBezTo>
                  <a:pt x="1723805" y="5236812"/>
                  <a:pt x="1733812" y="5230218"/>
                  <a:pt x="1743844" y="5223622"/>
                </a:cubicBezTo>
                <a:cubicBezTo>
                  <a:pt x="1753979" y="5217282"/>
                  <a:pt x="1764087" y="5210942"/>
                  <a:pt x="1774247" y="5204551"/>
                </a:cubicBezTo>
                <a:cubicBezTo>
                  <a:pt x="1998319" y="5070335"/>
                  <a:pt x="2226288" y="4928480"/>
                  <a:pt x="2433122" y="4770278"/>
                </a:cubicBezTo>
                <a:cubicBezTo>
                  <a:pt x="2627174" y="4621803"/>
                  <a:pt x="2802638" y="4458916"/>
                  <a:pt x="2938813" y="4274308"/>
                </a:cubicBezTo>
                <a:cubicBezTo>
                  <a:pt x="3074988" y="4089701"/>
                  <a:pt x="3171899" y="3883272"/>
                  <a:pt x="3208667" y="3647891"/>
                </a:cubicBezTo>
                <a:cubicBezTo>
                  <a:pt x="3215746" y="3602516"/>
                  <a:pt x="3219184" y="3557803"/>
                  <a:pt x="3219184" y="3513701"/>
                </a:cubicBezTo>
                <a:cubicBezTo>
                  <a:pt x="3219184" y="3344601"/>
                  <a:pt x="3168742" y="3184718"/>
                  <a:pt x="3080641" y="3033111"/>
                </a:cubicBezTo>
                <a:cubicBezTo>
                  <a:pt x="2926489" y="2767760"/>
                  <a:pt x="2657093" y="2527261"/>
                  <a:pt x="2339725" y="2305070"/>
                </a:cubicBezTo>
                <a:cubicBezTo>
                  <a:pt x="1890739" y="1990754"/>
                  <a:pt x="1345683" y="1713156"/>
                  <a:pt x="895043" y="1454935"/>
                </a:cubicBezTo>
                <a:cubicBezTo>
                  <a:pt x="859802" y="1324564"/>
                  <a:pt x="839254" y="1203156"/>
                  <a:pt x="839254" y="1093665"/>
                </a:cubicBezTo>
                <a:cubicBezTo>
                  <a:pt x="839254" y="900247"/>
                  <a:pt x="880401" y="746781"/>
                  <a:pt x="944237" y="616181"/>
                </a:cubicBezTo>
                <a:cubicBezTo>
                  <a:pt x="1039951" y="420294"/>
                  <a:pt x="1186795" y="275994"/>
                  <a:pt x="1322283" y="126628"/>
                </a:cubicBezTo>
                <a:cubicBezTo>
                  <a:pt x="1359662" y="85403"/>
                  <a:pt x="1396176" y="43771"/>
                  <a:pt x="1430525" y="560"/>
                </a:cubicBezTo>
                <a:lnTo>
                  <a:pt x="1426425" y="560"/>
                </a:lnTo>
                <a:cubicBezTo>
                  <a:pt x="1309780" y="146744"/>
                  <a:pt x="1168004" y="275256"/>
                  <a:pt x="1052606" y="432847"/>
                </a:cubicBezTo>
                <a:cubicBezTo>
                  <a:pt x="929468" y="601005"/>
                  <a:pt x="836376" y="802494"/>
                  <a:pt x="836402" y="1093665"/>
                </a:cubicBezTo>
                <a:cubicBezTo>
                  <a:pt x="836402" y="1202850"/>
                  <a:pt x="856670" y="1323494"/>
                  <a:pt x="891452" y="1452872"/>
                </a:cubicBezTo>
                <a:cubicBezTo>
                  <a:pt x="878517" y="1445463"/>
                  <a:pt x="865658" y="1438053"/>
                  <a:pt x="852876" y="1430668"/>
                </a:cubicBezTo>
                <a:cubicBezTo>
                  <a:pt x="811372" y="1299152"/>
                  <a:pt x="787106" y="1176394"/>
                  <a:pt x="787106" y="1065172"/>
                </a:cubicBezTo>
                <a:cubicBezTo>
                  <a:pt x="787106" y="877025"/>
                  <a:pt x="830367" y="727073"/>
                  <a:pt x="898073" y="598968"/>
                </a:cubicBezTo>
                <a:cubicBezTo>
                  <a:pt x="999618" y="406824"/>
                  <a:pt x="1156291" y="263899"/>
                  <a:pt x="1304382" y="115984"/>
                </a:cubicBezTo>
                <a:cubicBezTo>
                  <a:pt x="1342271" y="78146"/>
                  <a:pt x="1379574" y="39952"/>
                  <a:pt x="1415247" y="535"/>
                </a:cubicBezTo>
                <a:lnTo>
                  <a:pt x="1410689" y="535"/>
                </a:lnTo>
                <a:cubicBezTo>
                  <a:pt x="1329336" y="90063"/>
                  <a:pt x="1239554" y="173404"/>
                  <a:pt x="1153948" y="261251"/>
                </a:cubicBezTo>
                <a:cubicBezTo>
                  <a:pt x="1056044" y="361754"/>
                  <a:pt x="963614" y="468190"/>
                  <a:pt x="895628" y="596804"/>
                </a:cubicBezTo>
                <a:cubicBezTo>
                  <a:pt x="827643" y="725418"/>
                  <a:pt x="784152" y="876235"/>
                  <a:pt x="784152" y="1065146"/>
                </a:cubicBezTo>
                <a:cubicBezTo>
                  <a:pt x="784152" y="1176063"/>
                  <a:pt x="808087" y="1297980"/>
                  <a:pt x="848955" y="1428402"/>
                </a:cubicBezTo>
                <a:cubicBezTo>
                  <a:pt x="837446" y="1421731"/>
                  <a:pt x="825962" y="1415085"/>
                  <a:pt x="814580" y="1408439"/>
                </a:cubicBezTo>
                <a:cubicBezTo>
                  <a:pt x="813434" y="1407777"/>
                  <a:pt x="812288" y="1407115"/>
                  <a:pt x="811143" y="1406428"/>
                </a:cubicBezTo>
                <a:cubicBezTo>
                  <a:pt x="763069" y="1273765"/>
                  <a:pt x="734907" y="1149658"/>
                  <a:pt x="734907" y="1036653"/>
                </a:cubicBezTo>
                <a:cubicBezTo>
                  <a:pt x="734907" y="853752"/>
                  <a:pt x="780154" y="707441"/>
                  <a:pt x="851603" y="581933"/>
                </a:cubicBezTo>
                <a:cubicBezTo>
                  <a:pt x="958776" y="393685"/>
                  <a:pt x="1125022" y="252390"/>
                  <a:pt x="1285693" y="105952"/>
                </a:cubicBezTo>
                <a:cubicBezTo>
                  <a:pt x="1323658" y="71348"/>
                  <a:pt x="1361317" y="36412"/>
                  <a:pt x="1397805" y="535"/>
                </a:cubicBezTo>
                <a:lnTo>
                  <a:pt x="1392814" y="535"/>
                </a:lnTo>
                <a:cubicBezTo>
                  <a:pt x="1305859" y="85734"/>
                  <a:pt x="1212360" y="165612"/>
                  <a:pt x="1123775" y="249436"/>
                </a:cubicBezTo>
                <a:cubicBezTo>
                  <a:pt x="1018868" y="348717"/>
                  <a:pt x="920938" y="453574"/>
                  <a:pt x="849159" y="579616"/>
                </a:cubicBezTo>
                <a:cubicBezTo>
                  <a:pt x="777404" y="705633"/>
                  <a:pt x="731852" y="852911"/>
                  <a:pt x="731852" y="1036653"/>
                </a:cubicBezTo>
                <a:cubicBezTo>
                  <a:pt x="731852" y="1149327"/>
                  <a:pt x="759631" y="1272543"/>
                  <a:pt x="806916" y="1403983"/>
                </a:cubicBezTo>
                <a:cubicBezTo>
                  <a:pt x="794541" y="1396752"/>
                  <a:pt x="782242" y="1389520"/>
                  <a:pt x="770071" y="1382339"/>
                </a:cubicBezTo>
                <a:cubicBezTo>
                  <a:pt x="715046" y="1248506"/>
                  <a:pt x="682708" y="1122998"/>
                  <a:pt x="682734" y="1008160"/>
                </a:cubicBezTo>
                <a:cubicBezTo>
                  <a:pt x="682734" y="830529"/>
                  <a:pt x="729865" y="687885"/>
                  <a:pt x="804930" y="565000"/>
                </a:cubicBezTo>
                <a:cubicBezTo>
                  <a:pt x="917501" y="380699"/>
                  <a:pt x="1093067" y="241110"/>
                  <a:pt x="1266264" y="96200"/>
                </a:cubicBezTo>
                <a:cubicBezTo>
                  <a:pt x="1303848" y="64753"/>
                  <a:pt x="1341354" y="33026"/>
                  <a:pt x="1378046" y="535"/>
                </a:cubicBezTo>
                <a:lnTo>
                  <a:pt x="1372521" y="535"/>
                </a:lnTo>
                <a:cubicBezTo>
                  <a:pt x="1280676" y="81584"/>
                  <a:pt x="1183994" y="158024"/>
                  <a:pt x="1092965" y="237851"/>
                </a:cubicBezTo>
                <a:cubicBezTo>
                  <a:pt x="981183" y="335884"/>
                  <a:pt x="877906" y="439085"/>
                  <a:pt x="802485" y="562479"/>
                </a:cubicBezTo>
                <a:cubicBezTo>
                  <a:pt x="727090" y="685874"/>
                  <a:pt x="679627" y="829562"/>
                  <a:pt x="679627" y="1008134"/>
                </a:cubicBezTo>
                <a:cubicBezTo>
                  <a:pt x="679627" y="1122616"/>
                  <a:pt x="711405" y="1247105"/>
                  <a:pt x="765411" y="1379539"/>
                </a:cubicBezTo>
                <a:cubicBezTo>
                  <a:pt x="753393" y="1372434"/>
                  <a:pt x="741426" y="1365330"/>
                  <a:pt x="729585" y="1358226"/>
                </a:cubicBezTo>
                <a:cubicBezTo>
                  <a:pt x="667278" y="1223221"/>
                  <a:pt x="630535" y="1096313"/>
                  <a:pt x="630561" y="979616"/>
                </a:cubicBezTo>
                <a:cubicBezTo>
                  <a:pt x="630561" y="807231"/>
                  <a:pt x="679449" y="668253"/>
                  <a:pt x="758002" y="548016"/>
                </a:cubicBezTo>
                <a:cubicBezTo>
                  <a:pt x="875793" y="367661"/>
                  <a:pt x="1060372" y="229753"/>
                  <a:pt x="1246047" y="86371"/>
                </a:cubicBezTo>
                <a:cubicBezTo>
                  <a:pt x="1282637" y="58107"/>
                  <a:pt x="1319278" y="29614"/>
                  <a:pt x="1355461" y="535"/>
                </a:cubicBezTo>
                <a:lnTo>
                  <a:pt x="1349400" y="535"/>
                </a:lnTo>
                <a:cubicBezTo>
                  <a:pt x="1253482" y="77433"/>
                  <a:pt x="1154381" y="150385"/>
                  <a:pt x="1061467" y="226240"/>
                </a:cubicBezTo>
                <a:cubicBezTo>
                  <a:pt x="942938" y="323025"/>
                  <a:pt x="834467" y="424597"/>
                  <a:pt x="755557" y="545368"/>
                </a:cubicBezTo>
                <a:cubicBezTo>
                  <a:pt x="676648" y="666140"/>
                  <a:pt x="627352" y="806237"/>
                  <a:pt x="627378" y="979641"/>
                </a:cubicBezTo>
                <a:cubicBezTo>
                  <a:pt x="627378" y="1095982"/>
                  <a:pt x="663458" y="1221744"/>
                  <a:pt x="724518" y="1355196"/>
                </a:cubicBezTo>
                <a:cubicBezTo>
                  <a:pt x="712856" y="1348194"/>
                  <a:pt x="701271" y="1341217"/>
                  <a:pt x="689787" y="1334265"/>
                </a:cubicBezTo>
                <a:cubicBezTo>
                  <a:pt x="619790" y="1198089"/>
                  <a:pt x="578362" y="1069729"/>
                  <a:pt x="578387" y="951148"/>
                </a:cubicBezTo>
                <a:cubicBezTo>
                  <a:pt x="578387" y="784034"/>
                  <a:pt x="628956" y="648672"/>
                  <a:pt x="710845" y="530982"/>
                </a:cubicBezTo>
                <a:cubicBezTo>
                  <a:pt x="833652" y="354472"/>
                  <a:pt x="1027042" y="218168"/>
                  <a:pt x="1225142" y="76237"/>
                </a:cubicBezTo>
                <a:cubicBezTo>
                  <a:pt x="1259975" y="51257"/>
                  <a:pt x="1294961" y="26125"/>
                  <a:pt x="1329743" y="535"/>
                </a:cubicBezTo>
                <a:lnTo>
                  <a:pt x="1323123" y="535"/>
                </a:lnTo>
                <a:cubicBezTo>
                  <a:pt x="1224124" y="73206"/>
                  <a:pt x="1123469" y="142542"/>
                  <a:pt x="1029410" y="214348"/>
                </a:cubicBezTo>
                <a:cubicBezTo>
                  <a:pt x="904209" y="309962"/>
                  <a:pt x="790721" y="409930"/>
                  <a:pt x="708451" y="528155"/>
                </a:cubicBezTo>
                <a:cubicBezTo>
                  <a:pt x="626181" y="646355"/>
                  <a:pt x="575154" y="782888"/>
                  <a:pt x="575154" y="951148"/>
                </a:cubicBezTo>
                <a:cubicBezTo>
                  <a:pt x="575179" y="1069373"/>
                  <a:pt x="615741" y="1196408"/>
                  <a:pt x="684160" y="1330853"/>
                </a:cubicBezTo>
                <a:cubicBezTo>
                  <a:pt x="672880" y="1324004"/>
                  <a:pt x="661727" y="1317154"/>
                  <a:pt x="650625" y="1310330"/>
                </a:cubicBezTo>
                <a:cubicBezTo>
                  <a:pt x="572531" y="1172982"/>
                  <a:pt x="526214" y="1043222"/>
                  <a:pt x="526240" y="922655"/>
                </a:cubicBezTo>
                <a:cubicBezTo>
                  <a:pt x="526240" y="760811"/>
                  <a:pt x="578387" y="628964"/>
                  <a:pt x="663509" y="513743"/>
                </a:cubicBezTo>
                <a:cubicBezTo>
                  <a:pt x="791180" y="340951"/>
                  <a:pt x="993176" y="206022"/>
                  <a:pt x="1203652" y="65542"/>
                </a:cubicBezTo>
                <a:cubicBezTo>
                  <a:pt x="1235836" y="44051"/>
                  <a:pt x="1268200" y="22433"/>
                  <a:pt x="1300537" y="535"/>
                </a:cubicBezTo>
                <a:lnTo>
                  <a:pt x="1293255" y="535"/>
                </a:lnTo>
                <a:cubicBezTo>
                  <a:pt x="1192346" y="68776"/>
                  <a:pt x="1091131" y="134369"/>
                  <a:pt x="996817" y="201999"/>
                </a:cubicBezTo>
                <a:cubicBezTo>
                  <a:pt x="865047" y="296492"/>
                  <a:pt x="746645" y="395009"/>
                  <a:pt x="661090" y="510764"/>
                </a:cubicBezTo>
                <a:cubicBezTo>
                  <a:pt x="575561" y="626468"/>
                  <a:pt x="522878" y="759564"/>
                  <a:pt x="522878" y="922655"/>
                </a:cubicBezTo>
                <a:cubicBezTo>
                  <a:pt x="522929" y="1042764"/>
                  <a:pt x="568126" y="1171047"/>
                  <a:pt x="644260" y="1306409"/>
                </a:cubicBezTo>
                <a:cubicBezTo>
                  <a:pt x="633489" y="1299737"/>
                  <a:pt x="622820" y="1293091"/>
                  <a:pt x="612227" y="1286471"/>
                </a:cubicBezTo>
                <a:cubicBezTo>
                  <a:pt x="525578" y="1147952"/>
                  <a:pt x="474041" y="1016715"/>
                  <a:pt x="474066" y="894161"/>
                </a:cubicBezTo>
                <a:cubicBezTo>
                  <a:pt x="474066" y="737589"/>
                  <a:pt x="527716" y="609179"/>
                  <a:pt x="616021" y="496301"/>
                </a:cubicBezTo>
                <a:cubicBezTo>
                  <a:pt x="748479" y="327022"/>
                  <a:pt x="958878" y="193265"/>
                  <a:pt x="1181728" y="54211"/>
                </a:cubicBezTo>
                <a:cubicBezTo>
                  <a:pt x="1210195" y="36438"/>
                  <a:pt x="1238867" y="18588"/>
                  <a:pt x="1267589" y="560"/>
                </a:cubicBezTo>
                <a:lnTo>
                  <a:pt x="1259721" y="560"/>
                </a:lnTo>
                <a:cubicBezTo>
                  <a:pt x="1158200" y="64218"/>
                  <a:pt x="1057572" y="125813"/>
                  <a:pt x="963868" y="189114"/>
                </a:cubicBezTo>
                <a:cubicBezTo>
                  <a:pt x="825555" y="282564"/>
                  <a:pt x="702366" y="379807"/>
                  <a:pt x="613628" y="493169"/>
                </a:cubicBezTo>
                <a:cubicBezTo>
                  <a:pt x="524890" y="606531"/>
                  <a:pt x="470629" y="736240"/>
                  <a:pt x="470654" y="894161"/>
                </a:cubicBezTo>
                <a:cubicBezTo>
                  <a:pt x="470705" y="1016206"/>
                  <a:pt x="520841" y="1145711"/>
                  <a:pt x="605021" y="1281939"/>
                </a:cubicBezTo>
                <a:cubicBezTo>
                  <a:pt x="594760" y="1275471"/>
                  <a:pt x="584600" y="1269029"/>
                  <a:pt x="574517" y="1262587"/>
                </a:cubicBezTo>
                <a:cubicBezTo>
                  <a:pt x="478904" y="1122922"/>
                  <a:pt x="421868" y="990234"/>
                  <a:pt x="421919" y="865643"/>
                </a:cubicBezTo>
                <a:cubicBezTo>
                  <a:pt x="421919" y="714367"/>
                  <a:pt x="477045" y="589267"/>
                  <a:pt x="568482" y="478630"/>
                </a:cubicBezTo>
                <a:cubicBezTo>
                  <a:pt x="705599" y="312687"/>
                  <a:pt x="924350" y="179871"/>
                  <a:pt x="1159524" y="42142"/>
                </a:cubicBezTo>
                <a:cubicBezTo>
                  <a:pt x="1183103" y="28341"/>
                  <a:pt x="1206834" y="14489"/>
                  <a:pt x="1230667" y="535"/>
                </a:cubicBezTo>
                <a:lnTo>
                  <a:pt x="1222163" y="535"/>
                </a:lnTo>
                <a:cubicBezTo>
                  <a:pt x="1121509" y="59406"/>
                  <a:pt x="1022713" y="116799"/>
                  <a:pt x="930690" y="175594"/>
                </a:cubicBezTo>
                <a:cubicBezTo>
                  <a:pt x="785909" y="268126"/>
                  <a:pt x="657959" y="364199"/>
                  <a:pt x="566089" y="475319"/>
                </a:cubicBezTo>
                <a:cubicBezTo>
                  <a:pt x="474219" y="586440"/>
                  <a:pt x="418405" y="712864"/>
                  <a:pt x="418430" y="865643"/>
                </a:cubicBezTo>
                <a:cubicBezTo>
                  <a:pt x="418430" y="961740"/>
                  <a:pt x="451735" y="1061887"/>
                  <a:pt x="509765" y="1165878"/>
                </a:cubicBezTo>
                <a:cubicBezTo>
                  <a:pt x="526596" y="1196052"/>
                  <a:pt x="545566" y="1226556"/>
                  <a:pt x="566369" y="1257367"/>
                </a:cubicBezTo>
                <a:cubicBezTo>
                  <a:pt x="556693" y="1251179"/>
                  <a:pt x="547144" y="1244992"/>
                  <a:pt x="537672" y="1238804"/>
                </a:cubicBezTo>
                <a:cubicBezTo>
                  <a:pt x="432613" y="1097968"/>
                  <a:pt x="369720" y="963828"/>
                  <a:pt x="369745" y="837124"/>
                </a:cubicBezTo>
                <a:cubicBezTo>
                  <a:pt x="369745" y="691144"/>
                  <a:pt x="426298" y="569253"/>
                  <a:pt x="520816" y="460704"/>
                </a:cubicBezTo>
                <a:cubicBezTo>
                  <a:pt x="662567" y="297918"/>
                  <a:pt x="889594" y="165790"/>
                  <a:pt x="1137092" y="29385"/>
                </a:cubicBezTo>
                <a:cubicBezTo>
                  <a:pt x="1154508" y="19785"/>
                  <a:pt x="1172001" y="10160"/>
                  <a:pt x="1189596" y="509"/>
                </a:cubicBezTo>
                <a:lnTo>
                  <a:pt x="1180429" y="509"/>
                </a:lnTo>
                <a:cubicBezTo>
                  <a:pt x="1082194" y="54440"/>
                  <a:pt x="986505" y="107378"/>
                  <a:pt x="897283" y="161487"/>
                </a:cubicBezTo>
                <a:cubicBezTo>
                  <a:pt x="746060" y="253205"/>
                  <a:pt x="613399" y="348233"/>
                  <a:pt x="518422" y="457266"/>
                </a:cubicBezTo>
                <a:cubicBezTo>
                  <a:pt x="423472" y="566248"/>
                  <a:pt x="366130" y="689489"/>
                  <a:pt x="366155" y="837124"/>
                </a:cubicBezTo>
                <a:cubicBezTo>
                  <a:pt x="366155" y="933273"/>
                  <a:pt x="401650" y="1032884"/>
                  <a:pt x="463423" y="1135933"/>
                </a:cubicBezTo>
                <a:cubicBezTo>
                  <a:pt x="482520" y="1167813"/>
                  <a:pt x="504214" y="1200024"/>
                  <a:pt x="528124" y="1232566"/>
                </a:cubicBezTo>
                <a:cubicBezTo>
                  <a:pt x="519161" y="1226684"/>
                  <a:pt x="510300" y="1220827"/>
                  <a:pt x="501515" y="1214971"/>
                </a:cubicBezTo>
                <a:cubicBezTo>
                  <a:pt x="386525" y="1073014"/>
                  <a:pt x="317496" y="937398"/>
                  <a:pt x="317572" y="808606"/>
                </a:cubicBezTo>
                <a:cubicBezTo>
                  <a:pt x="317572" y="667922"/>
                  <a:pt x="375551" y="549162"/>
                  <a:pt x="473150" y="442599"/>
                </a:cubicBezTo>
                <a:cubicBezTo>
                  <a:pt x="619535" y="282869"/>
                  <a:pt x="854811" y="151200"/>
                  <a:pt x="1114634" y="16042"/>
                </a:cubicBezTo>
                <a:cubicBezTo>
                  <a:pt x="1124539" y="10873"/>
                  <a:pt x="1134495" y="5729"/>
                  <a:pt x="1144476" y="560"/>
                </a:cubicBezTo>
                <a:lnTo>
                  <a:pt x="1134647" y="560"/>
                </a:lnTo>
                <a:cubicBezTo>
                  <a:pt x="1040461" y="49399"/>
                  <a:pt x="949202" y="97677"/>
                  <a:pt x="863901" y="146897"/>
                </a:cubicBezTo>
                <a:cubicBezTo>
                  <a:pt x="706236" y="237876"/>
                  <a:pt x="568890" y="332039"/>
                  <a:pt x="470833" y="439060"/>
                </a:cubicBezTo>
                <a:cubicBezTo>
                  <a:pt x="372801" y="546056"/>
                  <a:pt x="313956" y="666165"/>
                  <a:pt x="313956" y="808682"/>
                </a:cubicBezTo>
                <a:cubicBezTo>
                  <a:pt x="313956" y="904907"/>
                  <a:pt x="351616" y="1003984"/>
                  <a:pt x="417157" y="1106142"/>
                </a:cubicBezTo>
                <a:cubicBezTo>
                  <a:pt x="438622" y="1139575"/>
                  <a:pt x="463092" y="1173364"/>
                  <a:pt x="490235" y="1207510"/>
                </a:cubicBezTo>
                <a:cubicBezTo>
                  <a:pt x="482214" y="1202137"/>
                  <a:pt x="474295" y="1196765"/>
                  <a:pt x="466427" y="1191392"/>
                </a:cubicBezTo>
                <a:cubicBezTo>
                  <a:pt x="408831" y="1125697"/>
                  <a:pt x="361699" y="1061276"/>
                  <a:pt x="327630" y="998127"/>
                </a:cubicBezTo>
                <a:cubicBezTo>
                  <a:pt x="287475" y="923699"/>
                  <a:pt x="265450" y="851103"/>
                  <a:pt x="265450" y="780214"/>
                </a:cubicBezTo>
                <a:cubicBezTo>
                  <a:pt x="265450" y="644827"/>
                  <a:pt x="324854" y="529097"/>
                  <a:pt x="425509" y="424419"/>
                </a:cubicBezTo>
                <a:cubicBezTo>
                  <a:pt x="576478" y="267413"/>
                  <a:pt x="819978" y="135998"/>
                  <a:pt x="1092124" y="2088"/>
                </a:cubicBezTo>
                <a:cubicBezTo>
                  <a:pt x="1093143" y="1579"/>
                  <a:pt x="1094187" y="1070"/>
                  <a:pt x="1095231" y="560"/>
                </a:cubicBezTo>
                <a:lnTo>
                  <a:pt x="1084740" y="560"/>
                </a:lnTo>
                <a:cubicBezTo>
                  <a:pt x="996155" y="44204"/>
                  <a:pt x="910651" y="87619"/>
                  <a:pt x="830443" y="131772"/>
                </a:cubicBezTo>
                <a:cubicBezTo>
                  <a:pt x="666336" y="222089"/>
                  <a:pt x="524330" y="315488"/>
                  <a:pt x="423192" y="420625"/>
                </a:cubicBezTo>
                <a:cubicBezTo>
                  <a:pt x="322079" y="525711"/>
                  <a:pt x="261732" y="642790"/>
                  <a:pt x="261732" y="780189"/>
                </a:cubicBezTo>
                <a:cubicBezTo>
                  <a:pt x="261732" y="876490"/>
                  <a:pt x="301581" y="975058"/>
                  <a:pt x="370866" y="1076299"/>
                </a:cubicBezTo>
                <a:cubicBezTo>
                  <a:pt x="394724" y="1111158"/>
                  <a:pt x="422173" y="1146373"/>
                  <a:pt x="452652" y="1181920"/>
                </a:cubicBezTo>
                <a:cubicBezTo>
                  <a:pt x="445752" y="1177158"/>
                  <a:pt x="438902" y="1172396"/>
                  <a:pt x="432104" y="1167635"/>
                </a:cubicBezTo>
                <a:cubicBezTo>
                  <a:pt x="422606" y="1157602"/>
                  <a:pt x="413338" y="1147595"/>
                  <a:pt x="404375" y="1137588"/>
                </a:cubicBezTo>
                <a:cubicBezTo>
                  <a:pt x="344461" y="1070875"/>
                  <a:pt x="296642" y="1005384"/>
                  <a:pt x="263846" y="941064"/>
                </a:cubicBezTo>
                <a:cubicBezTo>
                  <a:pt x="231049" y="876745"/>
                  <a:pt x="213276" y="813647"/>
                  <a:pt x="213276" y="751670"/>
                </a:cubicBezTo>
                <a:cubicBezTo>
                  <a:pt x="213276" y="686587"/>
                  <a:pt x="228478" y="625933"/>
                  <a:pt x="256640" y="568616"/>
                </a:cubicBezTo>
                <a:cubicBezTo>
                  <a:pt x="305936" y="468317"/>
                  <a:pt x="395055" y="378331"/>
                  <a:pt x="511573" y="294150"/>
                </a:cubicBezTo>
                <a:cubicBezTo>
                  <a:pt x="654878" y="190566"/>
                  <a:pt x="839457" y="95767"/>
                  <a:pt x="1041988" y="560"/>
                </a:cubicBezTo>
                <a:lnTo>
                  <a:pt x="1030861" y="560"/>
                </a:lnTo>
                <a:cubicBezTo>
                  <a:pt x="949456" y="38933"/>
                  <a:pt x="870980" y="77281"/>
                  <a:pt x="797011" y="116214"/>
                </a:cubicBezTo>
                <a:cubicBezTo>
                  <a:pt x="626461" y="205946"/>
                  <a:pt x="479770" y="298707"/>
                  <a:pt x="375551" y="402011"/>
                </a:cubicBezTo>
                <a:cubicBezTo>
                  <a:pt x="323454" y="453676"/>
                  <a:pt x="281950" y="507988"/>
                  <a:pt x="253457" y="565968"/>
                </a:cubicBezTo>
                <a:cubicBezTo>
                  <a:pt x="224964" y="623922"/>
                  <a:pt x="209482" y="685593"/>
                  <a:pt x="209482" y="751670"/>
                </a:cubicBezTo>
                <a:cubicBezTo>
                  <a:pt x="209482" y="848073"/>
                  <a:pt x="251496" y="946132"/>
                  <a:pt x="324574" y="1046507"/>
                </a:cubicBezTo>
                <a:cubicBezTo>
                  <a:pt x="350750" y="1082461"/>
                  <a:pt x="381000" y="1118746"/>
                  <a:pt x="414713" y="1155362"/>
                </a:cubicBezTo>
                <a:cubicBezTo>
                  <a:pt x="409314" y="1151517"/>
                  <a:pt x="403942" y="1147697"/>
                  <a:pt x="398646" y="1143852"/>
                </a:cubicBezTo>
                <a:cubicBezTo>
                  <a:pt x="386016" y="1131452"/>
                  <a:pt x="373794" y="1119077"/>
                  <a:pt x="362030" y="1106727"/>
                </a:cubicBezTo>
                <a:cubicBezTo>
                  <a:pt x="299061" y="1040727"/>
                  <a:pt x="248772" y="975822"/>
                  <a:pt x="214295" y="911909"/>
                </a:cubicBezTo>
                <a:cubicBezTo>
                  <a:pt x="179818" y="847971"/>
                  <a:pt x="161154" y="785154"/>
                  <a:pt x="161154" y="723177"/>
                </a:cubicBezTo>
                <a:cubicBezTo>
                  <a:pt x="161154" y="661200"/>
                  <a:pt x="176712" y="602151"/>
                  <a:pt x="205612" y="546438"/>
                </a:cubicBezTo>
                <a:cubicBezTo>
                  <a:pt x="256207" y="448914"/>
                  <a:pt x="347847" y="360379"/>
                  <a:pt x="468133" y="277089"/>
                </a:cubicBezTo>
                <a:cubicBezTo>
                  <a:pt x="608204" y="179999"/>
                  <a:pt x="787080" y="90012"/>
                  <a:pt x="984977" y="560"/>
                </a:cubicBezTo>
                <a:lnTo>
                  <a:pt x="973239" y="560"/>
                </a:lnTo>
                <a:cubicBezTo>
                  <a:pt x="900415" y="33586"/>
                  <a:pt x="830189" y="66739"/>
                  <a:pt x="763604" y="100299"/>
                </a:cubicBezTo>
                <a:cubicBezTo>
                  <a:pt x="586612" y="189522"/>
                  <a:pt x="435210" y="281724"/>
                  <a:pt x="327910" y="383296"/>
                </a:cubicBezTo>
                <a:cubicBezTo>
                  <a:pt x="274260" y="434095"/>
                  <a:pt x="231610" y="487236"/>
                  <a:pt x="202353" y="543637"/>
                </a:cubicBezTo>
                <a:cubicBezTo>
                  <a:pt x="173096" y="600012"/>
                  <a:pt x="157233" y="659672"/>
                  <a:pt x="157233" y="723202"/>
                </a:cubicBezTo>
                <a:cubicBezTo>
                  <a:pt x="157233" y="819707"/>
                  <a:pt x="201436" y="917282"/>
                  <a:pt x="278257" y="1016766"/>
                </a:cubicBezTo>
                <a:cubicBezTo>
                  <a:pt x="306394" y="1053204"/>
                  <a:pt x="338986" y="1089922"/>
                  <a:pt x="375373" y="1126945"/>
                </a:cubicBezTo>
                <a:cubicBezTo>
                  <a:pt x="372368" y="1124730"/>
                  <a:pt x="369363" y="1122514"/>
                  <a:pt x="366384" y="1120299"/>
                </a:cubicBezTo>
                <a:cubicBezTo>
                  <a:pt x="350164" y="1105480"/>
                  <a:pt x="334556" y="1090685"/>
                  <a:pt x="319635" y="1075968"/>
                </a:cubicBezTo>
                <a:cubicBezTo>
                  <a:pt x="253584" y="1010681"/>
                  <a:pt x="200825" y="946310"/>
                  <a:pt x="164668" y="882805"/>
                </a:cubicBezTo>
                <a:cubicBezTo>
                  <a:pt x="128511" y="819275"/>
                  <a:pt x="108955" y="756661"/>
                  <a:pt x="108955" y="694735"/>
                </a:cubicBezTo>
                <a:cubicBezTo>
                  <a:pt x="108955" y="634973"/>
                  <a:pt x="124870" y="578419"/>
                  <a:pt x="154534" y="524259"/>
                </a:cubicBezTo>
                <a:cubicBezTo>
                  <a:pt x="206452" y="429486"/>
                  <a:pt x="300614" y="342326"/>
                  <a:pt x="424694" y="259851"/>
                </a:cubicBezTo>
                <a:cubicBezTo>
                  <a:pt x="560793" y="169253"/>
                  <a:pt x="732845" y="84334"/>
                  <a:pt x="924452" y="560"/>
                </a:cubicBezTo>
                <a:lnTo>
                  <a:pt x="912128" y="560"/>
                </a:lnTo>
                <a:cubicBezTo>
                  <a:pt x="849184" y="28213"/>
                  <a:pt x="788379" y="55968"/>
                  <a:pt x="730324" y="84054"/>
                </a:cubicBezTo>
                <a:cubicBezTo>
                  <a:pt x="546864" y="172793"/>
                  <a:pt x="390752" y="264511"/>
                  <a:pt x="280320" y="364428"/>
                </a:cubicBezTo>
                <a:cubicBezTo>
                  <a:pt x="225117" y="414386"/>
                  <a:pt x="181321" y="466407"/>
                  <a:pt x="151300" y="521229"/>
                </a:cubicBezTo>
                <a:cubicBezTo>
                  <a:pt x="121254" y="576026"/>
                  <a:pt x="105009" y="633700"/>
                  <a:pt x="105009" y="694658"/>
                </a:cubicBezTo>
                <a:cubicBezTo>
                  <a:pt x="105034" y="791291"/>
                  <a:pt x="151402" y="888356"/>
                  <a:pt x="231966" y="986974"/>
                </a:cubicBezTo>
                <a:cubicBezTo>
                  <a:pt x="260179" y="1021528"/>
                  <a:pt x="292695" y="1056259"/>
                  <a:pt x="328852" y="1091271"/>
                </a:cubicBezTo>
                <a:cubicBezTo>
                  <a:pt x="310901" y="1075841"/>
                  <a:pt x="293688" y="1060461"/>
                  <a:pt x="277264" y="1045132"/>
                </a:cubicBezTo>
                <a:cubicBezTo>
                  <a:pt x="208133" y="980532"/>
                  <a:pt x="152930" y="916722"/>
                  <a:pt x="115092" y="853599"/>
                </a:cubicBezTo>
                <a:cubicBezTo>
                  <a:pt x="77229" y="790450"/>
                  <a:pt x="56782" y="728091"/>
                  <a:pt x="56782" y="666140"/>
                </a:cubicBezTo>
                <a:cubicBezTo>
                  <a:pt x="56782" y="609026"/>
                  <a:pt x="73027" y="554510"/>
                  <a:pt x="103455" y="501928"/>
                </a:cubicBezTo>
                <a:cubicBezTo>
                  <a:pt x="156673" y="409879"/>
                  <a:pt x="253406" y="324043"/>
                  <a:pt x="381280" y="242332"/>
                </a:cubicBezTo>
                <a:cubicBezTo>
                  <a:pt x="512693" y="158355"/>
                  <a:pt x="676928" y="78681"/>
                  <a:pt x="860617" y="560"/>
                </a:cubicBezTo>
                <a:lnTo>
                  <a:pt x="847707" y="560"/>
                </a:lnTo>
                <a:cubicBezTo>
                  <a:pt x="795814" y="22739"/>
                  <a:pt x="745500" y="45070"/>
                  <a:pt x="697095" y="67579"/>
                </a:cubicBezTo>
                <a:cubicBezTo>
                  <a:pt x="507168" y="155911"/>
                  <a:pt x="346319" y="247196"/>
                  <a:pt x="232755" y="345509"/>
                </a:cubicBezTo>
                <a:cubicBezTo>
                  <a:pt x="175999" y="394652"/>
                  <a:pt x="131032" y="445553"/>
                  <a:pt x="100222" y="498822"/>
                </a:cubicBezTo>
                <a:cubicBezTo>
                  <a:pt x="69412" y="552065"/>
                  <a:pt x="52734" y="607753"/>
                  <a:pt x="52734" y="666191"/>
                </a:cubicBezTo>
                <a:cubicBezTo>
                  <a:pt x="52759" y="762950"/>
                  <a:pt x="101317" y="859532"/>
                  <a:pt x="185649" y="957310"/>
                </a:cubicBezTo>
                <a:cubicBezTo>
                  <a:pt x="210221" y="985778"/>
                  <a:pt x="237873" y="1014373"/>
                  <a:pt x="268251" y="1043095"/>
                </a:cubicBezTo>
                <a:cubicBezTo>
                  <a:pt x="256843" y="1033521"/>
                  <a:pt x="245691" y="1023972"/>
                  <a:pt x="234920" y="1014424"/>
                </a:cubicBezTo>
                <a:cubicBezTo>
                  <a:pt x="162682" y="950511"/>
                  <a:pt x="105034" y="887261"/>
                  <a:pt x="65516" y="824520"/>
                </a:cubicBezTo>
                <a:cubicBezTo>
                  <a:pt x="25998" y="761753"/>
                  <a:pt x="4634" y="699598"/>
                  <a:pt x="4634" y="637697"/>
                </a:cubicBezTo>
                <a:cubicBezTo>
                  <a:pt x="4634" y="588987"/>
                  <a:pt x="17926" y="541829"/>
                  <a:pt x="43083" y="495843"/>
                </a:cubicBezTo>
                <a:cubicBezTo>
                  <a:pt x="90215" y="409625"/>
                  <a:pt x="179105" y="327863"/>
                  <a:pt x="298984" y="249513"/>
                </a:cubicBezTo>
                <a:cubicBezTo>
                  <a:pt x="431162" y="163091"/>
                  <a:pt x="600947" y="80769"/>
                  <a:pt x="793828" y="560"/>
                </a:cubicBezTo>
                <a:lnTo>
                  <a:pt x="780409" y="560"/>
                </a:lnTo>
                <a:cubicBezTo>
                  <a:pt x="569221" y="88917"/>
                  <a:pt x="386245" y="179922"/>
                  <a:pt x="250707" y="276351"/>
                </a:cubicBezTo>
                <a:cubicBezTo>
                  <a:pt x="172485" y="332013"/>
                  <a:pt x="110025" y="389483"/>
                  <a:pt x="67044" y="449474"/>
                </a:cubicBezTo>
                <a:cubicBezTo>
                  <a:pt x="24062" y="509414"/>
                  <a:pt x="509" y="572028"/>
                  <a:pt x="509" y="637672"/>
                </a:cubicBezTo>
                <a:cubicBezTo>
                  <a:pt x="560" y="734559"/>
                  <a:pt x="51282" y="830657"/>
                  <a:pt x="139358" y="927594"/>
                </a:cubicBezTo>
                <a:cubicBezTo>
                  <a:pt x="191811" y="985294"/>
                  <a:pt x="257633" y="1043375"/>
                  <a:pt x="334072" y="1102042"/>
                </a:cubicBezTo>
                <a:cubicBezTo>
                  <a:pt x="352991" y="1118160"/>
                  <a:pt x="372724" y="1134304"/>
                  <a:pt x="393171" y="1150524"/>
                </a:cubicBezTo>
                <a:cubicBezTo>
                  <a:pt x="412064" y="1167100"/>
                  <a:pt x="431722" y="1183753"/>
                  <a:pt x="452092" y="1200457"/>
                </a:cubicBezTo>
                <a:cubicBezTo>
                  <a:pt x="470705" y="1217364"/>
                  <a:pt x="490031" y="1234323"/>
                  <a:pt x="510045" y="1251383"/>
                </a:cubicBezTo>
                <a:cubicBezTo>
                  <a:pt x="528429" y="1268698"/>
                  <a:pt x="547476" y="1286115"/>
                  <a:pt x="567133" y="1303608"/>
                </a:cubicBezTo>
                <a:cubicBezTo>
                  <a:pt x="585211" y="1321381"/>
                  <a:pt x="603901" y="1339231"/>
                  <a:pt x="623202" y="1357157"/>
                </a:cubicBezTo>
                <a:cubicBezTo>
                  <a:pt x="640898" y="1375363"/>
                  <a:pt x="659155" y="1393645"/>
                  <a:pt x="677972" y="1412029"/>
                </a:cubicBezTo>
                <a:cubicBezTo>
                  <a:pt x="695338" y="1430796"/>
                  <a:pt x="713213" y="1449689"/>
                  <a:pt x="731648" y="1468659"/>
                </a:cubicBezTo>
                <a:cubicBezTo>
                  <a:pt x="748351" y="1487731"/>
                  <a:pt x="765539" y="1506930"/>
                  <a:pt x="783210" y="1526206"/>
                </a:cubicBezTo>
                <a:cubicBezTo>
                  <a:pt x="799404" y="1545889"/>
                  <a:pt x="816057" y="1565674"/>
                  <a:pt x="833142" y="1585586"/>
                </a:cubicBezTo>
                <a:cubicBezTo>
                  <a:pt x="848573" y="1605651"/>
                  <a:pt x="864436" y="1625818"/>
                  <a:pt x="880682" y="1646112"/>
                </a:cubicBezTo>
                <a:cubicBezTo>
                  <a:pt x="895526" y="1666864"/>
                  <a:pt x="910728" y="1687744"/>
                  <a:pt x="926285" y="1708751"/>
                </a:cubicBezTo>
                <a:cubicBezTo>
                  <a:pt x="939984" y="1729554"/>
                  <a:pt x="953989" y="1750459"/>
                  <a:pt x="968274" y="1771492"/>
                </a:cubicBezTo>
                <a:cubicBezTo>
                  <a:pt x="981158" y="1792932"/>
                  <a:pt x="994296" y="1814524"/>
                  <a:pt x="1007741" y="1836219"/>
                </a:cubicBezTo>
                <a:cubicBezTo>
                  <a:pt x="1019657" y="1858219"/>
                  <a:pt x="1031854" y="1880372"/>
                  <a:pt x="1044254" y="1902652"/>
                </a:cubicBezTo>
                <a:cubicBezTo>
                  <a:pt x="1055025" y="1924958"/>
                  <a:pt x="1066000" y="1947416"/>
                  <a:pt x="1077152" y="1969976"/>
                </a:cubicBezTo>
                <a:cubicBezTo>
                  <a:pt x="1214193" y="2294452"/>
                  <a:pt x="1387620" y="2645283"/>
                  <a:pt x="1536425" y="2993185"/>
                </a:cubicBezTo>
                <a:cubicBezTo>
                  <a:pt x="1716370" y="3413834"/>
                  <a:pt x="1860235" y="3830181"/>
                  <a:pt x="1860209" y="4189949"/>
                </a:cubicBezTo>
                <a:cubicBezTo>
                  <a:pt x="1860209" y="4645203"/>
                  <a:pt x="1703944" y="4968865"/>
                  <a:pt x="1532656" y="5342484"/>
                </a:cubicBezTo>
                <a:cubicBezTo>
                  <a:pt x="1459170" y="5386255"/>
                  <a:pt x="1387136" y="5429517"/>
                  <a:pt x="1317496" y="5472626"/>
                </a:cubicBezTo>
                <a:cubicBezTo>
                  <a:pt x="1096020" y="5609745"/>
                  <a:pt x="898964" y="5745132"/>
                  <a:pt x="757162" y="5889762"/>
                </a:cubicBezTo>
                <a:cubicBezTo>
                  <a:pt x="686248" y="5962077"/>
                  <a:pt x="629135" y="6036710"/>
                  <a:pt x="589718" y="6115085"/>
                </a:cubicBezTo>
                <a:cubicBezTo>
                  <a:pt x="550302" y="6193460"/>
                  <a:pt x="528582" y="6275655"/>
                  <a:pt x="528582" y="6362866"/>
                </a:cubicBezTo>
                <a:cubicBezTo>
                  <a:pt x="528608" y="6479512"/>
                  <a:pt x="585441" y="6601481"/>
                  <a:pt x="684338" y="6727319"/>
                </a:cubicBezTo>
                <a:cubicBezTo>
                  <a:pt x="700761" y="6748199"/>
                  <a:pt x="718331" y="6769206"/>
                  <a:pt x="737020" y="6790315"/>
                </a:cubicBezTo>
                <a:cubicBezTo>
                  <a:pt x="748963" y="6805618"/>
                  <a:pt x="761414" y="6820972"/>
                  <a:pt x="774425" y="6836377"/>
                </a:cubicBezTo>
                <a:cubicBezTo>
                  <a:pt x="786113" y="6852139"/>
                  <a:pt x="798335" y="6867926"/>
                  <a:pt x="811041" y="6883764"/>
                </a:cubicBezTo>
                <a:cubicBezTo>
                  <a:pt x="822346" y="6899831"/>
                  <a:pt x="834136" y="6915924"/>
                  <a:pt x="846383" y="6932016"/>
                </a:cubicBezTo>
                <a:cubicBezTo>
                  <a:pt x="857383" y="6948542"/>
                  <a:pt x="868816" y="6965093"/>
                  <a:pt x="880682" y="6981644"/>
                </a:cubicBezTo>
                <a:cubicBezTo>
                  <a:pt x="891223" y="6998526"/>
                  <a:pt x="902198" y="7015382"/>
                  <a:pt x="913554" y="7032265"/>
                </a:cubicBezTo>
                <a:cubicBezTo>
                  <a:pt x="923535" y="7049350"/>
                  <a:pt x="933899" y="7066410"/>
                  <a:pt x="944619" y="7083471"/>
                </a:cubicBezTo>
                <a:cubicBezTo>
                  <a:pt x="953912" y="7100582"/>
                  <a:pt x="963512" y="7117668"/>
                  <a:pt x="973468" y="7134728"/>
                </a:cubicBezTo>
                <a:cubicBezTo>
                  <a:pt x="982456" y="7152731"/>
                  <a:pt x="991776" y="7170682"/>
                  <a:pt x="1001375" y="7188582"/>
                </a:cubicBezTo>
                <a:cubicBezTo>
                  <a:pt x="1009421" y="7206203"/>
                  <a:pt x="1017722" y="7223747"/>
                  <a:pt x="1026303" y="7241266"/>
                </a:cubicBezTo>
                <a:cubicBezTo>
                  <a:pt x="1033611" y="7259039"/>
                  <a:pt x="1041173" y="7276736"/>
                  <a:pt x="1048965" y="7294381"/>
                </a:cubicBezTo>
                <a:cubicBezTo>
                  <a:pt x="1055585" y="7312486"/>
                  <a:pt x="1062460" y="7330488"/>
                  <a:pt x="1069514" y="7348439"/>
                </a:cubicBezTo>
                <a:cubicBezTo>
                  <a:pt x="1075141" y="7366035"/>
                  <a:pt x="1080972" y="7383528"/>
                  <a:pt x="1086981" y="7400970"/>
                </a:cubicBezTo>
                <a:cubicBezTo>
                  <a:pt x="1091870" y="7418871"/>
                  <a:pt x="1096962" y="7436669"/>
                  <a:pt x="1102208" y="7454417"/>
                </a:cubicBezTo>
                <a:cubicBezTo>
                  <a:pt x="1106154" y="7471935"/>
                  <a:pt x="1110254" y="7489352"/>
                  <a:pt x="1114506" y="7506667"/>
                </a:cubicBezTo>
                <a:cubicBezTo>
                  <a:pt x="1117562" y="7523855"/>
                  <a:pt x="1120745" y="7540941"/>
                  <a:pt x="1124055" y="7557924"/>
                </a:cubicBezTo>
                <a:cubicBezTo>
                  <a:pt x="1189825" y="8072380"/>
                  <a:pt x="1372139" y="8499549"/>
                  <a:pt x="1554376" y="8878082"/>
                </a:cubicBezTo>
                <a:cubicBezTo>
                  <a:pt x="1774909" y="9336061"/>
                  <a:pt x="1995137" y="9723024"/>
                  <a:pt x="2009218" y="10107007"/>
                </a:cubicBezTo>
                <a:cubicBezTo>
                  <a:pt x="1907494" y="10130229"/>
                  <a:pt x="1807680" y="10154954"/>
                  <a:pt x="1711329" y="10181868"/>
                </a:cubicBezTo>
                <a:cubicBezTo>
                  <a:pt x="1484353" y="10245221"/>
                  <a:pt x="1276450" y="10320489"/>
                  <a:pt x="1107198" y="10415492"/>
                </a:cubicBezTo>
                <a:cubicBezTo>
                  <a:pt x="937973" y="10510520"/>
                  <a:pt x="807323" y="10625282"/>
                  <a:pt x="735085" y="10768053"/>
                </a:cubicBezTo>
                <a:cubicBezTo>
                  <a:pt x="677743" y="10881441"/>
                  <a:pt x="651567" y="10985457"/>
                  <a:pt x="651567" y="11081759"/>
                </a:cubicBezTo>
                <a:cubicBezTo>
                  <a:pt x="651567" y="11136709"/>
                  <a:pt x="660123" y="11189060"/>
                  <a:pt x="676164" y="11239171"/>
                </a:cubicBezTo>
                <a:cubicBezTo>
                  <a:pt x="679907" y="11275711"/>
                  <a:pt x="687317" y="11311155"/>
                  <a:pt x="698139" y="11345557"/>
                </a:cubicBezTo>
                <a:cubicBezTo>
                  <a:pt x="702009" y="11382172"/>
                  <a:pt x="709419" y="11417744"/>
                  <a:pt x="720113" y="11452349"/>
                </a:cubicBezTo>
                <a:close/>
                <a:moveTo>
                  <a:pt x="434574" y="1176572"/>
                </a:moveTo>
                <a:cubicBezTo>
                  <a:pt x="431416" y="1174153"/>
                  <a:pt x="428259" y="1171760"/>
                  <a:pt x="425127" y="1169341"/>
                </a:cubicBezTo>
                <a:cubicBezTo>
                  <a:pt x="424388" y="1168628"/>
                  <a:pt x="423650" y="1167940"/>
                  <a:pt x="422886" y="1167227"/>
                </a:cubicBezTo>
                <a:cubicBezTo>
                  <a:pt x="425662" y="1169188"/>
                  <a:pt x="428488" y="1171149"/>
                  <a:pt x="431289" y="1173109"/>
                </a:cubicBezTo>
                <a:cubicBezTo>
                  <a:pt x="432384" y="1174255"/>
                  <a:pt x="433453" y="1175401"/>
                  <a:pt x="434548" y="1176572"/>
                </a:cubicBezTo>
                <a:close/>
                <a:moveTo>
                  <a:pt x="1042370" y="1891550"/>
                </a:moveTo>
                <a:cubicBezTo>
                  <a:pt x="1044484" y="1894886"/>
                  <a:pt x="1046546" y="1898196"/>
                  <a:pt x="1048660" y="1901532"/>
                </a:cubicBezTo>
                <a:cubicBezTo>
                  <a:pt x="1049831" y="1904409"/>
                  <a:pt x="1051002" y="1907261"/>
                  <a:pt x="1052173" y="1910138"/>
                </a:cubicBezTo>
                <a:cubicBezTo>
                  <a:pt x="1050085" y="1906395"/>
                  <a:pt x="1047972" y="1902652"/>
                  <a:pt x="1045910" y="1898909"/>
                </a:cubicBezTo>
                <a:cubicBezTo>
                  <a:pt x="1044713" y="1896439"/>
                  <a:pt x="1043541" y="1893994"/>
                  <a:pt x="1042370" y="1891550"/>
                </a:cubicBezTo>
                <a:close/>
                <a:moveTo>
                  <a:pt x="1022611" y="1850020"/>
                </a:moveTo>
                <a:cubicBezTo>
                  <a:pt x="1026634" y="1855749"/>
                  <a:pt x="1030657" y="1861478"/>
                  <a:pt x="1034706" y="1867233"/>
                </a:cubicBezTo>
                <a:cubicBezTo>
                  <a:pt x="1036896" y="1872682"/>
                  <a:pt x="1039086" y="1878106"/>
                  <a:pt x="1041326" y="1883580"/>
                </a:cubicBezTo>
                <a:cubicBezTo>
                  <a:pt x="1037481" y="1877494"/>
                  <a:pt x="1033662" y="1871434"/>
                  <a:pt x="1029868" y="1865374"/>
                </a:cubicBezTo>
                <a:cubicBezTo>
                  <a:pt x="1027449" y="1860256"/>
                  <a:pt x="1025005" y="1855138"/>
                  <a:pt x="1022611" y="1850045"/>
                </a:cubicBezTo>
                <a:close/>
                <a:moveTo>
                  <a:pt x="602959" y="1302793"/>
                </a:moveTo>
                <a:cubicBezTo>
                  <a:pt x="611845" y="1308802"/>
                  <a:pt x="620808" y="1314812"/>
                  <a:pt x="629848" y="1320821"/>
                </a:cubicBezTo>
                <a:cubicBezTo>
                  <a:pt x="633769" y="1326779"/>
                  <a:pt x="637741" y="1332737"/>
                  <a:pt x="641764" y="1338696"/>
                </a:cubicBezTo>
                <a:cubicBezTo>
                  <a:pt x="632929" y="1332381"/>
                  <a:pt x="624195" y="1326117"/>
                  <a:pt x="615538" y="1319828"/>
                </a:cubicBezTo>
                <a:cubicBezTo>
                  <a:pt x="611285" y="1314124"/>
                  <a:pt x="607109" y="1308446"/>
                  <a:pt x="602959" y="1302767"/>
                </a:cubicBezTo>
                <a:close/>
                <a:moveTo>
                  <a:pt x="605149" y="1312316"/>
                </a:moveTo>
                <a:cubicBezTo>
                  <a:pt x="597128" y="1306485"/>
                  <a:pt x="589209" y="1300654"/>
                  <a:pt x="581316" y="1294823"/>
                </a:cubicBezTo>
                <a:cubicBezTo>
                  <a:pt x="579991" y="1293193"/>
                  <a:pt x="578642" y="1291564"/>
                  <a:pt x="577318" y="1289934"/>
                </a:cubicBezTo>
                <a:cubicBezTo>
                  <a:pt x="574593" y="1286547"/>
                  <a:pt x="571920" y="1283186"/>
                  <a:pt x="569246" y="1279825"/>
                </a:cubicBezTo>
                <a:cubicBezTo>
                  <a:pt x="577292" y="1285376"/>
                  <a:pt x="585415" y="1290927"/>
                  <a:pt x="593589" y="1296478"/>
                </a:cubicBezTo>
                <a:cubicBezTo>
                  <a:pt x="597383" y="1301749"/>
                  <a:pt x="601227" y="1307045"/>
                  <a:pt x="605123" y="1312342"/>
                </a:cubicBezTo>
                <a:close/>
                <a:moveTo>
                  <a:pt x="957299" y="1733705"/>
                </a:moveTo>
                <a:cubicBezTo>
                  <a:pt x="953836" y="1726982"/>
                  <a:pt x="950373" y="1720260"/>
                  <a:pt x="946987" y="1713563"/>
                </a:cubicBezTo>
                <a:cubicBezTo>
                  <a:pt x="953454" y="1720616"/>
                  <a:pt x="959973" y="1727670"/>
                  <a:pt x="966517" y="1734774"/>
                </a:cubicBezTo>
                <a:cubicBezTo>
                  <a:pt x="969598" y="1741776"/>
                  <a:pt x="972780" y="1748830"/>
                  <a:pt x="975912" y="1755883"/>
                </a:cubicBezTo>
                <a:cubicBezTo>
                  <a:pt x="969674" y="1748473"/>
                  <a:pt x="963461" y="1741114"/>
                  <a:pt x="957299" y="1733730"/>
                </a:cubicBezTo>
                <a:close/>
                <a:moveTo>
                  <a:pt x="981412" y="1768181"/>
                </a:moveTo>
                <a:cubicBezTo>
                  <a:pt x="984239" y="1774471"/>
                  <a:pt x="987141" y="1780786"/>
                  <a:pt x="990019" y="1787101"/>
                </a:cubicBezTo>
                <a:cubicBezTo>
                  <a:pt x="984799" y="1780302"/>
                  <a:pt x="979579" y="1773503"/>
                  <a:pt x="974410" y="1766705"/>
                </a:cubicBezTo>
                <a:cubicBezTo>
                  <a:pt x="971278" y="1760746"/>
                  <a:pt x="968146" y="1754762"/>
                  <a:pt x="965065" y="1748804"/>
                </a:cubicBezTo>
                <a:cubicBezTo>
                  <a:pt x="970489" y="1755246"/>
                  <a:pt x="975938" y="1761688"/>
                  <a:pt x="981412" y="1768156"/>
                </a:cubicBezTo>
                <a:close/>
                <a:moveTo>
                  <a:pt x="940570" y="1700755"/>
                </a:moveTo>
                <a:cubicBezTo>
                  <a:pt x="936929" y="1693524"/>
                  <a:pt x="933313" y="1686292"/>
                  <a:pt x="929748" y="1679112"/>
                </a:cubicBezTo>
                <a:cubicBezTo>
                  <a:pt x="937107" y="1686496"/>
                  <a:pt x="944517" y="1693906"/>
                  <a:pt x="951977" y="1701315"/>
                </a:cubicBezTo>
                <a:cubicBezTo>
                  <a:pt x="955186" y="1708776"/>
                  <a:pt x="958445" y="1716262"/>
                  <a:pt x="961730" y="1723774"/>
                </a:cubicBezTo>
                <a:cubicBezTo>
                  <a:pt x="954625" y="1716084"/>
                  <a:pt x="947572" y="1708420"/>
                  <a:pt x="940595" y="1700755"/>
                </a:cubicBezTo>
                <a:close/>
                <a:moveTo>
                  <a:pt x="860489" y="1574077"/>
                </a:moveTo>
                <a:cubicBezTo>
                  <a:pt x="856568" y="1566616"/>
                  <a:pt x="852698" y="1559155"/>
                  <a:pt x="848878" y="1551720"/>
                </a:cubicBezTo>
                <a:cubicBezTo>
                  <a:pt x="857969" y="1559104"/>
                  <a:pt x="867110" y="1566488"/>
                  <a:pt x="876327" y="1573898"/>
                </a:cubicBezTo>
                <a:cubicBezTo>
                  <a:pt x="879816" y="1581588"/>
                  <a:pt x="883330" y="1589329"/>
                  <a:pt x="886920" y="1597070"/>
                </a:cubicBezTo>
                <a:cubicBezTo>
                  <a:pt x="878059" y="1589380"/>
                  <a:pt x="869249" y="1581715"/>
                  <a:pt x="860515" y="1574077"/>
                </a:cubicBezTo>
                <a:close/>
                <a:moveTo>
                  <a:pt x="891249" y="1606491"/>
                </a:moveTo>
                <a:cubicBezTo>
                  <a:pt x="894737" y="1613952"/>
                  <a:pt x="898251" y="1621438"/>
                  <a:pt x="901816" y="1628949"/>
                </a:cubicBezTo>
                <a:cubicBezTo>
                  <a:pt x="893667" y="1621336"/>
                  <a:pt x="885596" y="1613773"/>
                  <a:pt x="877575" y="1606185"/>
                </a:cubicBezTo>
                <a:cubicBezTo>
                  <a:pt x="873679" y="1598979"/>
                  <a:pt x="869834" y="1591773"/>
                  <a:pt x="866040" y="1584593"/>
                </a:cubicBezTo>
                <a:cubicBezTo>
                  <a:pt x="874392" y="1591875"/>
                  <a:pt x="882795" y="1599158"/>
                  <a:pt x="891249" y="1606465"/>
                </a:cubicBezTo>
                <a:close/>
                <a:moveTo>
                  <a:pt x="816592" y="1486636"/>
                </a:moveTo>
                <a:cubicBezTo>
                  <a:pt x="826980" y="1493995"/>
                  <a:pt x="837395" y="1501379"/>
                  <a:pt x="847936" y="1508789"/>
                </a:cubicBezTo>
                <a:cubicBezTo>
                  <a:pt x="851297" y="1516785"/>
                  <a:pt x="854709" y="1524805"/>
                  <a:pt x="858198" y="1532877"/>
                </a:cubicBezTo>
                <a:cubicBezTo>
                  <a:pt x="848038" y="1525238"/>
                  <a:pt x="837930" y="1517599"/>
                  <a:pt x="827923" y="1509986"/>
                </a:cubicBezTo>
                <a:cubicBezTo>
                  <a:pt x="824103" y="1502194"/>
                  <a:pt x="820309" y="1494402"/>
                  <a:pt x="816592" y="1486662"/>
                </a:cubicBezTo>
                <a:close/>
                <a:moveTo>
                  <a:pt x="822041" y="1505479"/>
                </a:moveTo>
                <a:cubicBezTo>
                  <a:pt x="812314" y="1498069"/>
                  <a:pt x="802638" y="1490659"/>
                  <a:pt x="793064" y="1483250"/>
                </a:cubicBezTo>
                <a:cubicBezTo>
                  <a:pt x="789016" y="1475891"/>
                  <a:pt x="785069" y="1468583"/>
                  <a:pt x="781147" y="1461250"/>
                </a:cubicBezTo>
                <a:cubicBezTo>
                  <a:pt x="791053" y="1468379"/>
                  <a:pt x="801034" y="1475534"/>
                  <a:pt x="811092" y="1482664"/>
                </a:cubicBezTo>
                <a:cubicBezTo>
                  <a:pt x="814682" y="1490252"/>
                  <a:pt x="818323" y="1497840"/>
                  <a:pt x="822041" y="1505454"/>
                </a:cubicBezTo>
                <a:close/>
                <a:moveTo>
                  <a:pt x="861814" y="1541280"/>
                </a:moveTo>
                <a:cubicBezTo>
                  <a:pt x="865251" y="1549148"/>
                  <a:pt x="868739" y="1557067"/>
                  <a:pt x="872304" y="1564986"/>
                </a:cubicBezTo>
                <a:cubicBezTo>
                  <a:pt x="862781" y="1557322"/>
                  <a:pt x="853309" y="1549632"/>
                  <a:pt x="843939" y="1541993"/>
                </a:cubicBezTo>
                <a:cubicBezTo>
                  <a:pt x="840043" y="1534329"/>
                  <a:pt x="836198" y="1526690"/>
                  <a:pt x="832404" y="1519076"/>
                </a:cubicBezTo>
                <a:cubicBezTo>
                  <a:pt x="842156" y="1526461"/>
                  <a:pt x="851934" y="1533870"/>
                  <a:pt x="861814" y="1541306"/>
                </a:cubicBezTo>
                <a:close/>
                <a:moveTo>
                  <a:pt x="853589" y="1568016"/>
                </a:moveTo>
                <a:cubicBezTo>
                  <a:pt x="845237" y="1560683"/>
                  <a:pt x="836936" y="1553375"/>
                  <a:pt x="828737" y="1546067"/>
                </a:cubicBezTo>
                <a:cubicBezTo>
                  <a:pt x="824714" y="1539192"/>
                  <a:pt x="820742" y="1532317"/>
                  <a:pt x="816795" y="1525493"/>
                </a:cubicBezTo>
                <a:cubicBezTo>
                  <a:pt x="825325" y="1532495"/>
                  <a:pt x="833906" y="1539523"/>
                  <a:pt x="842538" y="1546576"/>
                </a:cubicBezTo>
                <a:cubicBezTo>
                  <a:pt x="846179" y="1553706"/>
                  <a:pt x="849872" y="1560861"/>
                  <a:pt x="853589" y="1568042"/>
                </a:cubicBezTo>
                <a:close/>
                <a:moveTo>
                  <a:pt x="810582" y="1514620"/>
                </a:moveTo>
                <a:cubicBezTo>
                  <a:pt x="806508" y="1507465"/>
                  <a:pt x="802536" y="1500335"/>
                  <a:pt x="798589" y="1493231"/>
                </a:cubicBezTo>
                <a:cubicBezTo>
                  <a:pt x="807832" y="1500335"/>
                  <a:pt x="817177" y="1507465"/>
                  <a:pt x="826548" y="1514595"/>
                </a:cubicBezTo>
                <a:cubicBezTo>
                  <a:pt x="830189" y="1521979"/>
                  <a:pt x="833881" y="1529389"/>
                  <a:pt x="837624" y="1536824"/>
                </a:cubicBezTo>
                <a:cubicBezTo>
                  <a:pt x="828534" y="1529414"/>
                  <a:pt x="819520" y="1522005"/>
                  <a:pt x="810582" y="1514620"/>
                </a:cubicBezTo>
                <a:close/>
                <a:moveTo>
                  <a:pt x="803224" y="1508560"/>
                </a:moveTo>
                <a:cubicBezTo>
                  <a:pt x="794694" y="1501481"/>
                  <a:pt x="786265" y="1494453"/>
                  <a:pt x="777863" y="1487400"/>
                </a:cubicBezTo>
                <a:cubicBezTo>
                  <a:pt x="773712" y="1480831"/>
                  <a:pt x="769613" y="1474261"/>
                  <a:pt x="765564" y="1467717"/>
                </a:cubicBezTo>
                <a:cubicBezTo>
                  <a:pt x="774247" y="1474490"/>
                  <a:pt x="782955" y="1481264"/>
                  <a:pt x="791765" y="1488037"/>
                </a:cubicBezTo>
                <a:cubicBezTo>
                  <a:pt x="795534" y="1494861"/>
                  <a:pt x="799328" y="1501710"/>
                  <a:pt x="803198" y="1508560"/>
                </a:cubicBezTo>
                <a:close/>
                <a:moveTo>
                  <a:pt x="758842" y="1456692"/>
                </a:moveTo>
                <a:cubicBezTo>
                  <a:pt x="754666" y="1449842"/>
                  <a:pt x="750516" y="1442993"/>
                  <a:pt x="746467" y="1436168"/>
                </a:cubicBezTo>
                <a:cubicBezTo>
                  <a:pt x="755863" y="1443018"/>
                  <a:pt x="765335" y="1449893"/>
                  <a:pt x="774884" y="1456768"/>
                </a:cubicBezTo>
                <a:cubicBezTo>
                  <a:pt x="778652" y="1463847"/>
                  <a:pt x="782472" y="1470951"/>
                  <a:pt x="786342" y="1478055"/>
                </a:cubicBezTo>
                <a:cubicBezTo>
                  <a:pt x="777099" y="1470926"/>
                  <a:pt x="767932" y="1463770"/>
                  <a:pt x="758868" y="1456666"/>
                </a:cubicBezTo>
                <a:close/>
                <a:moveTo>
                  <a:pt x="750974" y="1450504"/>
                </a:moveTo>
                <a:cubicBezTo>
                  <a:pt x="742317" y="1443706"/>
                  <a:pt x="733710" y="1436907"/>
                  <a:pt x="725206" y="1430134"/>
                </a:cubicBezTo>
                <a:cubicBezTo>
                  <a:pt x="720979" y="1423870"/>
                  <a:pt x="716829" y="1417606"/>
                  <a:pt x="712729" y="1411342"/>
                </a:cubicBezTo>
                <a:cubicBezTo>
                  <a:pt x="721514" y="1417860"/>
                  <a:pt x="730349" y="1424354"/>
                  <a:pt x="739261" y="1430898"/>
                </a:cubicBezTo>
                <a:cubicBezTo>
                  <a:pt x="743106" y="1437416"/>
                  <a:pt x="747002" y="1443960"/>
                  <a:pt x="750974" y="1450530"/>
                </a:cubicBezTo>
                <a:close/>
                <a:moveTo>
                  <a:pt x="705396" y="1400113"/>
                </a:moveTo>
                <a:cubicBezTo>
                  <a:pt x="702264" y="1395275"/>
                  <a:pt x="699132" y="1390437"/>
                  <a:pt x="696076" y="1385599"/>
                </a:cubicBezTo>
                <a:cubicBezTo>
                  <a:pt x="694981" y="1383893"/>
                  <a:pt x="693937" y="1382187"/>
                  <a:pt x="692843" y="1380481"/>
                </a:cubicBezTo>
                <a:cubicBezTo>
                  <a:pt x="702340" y="1387076"/>
                  <a:pt x="711914" y="1393696"/>
                  <a:pt x="721565" y="1400316"/>
                </a:cubicBezTo>
                <a:cubicBezTo>
                  <a:pt x="725409" y="1407115"/>
                  <a:pt x="729331" y="1413914"/>
                  <a:pt x="733303" y="1420738"/>
                </a:cubicBezTo>
                <a:cubicBezTo>
                  <a:pt x="723933" y="1413837"/>
                  <a:pt x="714613" y="1406962"/>
                  <a:pt x="705396" y="1400113"/>
                </a:cubicBezTo>
                <a:close/>
                <a:moveTo>
                  <a:pt x="728210" y="1404874"/>
                </a:moveTo>
                <a:cubicBezTo>
                  <a:pt x="738268" y="1411749"/>
                  <a:pt x="748428" y="1418650"/>
                  <a:pt x="758638" y="1425550"/>
                </a:cubicBezTo>
                <a:cubicBezTo>
                  <a:pt x="762356" y="1432833"/>
                  <a:pt x="766124" y="1440141"/>
                  <a:pt x="769969" y="1447449"/>
                </a:cubicBezTo>
                <a:cubicBezTo>
                  <a:pt x="760064" y="1440293"/>
                  <a:pt x="750236" y="1433138"/>
                  <a:pt x="740483" y="1425983"/>
                </a:cubicBezTo>
                <a:cubicBezTo>
                  <a:pt x="738879" y="1423233"/>
                  <a:pt x="737250" y="1420509"/>
                  <a:pt x="735645" y="1417759"/>
                </a:cubicBezTo>
                <a:cubicBezTo>
                  <a:pt x="733125" y="1413455"/>
                  <a:pt x="730655" y="1409152"/>
                  <a:pt x="728210" y="1404849"/>
                </a:cubicBezTo>
                <a:close/>
                <a:moveTo>
                  <a:pt x="764418" y="1429497"/>
                </a:moveTo>
                <a:cubicBezTo>
                  <a:pt x="774960" y="1436601"/>
                  <a:pt x="785578" y="1443731"/>
                  <a:pt x="796272" y="1450886"/>
                </a:cubicBezTo>
                <a:cubicBezTo>
                  <a:pt x="799786" y="1458601"/>
                  <a:pt x="803376" y="1466342"/>
                  <a:pt x="807018" y="1474108"/>
                </a:cubicBezTo>
                <a:cubicBezTo>
                  <a:pt x="796654" y="1466699"/>
                  <a:pt x="786342" y="1459340"/>
                  <a:pt x="776131" y="1451956"/>
                </a:cubicBezTo>
                <a:cubicBezTo>
                  <a:pt x="775826" y="1451370"/>
                  <a:pt x="775520" y="1450810"/>
                  <a:pt x="775215" y="1450224"/>
                </a:cubicBezTo>
                <a:cubicBezTo>
                  <a:pt x="771548" y="1443298"/>
                  <a:pt x="767958" y="1436398"/>
                  <a:pt x="764418" y="1429497"/>
                </a:cubicBezTo>
                <a:close/>
                <a:moveTo>
                  <a:pt x="801441" y="1454324"/>
                </a:moveTo>
                <a:cubicBezTo>
                  <a:pt x="812365" y="1461606"/>
                  <a:pt x="823416" y="1468914"/>
                  <a:pt x="834492" y="1476247"/>
                </a:cubicBezTo>
                <a:cubicBezTo>
                  <a:pt x="837751" y="1484345"/>
                  <a:pt x="841112" y="1492493"/>
                  <a:pt x="844499" y="1500666"/>
                </a:cubicBezTo>
                <a:cubicBezTo>
                  <a:pt x="833754" y="1493104"/>
                  <a:pt x="823059" y="1485541"/>
                  <a:pt x="812467" y="1477979"/>
                </a:cubicBezTo>
                <a:cubicBezTo>
                  <a:pt x="808724" y="1470060"/>
                  <a:pt x="805057" y="1462192"/>
                  <a:pt x="801441" y="1454324"/>
                </a:cubicBezTo>
                <a:close/>
                <a:moveTo>
                  <a:pt x="839152" y="1479303"/>
                </a:moveTo>
                <a:cubicBezTo>
                  <a:pt x="850483" y="1486764"/>
                  <a:pt x="861865" y="1494224"/>
                  <a:pt x="873348" y="1501710"/>
                </a:cubicBezTo>
                <a:cubicBezTo>
                  <a:pt x="876327" y="1510164"/>
                  <a:pt x="879357" y="1518643"/>
                  <a:pt x="882438" y="1527173"/>
                </a:cubicBezTo>
                <a:cubicBezTo>
                  <a:pt x="877448" y="1523710"/>
                  <a:pt x="872432" y="1520222"/>
                  <a:pt x="867466" y="1516759"/>
                </a:cubicBezTo>
                <a:cubicBezTo>
                  <a:pt x="861406" y="1512532"/>
                  <a:pt x="855372" y="1508280"/>
                  <a:pt x="849362" y="1504053"/>
                </a:cubicBezTo>
                <a:cubicBezTo>
                  <a:pt x="845899" y="1495778"/>
                  <a:pt x="842487" y="1487502"/>
                  <a:pt x="839152" y="1479277"/>
                </a:cubicBezTo>
                <a:close/>
                <a:moveTo>
                  <a:pt x="885265" y="1534863"/>
                </a:moveTo>
                <a:cubicBezTo>
                  <a:pt x="888346" y="1543266"/>
                  <a:pt x="891503" y="1551694"/>
                  <a:pt x="894686" y="1560148"/>
                </a:cubicBezTo>
                <a:cubicBezTo>
                  <a:pt x="891503" y="1557780"/>
                  <a:pt x="888295" y="1555412"/>
                  <a:pt x="885112" y="1553044"/>
                </a:cubicBezTo>
                <a:cubicBezTo>
                  <a:pt x="877830" y="1547620"/>
                  <a:pt x="870573" y="1542171"/>
                  <a:pt x="863367" y="1536773"/>
                </a:cubicBezTo>
                <a:cubicBezTo>
                  <a:pt x="860362" y="1529847"/>
                  <a:pt x="857307" y="1522921"/>
                  <a:pt x="854378" y="1516046"/>
                </a:cubicBezTo>
                <a:cubicBezTo>
                  <a:pt x="853844" y="1514747"/>
                  <a:pt x="853309" y="1513474"/>
                  <a:pt x="852749" y="1512201"/>
                </a:cubicBezTo>
                <a:cubicBezTo>
                  <a:pt x="863494" y="1519738"/>
                  <a:pt x="874341" y="1527301"/>
                  <a:pt x="885239" y="1534889"/>
                </a:cubicBezTo>
                <a:close/>
                <a:moveTo>
                  <a:pt x="897691" y="1568067"/>
                </a:moveTo>
                <a:cubicBezTo>
                  <a:pt x="900874" y="1576368"/>
                  <a:pt x="904082" y="1584695"/>
                  <a:pt x="907341" y="1593072"/>
                </a:cubicBezTo>
                <a:cubicBezTo>
                  <a:pt x="897436" y="1585178"/>
                  <a:pt x="887607" y="1577310"/>
                  <a:pt x="877830" y="1569442"/>
                </a:cubicBezTo>
                <a:cubicBezTo>
                  <a:pt x="874188" y="1561345"/>
                  <a:pt x="870547" y="1553248"/>
                  <a:pt x="867008" y="1545201"/>
                </a:cubicBezTo>
                <a:cubicBezTo>
                  <a:pt x="877142" y="1552815"/>
                  <a:pt x="887378" y="1560428"/>
                  <a:pt x="897665" y="1568067"/>
                </a:cubicBezTo>
                <a:close/>
                <a:moveTo>
                  <a:pt x="910600" y="1601322"/>
                </a:moveTo>
                <a:cubicBezTo>
                  <a:pt x="913834" y="1609496"/>
                  <a:pt x="917119" y="1617720"/>
                  <a:pt x="920454" y="1625945"/>
                </a:cubicBezTo>
                <a:cubicBezTo>
                  <a:pt x="911186" y="1618000"/>
                  <a:pt x="901968" y="1610081"/>
                  <a:pt x="892827" y="1602162"/>
                </a:cubicBezTo>
                <a:cubicBezTo>
                  <a:pt x="889135" y="1594192"/>
                  <a:pt x="885418" y="1586222"/>
                  <a:pt x="881827" y="1578303"/>
                </a:cubicBezTo>
                <a:cubicBezTo>
                  <a:pt x="891350" y="1585942"/>
                  <a:pt x="900950" y="1593607"/>
                  <a:pt x="910600" y="1601297"/>
                </a:cubicBezTo>
                <a:close/>
                <a:moveTo>
                  <a:pt x="923968" y="1634628"/>
                </a:moveTo>
                <a:cubicBezTo>
                  <a:pt x="927228" y="1642649"/>
                  <a:pt x="930538" y="1650669"/>
                  <a:pt x="933899" y="1658716"/>
                </a:cubicBezTo>
                <a:cubicBezTo>
                  <a:pt x="925292" y="1650797"/>
                  <a:pt x="916762" y="1642878"/>
                  <a:pt x="908283" y="1634984"/>
                </a:cubicBezTo>
                <a:cubicBezTo>
                  <a:pt x="904566" y="1627192"/>
                  <a:pt x="900823" y="1619401"/>
                  <a:pt x="897207" y="1611635"/>
                </a:cubicBezTo>
                <a:cubicBezTo>
                  <a:pt x="906068" y="1619273"/>
                  <a:pt x="914980" y="1626938"/>
                  <a:pt x="923968" y="1634628"/>
                </a:cubicBezTo>
                <a:close/>
                <a:moveTo>
                  <a:pt x="937744" y="1667933"/>
                </a:moveTo>
                <a:cubicBezTo>
                  <a:pt x="941003" y="1675725"/>
                  <a:pt x="944313" y="1683517"/>
                  <a:pt x="947649" y="1691359"/>
                </a:cubicBezTo>
                <a:cubicBezTo>
                  <a:pt x="939781" y="1683517"/>
                  <a:pt x="931964" y="1675674"/>
                  <a:pt x="924197" y="1667857"/>
                </a:cubicBezTo>
                <a:cubicBezTo>
                  <a:pt x="920480" y="1660294"/>
                  <a:pt x="916762" y="1652732"/>
                  <a:pt x="913147" y="1645195"/>
                </a:cubicBezTo>
                <a:cubicBezTo>
                  <a:pt x="921295" y="1652757"/>
                  <a:pt x="929468" y="1660345"/>
                  <a:pt x="937744" y="1667933"/>
                </a:cubicBezTo>
                <a:close/>
                <a:moveTo>
                  <a:pt x="932498" y="1691920"/>
                </a:moveTo>
                <a:cubicBezTo>
                  <a:pt x="926056" y="1684841"/>
                  <a:pt x="919614" y="1677762"/>
                  <a:pt x="913248" y="1670709"/>
                </a:cubicBezTo>
                <a:cubicBezTo>
                  <a:pt x="909658" y="1664368"/>
                  <a:pt x="906093" y="1658028"/>
                  <a:pt x="902554" y="1651713"/>
                </a:cubicBezTo>
                <a:cubicBezTo>
                  <a:pt x="909200" y="1658461"/>
                  <a:pt x="915871" y="1665209"/>
                  <a:pt x="922593" y="1671982"/>
                </a:cubicBezTo>
                <a:cubicBezTo>
                  <a:pt x="925852" y="1678602"/>
                  <a:pt x="929163" y="1685274"/>
                  <a:pt x="932473" y="1691920"/>
                </a:cubicBezTo>
                <a:close/>
                <a:moveTo>
                  <a:pt x="895195" y="1638396"/>
                </a:moveTo>
                <a:cubicBezTo>
                  <a:pt x="891401" y="1631547"/>
                  <a:pt x="887633" y="1624697"/>
                  <a:pt x="883915" y="1617873"/>
                </a:cubicBezTo>
                <a:cubicBezTo>
                  <a:pt x="891478" y="1624977"/>
                  <a:pt x="899091" y="1632107"/>
                  <a:pt x="906755" y="1639236"/>
                </a:cubicBezTo>
                <a:cubicBezTo>
                  <a:pt x="910167" y="1646366"/>
                  <a:pt x="913630" y="1653496"/>
                  <a:pt x="917093" y="1660676"/>
                </a:cubicBezTo>
                <a:cubicBezTo>
                  <a:pt x="909735" y="1653241"/>
                  <a:pt x="902427" y="1645831"/>
                  <a:pt x="895195" y="1638422"/>
                </a:cubicBezTo>
                <a:close/>
                <a:moveTo>
                  <a:pt x="886487" y="1629510"/>
                </a:moveTo>
                <a:cubicBezTo>
                  <a:pt x="879841" y="1622685"/>
                  <a:pt x="873246" y="1615887"/>
                  <a:pt x="866702" y="1609114"/>
                </a:cubicBezTo>
                <a:cubicBezTo>
                  <a:pt x="863010" y="1603130"/>
                  <a:pt x="859344" y="1597146"/>
                  <a:pt x="855702" y="1591188"/>
                </a:cubicBezTo>
                <a:cubicBezTo>
                  <a:pt x="862501" y="1597655"/>
                  <a:pt x="869300" y="1604123"/>
                  <a:pt x="876200" y="1610616"/>
                </a:cubicBezTo>
                <a:cubicBezTo>
                  <a:pt x="879587" y="1616905"/>
                  <a:pt x="883024" y="1623195"/>
                  <a:pt x="886487" y="1629510"/>
                </a:cubicBezTo>
                <a:close/>
                <a:moveTo>
                  <a:pt x="847427" y="1577539"/>
                </a:moveTo>
                <a:cubicBezTo>
                  <a:pt x="843506" y="1571021"/>
                  <a:pt x="839635" y="1564528"/>
                  <a:pt x="835791" y="1558035"/>
                </a:cubicBezTo>
                <a:cubicBezTo>
                  <a:pt x="843506" y="1564859"/>
                  <a:pt x="851272" y="1571708"/>
                  <a:pt x="859115" y="1578558"/>
                </a:cubicBezTo>
                <a:cubicBezTo>
                  <a:pt x="862679" y="1585357"/>
                  <a:pt x="866295" y="1592155"/>
                  <a:pt x="869936" y="1598979"/>
                </a:cubicBezTo>
                <a:cubicBezTo>
                  <a:pt x="862374" y="1591824"/>
                  <a:pt x="854888" y="1584669"/>
                  <a:pt x="847427" y="1577539"/>
                </a:cubicBezTo>
                <a:close/>
                <a:moveTo>
                  <a:pt x="838031" y="1568526"/>
                </a:moveTo>
                <a:cubicBezTo>
                  <a:pt x="831258" y="1562007"/>
                  <a:pt x="824536" y="1555514"/>
                  <a:pt x="817865" y="1549021"/>
                </a:cubicBezTo>
                <a:cubicBezTo>
                  <a:pt x="814096" y="1543368"/>
                  <a:pt x="810353" y="1537715"/>
                  <a:pt x="806661" y="1532088"/>
                </a:cubicBezTo>
                <a:cubicBezTo>
                  <a:pt x="813562" y="1538275"/>
                  <a:pt x="820487" y="1544463"/>
                  <a:pt x="827464" y="1550650"/>
                </a:cubicBezTo>
                <a:cubicBezTo>
                  <a:pt x="830953" y="1556609"/>
                  <a:pt x="834492" y="1562567"/>
                  <a:pt x="838031" y="1568526"/>
                </a:cubicBezTo>
                <a:close/>
                <a:moveTo>
                  <a:pt x="797571" y="1518185"/>
                </a:moveTo>
                <a:cubicBezTo>
                  <a:pt x="793548" y="1511972"/>
                  <a:pt x="789550" y="1505785"/>
                  <a:pt x="785603" y="1499597"/>
                </a:cubicBezTo>
                <a:cubicBezTo>
                  <a:pt x="793446" y="1506141"/>
                  <a:pt x="801339" y="1512710"/>
                  <a:pt x="809284" y="1519280"/>
                </a:cubicBezTo>
                <a:cubicBezTo>
                  <a:pt x="812951" y="1525748"/>
                  <a:pt x="816668" y="1532190"/>
                  <a:pt x="820437" y="1538683"/>
                </a:cubicBezTo>
                <a:cubicBezTo>
                  <a:pt x="812772" y="1531833"/>
                  <a:pt x="805133" y="1525009"/>
                  <a:pt x="797571" y="1518185"/>
                </a:cubicBezTo>
                <a:close/>
                <a:moveTo>
                  <a:pt x="787386" y="1508942"/>
                </a:moveTo>
                <a:cubicBezTo>
                  <a:pt x="780536" y="1502729"/>
                  <a:pt x="773712" y="1496516"/>
                  <a:pt x="766965" y="1490328"/>
                </a:cubicBezTo>
                <a:cubicBezTo>
                  <a:pt x="763171" y="1485032"/>
                  <a:pt x="759428" y="1479736"/>
                  <a:pt x="755710" y="1474465"/>
                </a:cubicBezTo>
                <a:cubicBezTo>
                  <a:pt x="762662" y="1480347"/>
                  <a:pt x="769638" y="1486254"/>
                  <a:pt x="776691" y="1492162"/>
                </a:cubicBezTo>
                <a:cubicBezTo>
                  <a:pt x="780205" y="1497738"/>
                  <a:pt x="783770" y="1503340"/>
                  <a:pt x="787360" y="1508942"/>
                </a:cubicBezTo>
                <a:close/>
                <a:moveTo>
                  <a:pt x="745754" y="1460180"/>
                </a:moveTo>
                <a:cubicBezTo>
                  <a:pt x="741680" y="1454298"/>
                  <a:pt x="737657" y="1448442"/>
                  <a:pt x="733659" y="1442611"/>
                </a:cubicBezTo>
                <a:cubicBezTo>
                  <a:pt x="741578" y="1448874"/>
                  <a:pt x="749548" y="1455164"/>
                  <a:pt x="757594" y="1461453"/>
                </a:cubicBezTo>
                <a:cubicBezTo>
                  <a:pt x="761363" y="1467615"/>
                  <a:pt x="765182" y="1473777"/>
                  <a:pt x="769053" y="1479965"/>
                </a:cubicBezTo>
                <a:cubicBezTo>
                  <a:pt x="761210" y="1473370"/>
                  <a:pt x="753469" y="1466775"/>
                  <a:pt x="745754" y="1460180"/>
                </a:cubicBezTo>
                <a:close/>
                <a:moveTo>
                  <a:pt x="734831" y="1450861"/>
                </a:moveTo>
                <a:cubicBezTo>
                  <a:pt x="727930" y="1444928"/>
                  <a:pt x="721081" y="1438995"/>
                  <a:pt x="714257" y="1433088"/>
                </a:cubicBezTo>
                <a:cubicBezTo>
                  <a:pt x="710463" y="1428097"/>
                  <a:pt x="706720" y="1423131"/>
                  <a:pt x="703028" y="1418166"/>
                </a:cubicBezTo>
                <a:cubicBezTo>
                  <a:pt x="710005" y="1423793"/>
                  <a:pt x="717032" y="1429395"/>
                  <a:pt x="724111" y="1435023"/>
                </a:cubicBezTo>
                <a:cubicBezTo>
                  <a:pt x="727650" y="1440293"/>
                  <a:pt x="731215" y="1445564"/>
                  <a:pt x="734831" y="1450861"/>
                </a:cubicBezTo>
                <a:close/>
                <a:moveTo>
                  <a:pt x="692282" y="1403678"/>
                </a:moveTo>
                <a:cubicBezTo>
                  <a:pt x="688183" y="1398101"/>
                  <a:pt x="684134" y="1392550"/>
                  <a:pt x="680111" y="1386999"/>
                </a:cubicBezTo>
                <a:cubicBezTo>
                  <a:pt x="688106" y="1393008"/>
                  <a:pt x="696153" y="1399043"/>
                  <a:pt x="704275" y="1405078"/>
                </a:cubicBezTo>
                <a:cubicBezTo>
                  <a:pt x="708069" y="1410909"/>
                  <a:pt x="711940" y="1416766"/>
                  <a:pt x="715835" y="1422648"/>
                </a:cubicBezTo>
                <a:cubicBezTo>
                  <a:pt x="707917" y="1416307"/>
                  <a:pt x="700074" y="1409992"/>
                  <a:pt x="692282" y="1403678"/>
                </a:cubicBezTo>
                <a:close/>
                <a:moveTo>
                  <a:pt x="671046" y="1374319"/>
                </a:moveTo>
                <a:cubicBezTo>
                  <a:pt x="666794" y="1368335"/>
                  <a:pt x="662567" y="1362351"/>
                  <a:pt x="658442" y="1356393"/>
                </a:cubicBezTo>
                <a:cubicBezTo>
                  <a:pt x="667303" y="1362657"/>
                  <a:pt x="676215" y="1368921"/>
                  <a:pt x="685229" y="1375184"/>
                </a:cubicBezTo>
                <a:cubicBezTo>
                  <a:pt x="689125" y="1381423"/>
                  <a:pt x="693072" y="1387661"/>
                  <a:pt x="697069" y="1393900"/>
                </a:cubicBezTo>
                <a:cubicBezTo>
                  <a:pt x="688336" y="1387356"/>
                  <a:pt x="679653" y="1380837"/>
                  <a:pt x="671046" y="1374319"/>
                </a:cubicBezTo>
                <a:close/>
                <a:moveTo>
                  <a:pt x="661014" y="1366680"/>
                </a:moveTo>
                <a:cubicBezTo>
                  <a:pt x="653070" y="1360620"/>
                  <a:pt x="645202" y="1354585"/>
                  <a:pt x="637385" y="1348550"/>
                </a:cubicBezTo>
                <a:cubicBezTo>
                  <a:pt x="633285" y="1343279"/>
                  <a:pt x="629237" y="1338008"/>
                  <a:pt x="625239" y="1332737"/>
                </a:cubicBezTo>
                <a:cubicBezTo>
                  <a:pt x="633260" y="1338492"/>
                  <a:pt x="641331" y="1344272"/>
                  <a:pt x="649479" y="1350052"/>
                </a:cubicBezTo>
                <a:cubicBezTo>
                  <a:pt x="653273" y="1355578"/>
                  <a:pt x="657118" y="1361129"/>
                  <a:pt x="661014" y="1366680"/>
                </a:cubicBezTo>
                <a:close/>
                <a:moveTo>
                  <a:pt x="637868" y="1326168"/>
                </a:moveTo>
                <a:cubicBezTo>
                  <a:pt x="647468" y="1332534"/>
                  <a:pt x="657118" y="1338899"/>
                  <a:pt x="666896" y="1345291"/>
                </a:cubicBezTo>
                <a:cubicBezTo>
                  <a:pt x="670792" y="1351809"/>
                  <a:pt x="674789" y="1358353"/>
                  <a:pt x="678813" y="1364897"/>
                </a:cubicBezTo>
                <a:cubicBezTo>
                  <a:pt x="669315" y="1358251"/>
                  <a:pt x="659919" y="1351606"/>
                  <a:pt x="650600" y="1344985"/>
                </a:cubicBezTo>
                <a:cubicBezTo>
                  <a:pt x="646297" y="1338696"/>
                  <a:pt x="642044" y="1332432"/>
                  <a:pt x="637894" y="1326168"/>
                </a:cubicBezTo>
                <a:close/>
                <a:moveTo>
                  <a:pt x="673898" y="1349874"/>
                </a:moveTo>
                <a:cubicBezTo>
                  <a:pt x="684083" y="1356520"/>
                  <a:pt x="694345" y="1363191"/>
                  <a:pt x="704708" y="1369863"/>
                </a:cubicBezTo>
                <a:cubicBezTo>
                  <a:pt x="708502" y="1376865"/>
                  <a:pt x="712373" y="1383867"/>
                  <a:pt x="716294" y="1390895"/>
                </a:cubicBezTo>
                <a:cubicBezTo>
                  <a:pt x="706210" y="1383944"/>
                  <a:pt x="696229" y="1377018"/>
                  <a:pt x="686324" y="1370117"/>
                </a:cubicBezTo>
                <a:cubicBezTo>
                  <a:pt x="682097" y="1363344"/>
                  <a:pt x="677998" y="1356622"/>
                  <a:pt x="673924" y="1349874"/>
                </a:cubicBezTo>
                <a:close/>
                <a:moveTo>
                  <a:pt x="710768" y="1373784"/>
                </a:moveTo>
                <a:cubicBezTo>
                  <a:pt x="721437" y="1380659"/>
                  <a:pt x="732208" y="1387534"/>
                  <a:pt x="743055" y="1394434"/>
                </a:cubicBezTo>
                <a:cubicBezTo>
                  <a:pt x="746671" y="1401870"/>
                  <a:pt x="750388" y="1409330"/>
                  <a:pt x="754157" y="1416791"/>
                </a:cubicBezTo>
                <a:cubicBezTo>
                  <a:pt x="743615" y="1409636"/>
                  <a:pt x="733176" y="1402506"/>
                  <a:pt x="722812" y="1395402"/>
                </a:cubicBezTo>
                <a:cubicBezTo>
                  <a:pt x="718738" y="1388171"/>
                  <a:pt x="714715" y="1380990"/>
                  <a:pt x="710768" y="1373784"/>
                </a:cubicBezTo>
                <a:close/>
                <a:moveTo>
                  <a:pt x="748530" y="1397872"/>
                </a:moveTo>
                <a:cubicBezTo>
                  <a:pt x="759657" y="1404925"/>
                  <a:pt x="770810" y="1411979"/>
                  <a:pt x="782115" y="1419083"/>
                </a:cubicBezTo>
                <a:cubicBezTo>
                  <a:pt x="785527" y="1426900"/>
                  <a:pt x="788965" y="1434743"/>
                  <a:pt x="792529" y="1442611"/>
                </a:cubicBezTo>
                <a:cubicBezTo>
                  <a:pt x="781580" y="1435277"/>
                  <a:pt x="770708" y="1427969"/>
                  <a:pt x="759937" y="1420687"/>
                </a:cubicBezTo>
                <a:cubicBezTo>
                  <a:pt x="756067" y="1413073"/>
                  <a:pt x="752273" y="1405485"/>
                  <a:pt x="748555" y="1397898"/>
                </a:cubicBezTo>
                <a:close/>
                <a:moveTo>
                  <a:pt x="787004" y="1422138"/>
                </a:moveTo>
                <a:cubicBezTo>
                  <a:pt x="798513" y="1429344"/>
                  <a:pt x="810099" y="1436576"/>
                  <a:pt x="821761" y="1443807"/>
                </a:cubicBezTo>
                <a:cubicBezTo>
                  <a:pt x="824918" y="1451981"/>
                  <a:pt x="828126" y="1460206"/>
                  <a:pt x="831411" y="1468456"/>
                </a:cubicBezTo>
                <a:cubicBezTo>
                  <a:pt x="820080" y="1460969"/>
                  <a:pt x="808851" y="1453509"/>
                  <a:pt x="797673" y="1446048"/>
                </a:cubicBezTo>
                <a:cubicBezTo>
                  <a:pt x="794057" y="1438053"/>
                  <a:pt x="790492" y="1430083"/>
                  <a:pt x="787004" y="1422164"/>
                </a:cubicBezTo>
                <a:close/>
                <a:moveTo>
                  <a:pt x="826166" y="1446532"/>
                </a:moveTo>
                <a:cubicBezTo>
                  <a:pt x="838031" y="1453891"/>
                  <a:pt x="849948" y="1461224"/>
                  <a:pt x="861966" y="1468608"/>
                </a:cubicBezTo>
                <a:cubicBezTo>
                  <a:pt x="864818" y="1477113"/>
                  <a:pt x="867746" y="1485669"/>
                  <a:pt x="870726" y="1494250"/>
                </a:cubicBezTo>
                <a:cubicBezTo>
                  <a:pt x="863749" y="1489692"/>
                  <a:pt x="856746" y="1485134"/>
                  <a:pt x="849821" y="1480576"/>
                </a:cubicBezTo>
                <a:cubicBezTo>
                  <a:pt x="845186" y="1477546"/>
                  <a:pt x="840578" y="1474490"/>
                  <a:pt x="835994" y="1471460"/>
                </a:cubicBezTo>
                <a:cubicBezTo>
                  <a:pt x="832659" y="1463108"/>
                  <a:pt x="829374" y="1454807"/>
                  <a:pt x="826166" y="1446532"/>
                </a:cubicBezTo>
                <a:close/>
                <a:moveTo>
                  <a:pt x="866040" y="1471129"/>
                </a:moveTo>
                <a:cubicBezTo>
                  <a:pt x="875589" y="1476986"/>
                  <a:pt x="885188" y="1482842"/>
                  <a:pt x="894839" y="1488724"/>
                </a:cubicBezTo>
                <a:cubicBezTo>
                  <a:pt x="897462" y="1490303"/>
                  <a:pt x="900110" y="1491907"/>
                  <a:pt x="902732" y="1493511"/>
                </a:cubicBezTo>
                <a:cubicBezTo>
                  <a:pt x="905279" y="1502347"/>
                  <a:pt x="907876" y="1511234"/>
                  <a:pt x="910549" y="1520146"/>
                </a:cubicBezTo>
                <a:cubicBezTo>
                  <a:pt x="898607" y="1512405"/>
                  <a:pt x="886742" y="1504715"/>
                  <a:pt x="874927" y="1497000"/>
                </a:cubicBezTo>
                <a:cubicBezTo>
                  <a:pt x="871897" y="1488342"/>
                  <a:pt x="868943" y="1479710"/>
                  <a:pt x="866040" y="1471129"/>
                </a:cubicBezTo>
                <a:close/>
                <a:moveTo>
                  <a:pt x="909556" y="1525264"/>
                </a:moveTo>
                <a:cubicBezTo>
                  <a:pt x="910600" y="1525951"/>
                  <a:pt x="911670" y="1526613"/>
                  <a:pt x="912714" y="1527301"/>
                </a:cubicBezTo>
                <a:cubicBezTo>
                  <a:pt x="915387" y="1536111"/>
                  <a:pt x="918086" y="1544947"/>
                  <a:pt x="920862" y="1553808"/>
                </a:cubicBezTo>
                <a:cubicBezTo>
                  <a:pt x="909429" y="1545940"/>
                  <a:pt x="898098" y="1538072"/>
                  <a:pt x="886818" y="1530229"/>
                </a:cubicBezTo>
                <a:cubicBezTo>
                  <a:pt x="883661" y="1521597"/>
                  <a:pt x="880580" y="1513016"/>
                  <a:pt x="877550" y="1504460"/>
                </a:cubicBezTo>
                <a:cubicBezTo>
                  <a:pt x="888168" y="1511386"/>
                  <a:pt x="898836" y="1518312"/>
                  <a:pt x="909556" y="1525264"/>
                </a:cubicBezTo>
                <a:close/>
                <a:moveTo>
                  <a:pt x="923128" y="1561090"/>
                </a:moveTo>
                <a:cubicBezTo>
                  <a:pt x="925903" y="1569850"/>
                  <a:pt x="928704" y="1578634"/>
                  <a:pt x="931582" y="1587445"/>
                </a:cubicBezTo>
                <a:cubicBezTo>
                  <a:pt x="920734" y="1579449"/>
                  <a:pt x="909964" y="1571479"/>
                  <a:pt x="899244" y="1563535"/>
                </a:cubicBezTo>
                <a:cubicBezTo>
                  <a:pt x="895985" y="1554979"/>
                  <a:pt x="892776" y="1546424"/>
                  <a:pt x="889644" y="1537919"/>
                </a:cubicBezTo>
                <a:cubicBezTo>
                  <a:pt x="900746" y="1545634"/>
                  <a:pt x="911899" y="1553350"/>
                  <a:pt x="923128" y="1561090"/>
                </a:cubicBezTo>
                <a:close/>
                <a:moveTo>
                  <a:pt x="934052" y="1594956"/>
                </a:moveTo>
                <a:cubicBezTo>
                  <a:pt x="936903" y="1603665"/>
                  <a:pt x="939806" y="1612398"/>
                  <a:pt x="942785" y="1621158"/>
                </a:cubicBezTo>
                <a:cubicBezTo>
                  <a:pt x="932498" y="1613060"/>
                  <a:pt x="922313" y="1604963"/>
                  <a:pt x="912154" y="1596891"/>
                </a:cubicBezTo>
                <a:cubicBezTo>
                  <a:pt x="908792" y="1588387"/>
                  <a:pt x="905482" y="1579908"/>
                  <a:pt x="902249" y="1571454"/>
                </a:cubicBezTo>
                <a:cubicBezTo>
                  <a:pt x="912790" y="1579271"/>
                  <a:pt x="923383" y="1587088"/>
                  <a:pt x="934052" y="1594956"/>
                </a:cubicBezTo>
                <a:close/>
                <a:moveTo>
                  <a:pt x="945357" y="1628822"/>
                </a:moveTo>
                <a:cubicBezTo>
                  <a:pt x="948285" y="1637429"/>
                  <a:pt x="951264" y="1646086"/>
                  <a:pt x="954294" y="1654744"/>
                </a:cubicBezTo>
                <a:cubicBezTo>
                  <a:pt x="944644" y="1646570"/>
                  <a:pt x="935070" y="1638422"/>
                  <a:pt x="925547" y="1630299"/>
                </a:cubicBezTo>
                <a:cubicBezTo>
                  <a:pt x="922135" y="1621896"/>
                  <a:pt x="918748" y="1613519"/>
                  <a:pt x="915438" y="1605167"/>
                </a:cubicBezTo>
                <a:cubicBezTo>
                  <a:pt x="925343" y="1613035"/>
                  <a:pt x="935325" y="1620928"/>
                  <a:pt x="945357" y="1628822"/>
                </a:cubicBezTo>
                <a:close/>
                <a:moveTo>
                  <a:pt x="957121" y="1662764"/>
                </a:moveTo>
                <a:cubicBezTo>
                  <a:pt x="960100" y="1671269"/>
                  <a:pt x="963130" y="1679774"/>
                  <a:pt x="966211" y="1688329"/>
                </a:cubicBezTo>
                <a:cubicBezTo>
                  <a:pt x="957197" y="1680105"/>
                  <a:pt x="948234" y="1671906"/>
                  <a:pt x="939322" y="1663706"/>
                </a:cubicBezTo>
                <a:cubicBezTo>
                  <a:pt x="935859" y="1655431"/>
                  <a:pt x="932422" y="1647155"/>
                  <a:pt x="929061" y="1638931"/>
                </a:cubicBezTo>
                <a:cubicBezTo>
                  <a:pt x="938355" y="1646850"/>
                  <a:pt x="947725" y="1654794"/>
                  <a:pt x="957121" y="1662739"/>
                </a:cubicBezTo>
                <a:close/>
                <a:moveTo>
                  <a:pt x="969216" y="1696732"/>
                </a:moveTo>
                <a:cubicBezTo>
                  <a:pt x="972220" y="1705059"/>
                  <a:pt x="975276" y="1713410"/>
                  <a:pt x="978357" y="1721813"/>
                </a:cubicBezTo>
                <a:cubicBezTo>
                  <a:pt x="970030" y="1713614"/>
                  <a:pt x="961755" y="1705415"/>
                  <a:pt x="953556" y="1697241"/>
                </a:cubicBezTo>
                <a:cubicBezTo>
                  <a:pt x="950068" y="1689119"/>
                  <a:pt x="946630" y="1681047"/>
                  <a:pt x="943218" y="1672975"/>
                </a:cubicBezTo>
                <a:cubicBezTo>
                  <a:pt x="951824" y="1680869"/>
                  <a:pt x="960482" y="1688788"/>
                  <a:pt x="969216" y="1696732"/>
                </a:cubicBezTo>
                <a:close/>
                <a:moveTo>
                  <a:pt x="981692" y="1730776"/>
                </a:moveTo>
                <a:cubicBezTo>
                  <a:pt x="984697" y="1738899"/>
                  <a:pt x="987753" y="1747022"/>
                  <a:pt x="990833" y="1755195"/>
                </a:cubicBezTo>
                <a:cubicBezTo>
                  <a:pt x="983195" y="1747022"/>
                  <a:pt x="975632" y="1738873"/>
                  <a:pt x="968095" y="1730725"/>
                </a:cubicBezTo>
                <a:cubicBezTo>
                  <a:pt x="964632" y="1722857"/>
                  <a:pt x="961195" y="1715015"/>
                  <a:pt x="957808" y="1707197"/>
                </a:cubicBezTo>
                <a:cubicBezTo>
                  <a:pt x="965702" y="1715040"/>
                  <a:pt x="973672" y="1722908"/>
                  <a:pt x="981667" y="1730776"/>
                </a:cubicBezTo>
                <a:close/>
                <a:moveTo>
                  <a:pt x="994500" y="1764820"/>
                </a:moveTo>
                <a:cubicBezTo>
                  <a:pt x="995162" y="1766577"/>
                  <a:pt x="995824" y="1768334"/>
                  <a:pt x="996512" y="1770117"/>
                </a:cubicBezTo>
                <a:cubicBezTo>
                  <a:pt x="998829" y="1776177"/>
                  <a:pt x="1001197" y="1782288"/>
                  <a:pt x="1003565" y="1788348"/>
                </a:cubicBezTo>
                <a:cubicBezTo>
                  <a:pt x="996715" y="1780327"/>
                  <a:pt x="989891" y="1772332"/>
                  <a:pt x="983118" y="1764337"/>
                </a:cubicBezTo>
                <a:cubicBezTo>
                  <a:pt x="979732" y="1756799"/>
                  <a:pt x="976371" y="1749262"/>
                  <a:pt x="973035" y="1741751"/>
                </a:cubicBezTo>
                <a:cubicBezTo>
                  <a:pt x="980165" y="1749415"/>
                  <a:pt x="987320" y="1757105"/>
                  <a:pt x="994526" y="1764820"/>
                </a:cubicBezTo>
                <a:close/>
                <a:moveTo>
                  <a:pt x="1007613" y="1798915"/>
                </a:moveTo>
                <a:cubicBezTo>
                  <a:pt x="1010465" y="1806274"/>
                  <a:pt x="1013368" y="1813658"/>
                  <a:pt x="1016296" y="1821043"/>
                </a:cubicBezTo>
                <a:cubicBezTo>
                  <a:pt x="1010287" y="1813327"/>
                  <a:pt x="1004303" y="1805612"/>
                  <a:pt x="998371" y="1797922"/>
                </a:cubicBezTo>
                <a:cubicBezTo>
                  <a:pt x="995111" y="1790844"/>
                  <a:pt x="991903" y="1783790"/>
                  <a:pt x="988695" y="1776737"/>
                </a:cubicBezTo>
                <a:cubicBezTo>
                  <a:pt x="994958" y="1784121"/>
                  <a:pt x="1001273" y="1791506"/>
                  <a:pt x="1007613" y="1798890"/>
                </a:cubicBezTo>
                <a:close/>
                <a:moveTo>
                  <a:pt x="1021032" y="1833061"/>
                </a:moveTo>
                <a:cubicBezTo>
                  <a:pt x="1023680" y="1839707"/>
                  <a:pt x="1026329" y="1846404"/>
                  <a:pt x="1029028" y="1853075"/>
                </a:cubicBezTo>
                <a:cubicBezTo>
                  <a:pt x="1023986" y="1845920"/>
                  <a:pt x="1018970" y="1838791"/>
                  <a:pt x="1014005" y="1831661"/>
                </a:cubicBezTo>
                <a:cubicBezTo>
                  <a:pt x="1011051" y="1825321"/>
                  <a:pt x="1008097" y="1819006"/>
                  <a:pt x="1005195" y="1812691"/>
                </a:cubicBezTo>
                <a:cubicBezTo>
                  <a:pt x="1010465" y="1819464"/>
                  <a:pt x="1015736" y="1826263"/>
                  <a:pt x="1021058" y="1833061"/>
                </a:cubicBezTo>
                <a:close/>
                <a:moveTo>
                  <a:pt x="1006442" y="1826976"/>
                </a:moveTo>
                <a:cubicBezTo>
                  <a:pt x="1008352" y="1829726"/>
                  <a:pt x="1010287" y="1832476"/>
                  <a:pt x="1012197" y="1835226"/>
                </a:cubicBezTo>
                <a:cubicBezTo>
                  <a:pt x="1013368" y="1837696"/>
                  <a:pt x="1014539" y="1840191"/>
                  <a:pt x="1015685" y="1842661"/>
                </a:cubicBezTo>
                <a:cubicBezTo>
                  <a:pt x="1013699" y="1839478"/>
                  <a:pt x="1011738" y="1836295"/>
                  <a:pt x="1009778" y="1833138"/>
                </a:cubicBezTo>
                <a:cubicBezTo>
                  <a:pt x="1008657" y="1831075"/>
                  <a:pt x="1007537" y="1829013"/>
                  <a:pt x="1006442" y="1826976"/>
                </a:cubicBezTo>
                <a:close/>
                <a:moveTo>
                  <a:pt x="984391" y="1785751"/>
                </a:moveTo>
                <a:cubicBezTo>
                  <a:pt x="988465" y="1791047"/>
                  <a:pt x="992540" y="1796369"/>
                  <a:pt x="996664" y="1801691"/>
                </a:cubicBezTo>
                <a:cubicBezTo>
                  <a:pt x="998982" y="1806733"/>
                  <a:pt x="1001350" y="1811825"/>
                  <a:pt x="1003718" y="1816892"/>
                </a:cubicBezTo>
                <a:cubicBezTo>
                  <a:pt x="999771" y="1811214"/>
                  <a:pt x="995824" y="1805536"/>
                  <a:pt x="991928" y="1799858"/>
                </a:cubicBezTo>
                <a:cubicBezTo>
                  <a:pt x="989433" y="1795147"/>
                  <a:pt x="986887" y="1790436"/>
                  <a:pt x="984391" y="1785751"/>
                </a:cubicBezTo>
                <a:close/>
                <a:moveTo>
                  <a:pt x="967331" y="1763445"/>
                </a:moveTo>
                <a:cubicBezTo>
                  <a:pt x="969114" y="1765788"/>
                  <a:pt x="970922" y="1768156"/>
                  <a:pt x="972704" y="1770524"/>
                </a:cubicBezTo>
                <a:cubicBezTo>
                  <a:pt x="973748" y="1772510"/>
                  <a:pt x="974792" y="1774496"/>
                  <a:pt x="975836" y="1776482"/>
                </a:cubicBezTo>
                <a:cubicBezTo>
                  <a:pt x="973824" y="1773554"/>
                  <a:pt x="971838" y="1770626"/>
                  <a:pt x="969852" y="1767672"/>
                </a:cubicBezTo>
                <a:cubicBezTo>
                  <a:pt x="969012" y="1766272"/>
                  <a:pt x="968172" y="1764871"/>
                  <a:pt x="967331" y="1763445"/>
                </a:cubicBezTo>
                <a:close/>
                <a:moveTo>
                  <a:pt x="943269" y="1722806"/>
                </a:moveTo>
                <a:cubicBezTo>
                  <a:pt x="947394" y="1727746"/>
                  <a:pt x="951519" y="1732711"/>
                  <a:pt x="955669" y="1737677"/>
                </a:cubicBezTo>
                <a:cubicBezTo>
                  <a:pt x="958037" y="1742260"/>
                  <a:pt x="960431" y="1746869"/>
                  <a:pt x="962799" y="1751478"/>
                </a:cubicBezTo>
                <a:cubicBezTo>
                  <a:pt x="958699" y="1746080"/>
                  <a:pt x="954625" y="1740681"/>
                  <a:pt x="950577" y="1735283"/>
                </a:cubicBezTo>
                <a:cubicBezTo>
                  <a:pt x="948132" y="1731107"/>
                  <a:pt x="945688" y="1726957"/>
                  <a:pt x="943244" y="1722806"/>
                </a:cubicBezTo>
                <a:close/>
                <a:moveTo>
                  <a:pt x="947929" y="1722501"/>
                </a:moveTo>
                <a:cubicBezTo>
                  <a:pt x="942480" y="1715982"/>
                  <a:pt x="937107" y="1709464"/>
                  <a:pt x="931709" y="1702945"/>
                </a:cubicBezTo>
                <a:cubicBezTo>
                  <a:pt x="928501" y="1697394"/>
                  <a:pt x="925318" y="1691869"/>
                  <a:pt x="922160" y="1686343"/>
                </a:cubicBezTo>
                <a:cubicBezTo>
                  <a:pt x="927737" y="1692480"/>
                  <a:pt x="933339" y="1698642"/>
                  <a:pt x="938966" y="1704778"/>
                </a:cubicBezTo>
                <a:cubicBezTo>
                  <a:pt x="941920" y="1710660"/>
                  <a:pt x="944924" y="1716568"/>
                  <a:pt x="947929" y="1722475"/>
                </a:cubicBezTo>
                <a:close/>
                <a:moveTo>
                  <a:pt x="925598" y="1701417"/>
                </a:moveTo>
                <a:cubicBezTo>
                  <a:pt x="927177" y="1703327"/>
                  <a:pt x="928755" y="1705262"/>
                  <a:pt x="930359" y="1707172"/>
                </a:cubicBezTo>
                <a:cubicBezTo>
                  <a:pt x="931200" y="1708649"/>
                  <a:pt x="932065" y="1710126"/>
                  <a:pt x="932931" y="1711602"/>
                </a:cubicBezTo>
                <a:cubicBezTo>
                  <a:pt x="931072" y="1709107"/>
                  <a:pt x="929214" y="1706586"/>
                  <a:pt x="927380" y="1704091"/>
                </a:cubicBezTo>
                <a:cubicBezTo>
                  <a:pt x="926795" y="1703200"/>
                  <a:pt x="926209" y="1702309"/>
                  <a:pt x="925623" y="1701417"/>
                </a:cubicBezTo>
                <a:close/>
                <a:moveTo>
                  <a:pt x="899397" y="1661058"/>
                </a:moveTo>
                <a:cubicBezTo>
                  <a:pt x="903522" y="1665667"/>
                  <a:pt x="907698" y="1670301"/>
                  <a:pt x="911873" y="1674936"/>
                </a:cubicBezTo>
                <a:cubicBezTo>
                  <a:pt x="914241" y="1679086"/>
                  <a:pt x="916584" y="1683262"/>
                  <a:pt x="918978" y="1687438"/>
                </a:cubicBezTo>
                <a:cubicBezTo>
                  <a:pt x="914878" y="1682422"/>
                  <a:pt x="910778" y="1677431"/>
                  <a:pt x="906730" y="1672440"/>
                </a:cubicBezTo>
                <a:cubicBezTo>
                  <a:pt x="904286" y="1668646"/>
                  <a:pt x="901841" y="1664852"/>
                  <a:pt x="899422" y="1661084"/>
                </a:cubicBezTo>
                <a:close/>
                <a:moveTo>
                  <a:pt x="881216" y="1640688"/>
                </a:moveTo>
                <a:cubicBezTo>
                  <a:pt x="882540" y="1642165"/>
                  <a:pt x="883864" y="1643667"/>
                  <a:pt x="885188" y="1645169"/>
                </a:cubicBezTo>
                <a:cubicBezTo>
                  <a:pt x="885800" y="1646137"/>
                  <a:pt x="886411" y="1647105"/>
                  <a:pt x="887022" y="1648047"/>
                </a:cubicBezTo>
                <a:cubicBezTo>
                  <a:pt x="885392" y="1646010"/>
                  <a:pt x="883737" y="1643947"/>
                  <a:pt x="882107" y="1641910"/>
                </a:cubicBezTo>
                <a:cubicBezTo>
                  <a:pt x="881827" y="1641503"/>
                  <a:pt x="881522" y="1641095"/>
                  <a:pt x="881242" y="1640688"/>
                </a:cubicBezTo>
                <a:close/>
                <a:moveTo>
                  <a:pt x="876709" y="1625232"/>
                </a:moveTo>
                <a:cubicBezTo>
                  <a:pt x="882337" y="1631037"/>
                  <a:pt x="888015" y="1636843"/>
                  <a:pt x="893718" y="1642674"/>
                </a:cubicBezTo>
                <a:cubicBezTo>
                  <a:pt x="896774" y="1648174"/>
                  <a:pt x="899830" y="1653674"/>
                  <a:pt x="902911" y="1659200"/>
                </a:cubicBezTo>
                <a:cubicBezTo>
                  <a:pt x="897385" y="1653037"/>
                  <a:pt x="891885" y="1646875"/>
                  <a:pt x="886436" y="1640739"/>
                </a:cubicBezTo>
                <a:cubicBezTo>
                  <a:pt x="883151" y="1635570"/>
                  <a:pt x="879918" y="1630401"/>
                  <a:pt x="876684" y="1625232"/>
                </a:cubicBezTo>
                <a:close/>
                <a:moveTo>
                  <a:pt x="853182" y="1600838"/>
                </a:moveTo>
                <a:cubicBezTo>
                  <a:pt x="857230" y="1605091"/>
                  <a:pt x="861304" y="1609317"/>
                  <a:pt x="865404" y="1613570"/>
                </a:cubicBezTo>
                <a:cubicBezTo>
                  <a:pt x="867696" y="1617287"/>
                  <a:pt x="869987" y="1621005"/>
                  <a:pt x="872304" y="1624722"/>
                </a:cubicBezTo>
                <a:cubicBezTo>
                  <a:pt x="868205" y="1620063"/>
                  <a:pt x="864131" y="1615429"/>
                  <a:pt x="860082" y="1610794"/>
                </a:cubicBezTo>
                <a:cubicBezTo>
                  <a:pt x="857765" y="1607484"/>
                  <a:pt x="855473" y="1604174"/>
                  <a:pt x="853156" y="1600838"/>
                </a:cubicBezTo>
                <a:close/>
                <a:moveTo>
                  <a:pt x="834874" y="1581664"/>
                </a:moveTo>
                <a:cubicBezTo>
                  <a:pt x="835740" y="1582581"/>
                  <a:pt x="836605" y="1583472"/>
                  <a:pt x="837471" y="1584389"/>
                </a:cubicBezTo>
                <a:cubicBezTo>
                  <a:pt x="837802" y="1584873"/>
                  <a:pt x="838133" y="1585357"/>
                  <a:pt x="838464" y="1585840"/>
                </a:cubicBezTo>
                <a:cubicBezTo>
                  <a:pt x="837267" y="1584440"/>
                  <a:pt x="836071" y="1583065"/>
                  <a:pt x="834874" y="1581664"/>
                </a:cubicBezTo>
                <a:close/>
                <a:moveTo>
                  <a:pt x="828967" y="1565546"/>
                </a:moveTo>
                <a:cubicBezTo>
                  <a:pt x="834645" y="1571021"/>
                  <a:pt x="840348" y="1576521"/>
                  <a:pt x="846078" y="1582021"/>
                </a:cubicBezTo>
                <a:cubicBezTo>
                  <a:pt x="849184" y="1587164"/>
                  <a:pt x="852341" y="1592334"/>
                  <a:pt x="855499" y="1597502"/>
                </a:cubicBezTo>
                <a:cubicBezTo>
                  <a:pt x="849872" y="1591620"/>
                  <a:pt x="844270" y="1585764"/>
                  <a:pt x="838693" y="1579908"/>
                </a:cubicBezTo>
                <a:cubicBezTo>
                  <a:pt x="835409" y="1575120"/>
                  <a:pt x="832175" y="1570333"/>
                  <a:pt x="828941" y="1565572"/>
                </a:cubicBezTo>
                <a:close/>
                <a:moveTo>
                  <a:pt x="804726" y="1541967"/>
                </a:moveTo>
                <a:cubicBezTo>
                  <a:pt x="808673" y="1545838"/>
                  <a:pt x="812645" y="1549683"/>
                  <a:pt x="816617" y="1553553"/>
                </a:cubicBezTo>
                <a:cubicBezTo>
                  <a:pt x="818858" y="1556914"/>
                  <a:pt x="821124" y="1560275"/>
                  <a:pt x="823390" y="1563637"/>
                </a:cubicBezTo>
                <a:cubicBezTo>
                  <a:pt x="819367" y="1559333"/>
                  <a:pt x="815344" y="1555056"/>
                  <a:pt x="811346" y="1550778"/>
                </a:cubicBezTo>
                <a:cubicBezTo>
                  <a:pt x="809131" y="1547849"/>
                  <a:pt x="806916" y="1544896"/>
                  <a:pt x="804726" y="1541967"/>
                </a:cubicBezTo>
                <a:close/>
                <a:moveTo>
                  <a:pt x="787539" y="1525060"/>
                </a:moveTo>
                <a:cubicBezTo>
                  <a:pt x="787539" y="1525060"/>
                  <a:pt x="787666" y="1525187"/>
                  <a:pt x="787742" y="1525264"/>
                </a:cubicBezTo>
                <a:cubicBezTo>
                  <a:pt x="787742" y="1525289"/>
                  <a:pt x="787793" y="1525340"/>
                  <a:pt x="787819" y="1525366"/>
                </a:cubicBezTo>
                <a:cubicBezTo>
                  <a:pt x="787742" y="1525264"/>
                  <a:pt x="787641" y="1525162"/>
                  <a:pt x="787564" y="1525085"/>
                </a:cubicBezTo>
                <a:close/>
                <a:moveTo>
                  <a:pt x="779187" y="1507287"/>
                </a:moveTo>
                <a:cubicBezTo>
                  <a:pt x="784865" y="1512456"/>
                  <a:pt x="790594" y="1517650"/>
                  <a:pt x="796349" y="1522819"/>
                </a:cubicBezTo>
                <a:cubicBezTo>
                  <a:pt x="799455" y="1527606"/>
                  <a:pt x="802613" y="1532393"/>
                  <a:pt x="805770" y="1537180"/>
                </a:cubicBezTo>
                <a:cubicBezTo>
                  <a:pt x="800092" y="1531629"/>
                  <a:pt x="794465" y="1526079"/>
                  <a:pt x="788863" y="1520528"/>
                </a:cubicBezTo>
                <a:cubicBezTo>
                  <a:pt x="785603" y="1516097"/>
                  <a:pt x="782370" y="1511667"/>
                  <a:pt x="779161" y="1507261"/>
                </a:cubicBezTo>
                <a:close/>
                <a:moveTo>
                  <a:pt x="754310" y="1484446"/>
                </a:moveTo>
                <a:cubicBezTo>
                  <a:pt x="758129" y="1487960"/>
                  <a:pt x="761949" y="1491500"/>
                  <a:pt x="765793" y="1495014"/>
                </a:cubicBezTo>
                <a:cubicBezTo>
                  <a:pt x="767958" y="1498018"/>
                  <a:pt x="770148" y="1501048"/>
                  <a:pt x="772337" y="1504078"/>
                </a:cubicBezTo>
                <a:cubicBezTo>
                  <a:pt x="768314" y="1500055"/>
                  <a:pt x="764342" y="1496058"/>
                  <a:pt x="760370" y="1492034"/>
                </a:cubicBezTo>
                <a:cubicBezTo>
                  <a:pt x="758333" y="1489488"/>
                  <a:pt x="756321" y="1486967"/>
                  <a:pt x="754310" y="1484446"/>
                </a:cubicBezTo>
                <a:close/>
                <a:moveTo>
                  <a:pt x="727497" y="1450326"/>
                </a:moveTo>
                <a:cubicBezTo>
                  <a:pt x="733176" y="1455215"/>
                  <a:pt x="738905" y="1460129"/>
                  <a:pt x="744659" y="1465018"/>
                </a:cubicBezTo>
                <a:cubicBezTo>
                  <a:pt x="747740" y="1469449"/>
                  <a:pt x="750821" y="1473879"/>
                  <a:pt x="753953" y="1478310"/>
                </a:cubicBezTo>
                <a:cubicBezTo>
                  <a:pt x="748250" y="1473014"/>
                  <a:pt x="742571" y="1467743"/>
                  <a:pt x="736944" y="1462472"/>
                </a:cubicBezTo>
                <a:cubicBezTo>
                  <a:pt x="733761" y="1458423"/>
                  <a:pt x="730629" y="1454375"/>
                  <a:pt x="727497" y="1450326"/>
                </a:cubicBezTo>
                <a:close/>
                <a:moveTo>
                  <a:pt x="702060" y="1428224"/>
                </a:moveTo>
                <a:cubicBezTo>
                  <a:pt x="705778" y="1431458"/>
                  <a:pt x="709470" y="1434717"/>
                  <a:pt x="713213" y="1437976"/>
                </a:cubicBezTo>
                <a:cubicBezTo>
                  <a:pt x="715173" y="1440574"/>
                  <a:pt x="717160" y="1443145"/>
                  <a:pt x="719146" y="1445743"/>
                </a:cubicBezTo>
                <a:cubicBezTo>
                  <a:pt x="715326" y="1442127"/>
                  <a:pt x="711507" y="1438486"/>
                  <a:pt x="707738" y="1434870"/>
                </a:cubicBezTo>
                <a:cubicBezTo>
                  <a:pt x="705854" y="1432655"/>
                  <a:pt x="703944" y="1430439"/>
                  <a:pt x="702086" y="1428224"/>
                </a:cubicBezTo>
                <a:close/>
                <a:moveTo>
                  <a:pt x="674229" y="1394765"/>
                </a:moveTo>
                <a:cubicBezTo>
                  <a:pt x="679856" y="1399374"/>
                  <a:pt x="685484" y="1403958"/>
                  <a:pt x="691187" y="1408567"/>
                </a:cubicBezTo>
                <a:cubicBezTo>
                  <a:pt x="694218" y="1412666"/>
                  <a:pt x="697273" y="1416791"/>
                  <a:pt x="700354" y="1420916"/>
                </a:cubicBezTo>
                <a:cubicBezTo>
                  <a:pt x="694727" y="1415976"/>
                  <a:pt x="689125" y="1411036"/>
                  <a:pt x="683574" y="1406097"/>
                </a:cubicBezTo>
                <a:cubicBezTo>
                  <a:pt x="680442" y="1402303"/>
                  <a:pt x="677336" y="1398534"/>
                  <a:pt x="674229" y="1394765"/>
                </a:cubicBezTo>
                <a:close/>
                <a:moveTo>
                  <a:pt x="680697" y="1394256"/>
                </a:moveTo>
                <a:cubicBezTo>
                  <a:pt x="673745" y="1388578"/>
                  <a:pt x="666896" y="1382925"/>
                  <a:pt x="660072" y="1377272"/>
                </a:cubicBezTo>
                <a:cubicBezTo>
                  <a:pt x="656303" y="1372587"/>
                  <a:pt x="652586" y="1367902"/>
                  <a:pt x="648894" y="1363217"/>
                </a:cubicBezTo>
                <a:cubicBezTo>
                  <a:pt x="655845" y="1368564"/>
                  <a:pt x="662873" y="1373911"/>
                  <a:pt x="669926" y="1379259"/>
                </a:cubicBezTo>
                <a:cubicBezTo>
                  <a:pt x="673491" y="1384249"/>
                  <a:pt x="677081" y="1389240"/>
                  <a:pt x="680697" y="1394231"/>
                </a:cubicBezTo>
                <a:close/>
                <a:moveTo>
                  <a:pt x="648512" y="1373529"/>
                </a:moveTo>
                <a:cubicBezTo>
                  <a:pt x="652026" y="1376458"/>
                  <a:pt x="655540" y="1379386"/>
                  <a:pt x="659079" y="1382314"/>
                </a:cubicBezTo>
                <a:cubicBezTo>
                  <a:pt x="660887" y="1384580"/>
                  <a:pt x="662720" y="1386846"/>
                  <a:pt x="664553" y="1389113"/>
                </a:cubicBezTo>
                <a:cubicBezTo>
                  <a:pt x="660810" y="1385726"/>
                  <a:pt x="657093" y="1382365"/>
                  <a:pt x="653375" y="1378978"/>
                </a:cubicBezTo>
                <a:cubicBezTo>
                  <a:pt x="651746" y="1377145"/>
                  <a:pt x="650116" y="1375337"/>
                  <a:pt x="648486" y="1373504"/>
                </a:cubicBezTo>
                <a:close/>
                <a:moveTo>
                  <a:pt x="619612" y="1340580"/>
                </a:moveTo>
                <a:cubicBezTo>
                  <a:pt x="625162" y="1344934"/>
                  <a:pt x="630764" y="1349288"/>
                  <a:pt x="636392" y="1353643"/>
                </a:cubicBezTo>
                <a:cubicBezTo>
                  <a:pt x="639320" y="1357437"/>
                  <a:pt x="642299" y="1361205"/>
                  <a:pt x="645304" y="1364999"/>
                </a:cubicBezTo>
                <a:cubicBezTo>
                  <a:pt x="639651" y="1360289"/>
                  <a:pt x="634074" y="1355578"/>
                  <a:pt x="628498" y="1350867"/>
                </a:cubicBezTo>
                <a:cubicBezTo>
                  <a:pt x="625519" y="1347430"/>
                  <a:pt x="622565" y="1343992"/>
                  <a:pt x="619612" y="1340580"/>
                </a:cubicBezTo>
                <a:close/>
                <a:moveTo>
                  <a:pt x="625137" y="1339027"/>
                </a:moveTo>
                <a:cubicBezTo>
                  <a:pt x="618211" y="1333629"/>
                  <a:pt x="611336" y="1328230"/>
                  <a:pt x="604512" y="1322858"/>
                </a:cubicBezTo>
                <a:cubicBezTo>
                  <a:pt x="600795" y="1318453"/>
                  <a:pt x="597128" y="1314073"/>
                  <a:pt x="593512" y="1309668"/>
                </a:cubicBezTo>
                <a:cubicBezTo>
                  <a:pt x="600464" y="1314761"/>
                  <a:pt x="607466" y="1319853"/>
                  <a:pt x="614519" y="1324971"/>
                </a:cubicBezTo>
                <a:cubicBezTo>
                  <a:pt x="618033" y="1329656"/>
                  <a:pt x="621547" y="1334316"/>
                  <a:pt x="625137" y="1339027"/>
                </a:cubicBezTo>
                <a:close/>
                <a:moveTo>
                  <a:pt x="593563" y="1320057"/>
                </a:moveTo>
                <a:cubicBezTo>
                  <a:pt x="596848" y="1322680"/>
                  <a:pt x="600183" y="1325302"/>
                  <a:pt x="603519" y="1327925"/>
                </a:cubicBezTo>
                <a:cubicBezTo>
                  <a:pt x="605174" y="1329886"/>
                  <a:pt x="606880" y="1331872"/>
                  <a:pt x="608561" y="1333858"/>
                </a:cubicBezTo>
                <a:cubicBezTo>
                  <a:pt x="604996" y="1330802"/>
                  <a:pt x="601457" y="1327747"/>
                  <a:pt x="597917" y="1324691"/>
                </a:cubicBezTo>
                <a:cubicBezTo>
                  <a:pt x="596466" y="1323163"/>
                  <a:pt x="595015" y="1321610"/>
                  <a:pt x="593563" y="1320082"/>
                </a:cubicBezTo>
                <a:close/>
                <a:moveTo>
                  <a:pt x="563772" y="1287668"/>
                </a:moveTo>
                <a:cubicBezTo>
                  <a:pt x="569297" y="1291793"/>
                  <a:pt x="574823" y="1295918"/>
                  <a:pt x="580424" y="1300068"/>
                </a:cubicBezTo>
                <a:cubicBezTo>
                  <a:pt x="583251" y="1303531"/>
                  <a:pt x="586077" y="1306994"/>
                  <a:pt x="588929" y="1310483"/>
                </a:cubicBezTo>
                <a:cubicBezTo>
                  <a:pt x="583403" y="1306078"/>
                  <a:pt x="577904" y="1301647"/>
                  <a:pt x="572454" y="1297242"/>
                </a:cubicBezTo>
                <a:cubicBezTo>
                  <a:pt x="569552" y="1294059"/>
                  <a:pt x="566624" y="1290851"/>
                  <a:pt x="563772" y="1287693"/>
                </a:cubicBezTo>
                <a:close/>
                <a:moveTo>
                  <a:pt x="537570" y="1267908"/>
                </a:moveTo>
                <a:cubicBezTo>
                  <a:pt x="540651" y="1270251"/>
                  <a:pt x="543783" y="1272594"/>
                  <a:pt x="546890" y="1274962"/>
                </a:cubicBezTo>
                <a:cubicBezTo>
                  <a:pt x="548367" y="1276642"/>
                  <a:pt x="549869" y="1278323"/>
                  <a:pt x="551371" y="1280003"/>
                </a:cubicBezTo>
                <a:cubicBezTo>
                  <a:pt x="547934" y="1277177"/>
                  <a:pt x="544496" y="1274351"/>
                  <a:pt x="541110" y="1271524"/>
                </a:cubicBezTo>
                <a:cubicBezTo>
                  <a:pt x="539913" y="1270328"/>
                  <a:pt x="538767" y="1269105"/>
                  <a:pt x="537570" y="1267908"/>
                </a:cubicBezTo>
                <a:close/>
                <a:moveTo>
                  <a:pt x="537036" y="1257392"/>
                </a:moveTo>
                <a:cubicBezTo>
                  <a:pt x="543987" y="1262281"/>
                  <a:pt x="550964" y="1267145"/>
                  <a:pt x="558017" y="1272033"/>
                </a:cubicBezTo>
                <a:cubicBezTo>
                  <a:pt x="561480" y="1276464"/>
                  <a:pt x="564994" y="1280895"/>
                  <a:pt x="568533" y="1285325"/>
                </a:cubicBezTo>
                <a:cubicBezTo>
                  <a:pt x="561582" y="1280131"/>
                  <a:pt x="554681" y="1274962"/>
                  <a:pt x="547857" y="1269793"/>
                </a:cubicBezTo>
                <a:cubicBezTo>
                  <a:pt x="544471" y="1265948"/>
                  <a:pt x="541084" y="1262077"/>
                  <a:pt x="537749" y="1258233"/>
                </a:cubicBezTo>
                <a:cubicBezTo>
                  <a:pt x="537520" y="1257952"/>
                  <a:pt x="537265" y="1257672"/>
                  <a:pt x="537036" y="1257392"/>
                </a:cubicBezTo>
                <a:close/>
                <a:moveTo>
                  <a:pt x="507142" y="1236182"/>
                </a:moveTo>
                <a:cubicBezTo>
                  <a:pt x="512515" y="1240026"/>
                  <a:pt x="517939" y="1243897"/>
                  <a:pt x="523388" y="1247742"/>
                </a:cubicBezTo>
                <a:cubicBezTo>
                  <a:pt x="526112" y="1250950"/>
                  <a:pt x="528811" y="1254133"/>
                  <a:pt x="531587" y="1257341"/>
                </a:cubicBezTo>
                <a:cubicBezTo>
                  <a:pt x="526112" y="1253140"/>
                  <a:pt x="520689" y="1248964"/>
                  <a:pt x="515291" y="1244763"/>
                </a:cubicBezTo>
                <a:cubicBezTo>
                  <a:pt x="512566" y="1241885"/>
                  <a:pt x="509867" y="1239008"/>
                  <a:pt x="507168" y="1236156"/>
                </a:cubicBezTo>
                <a:close/>
                <a:moveTo>
                  <a:pt x="480636" y="1217008"/>
                </a:moveTo>
                <a:cubicBezTo>
                  <a:pt x="483564" y="1219147"/>
                  <a:pt x="486518" y="1221286"/>
                  <a:pt x="489446" y="1223399"/>
                </a:cubicBezTo>
                <a:cubicBezTo>
                  <a:pt x="490719" y="1224774"/>
                  <a:pt x="491941" y="1226149"/>
                  <a:pt x="493189" y="1227524"/>
                </a:cubicBezTo>
                <a:cubicBezTo>
                  <a:pt x="489955" y="1224952"/>
                  <a:pt x="486721" y="1222406"/>
                  <a:pt x="483513" y="1219834"/>
                </a:cubicBezTo>
                <a:cubicBezTo>
                  <a:pt x="482545" y="1218892"/>
                  <a:pt x="481578" y="1217950"/>
                  <a:pt x="480610" y="1216982"/>
                </a:cubicBezTo>
                <a:close/>
                <a:moveTo>
                  <a:pt x="473481" y="1205728"/>
                </a:moveTo>
                <a:cubicBezTo>
                  <a:pt x="468057" y="1201730"/>
                  <a:pt x="462684" y="1197732"/>
                  <a:pt x="457337" y="1193760"/>
                </a:cubicBezTo>
                <a:cubicBezTo>
                  <a:pt x="454740" y="1191112"/>
                  <a:pt x="452117" y="1188464"/>
                  <a:pt x="449546" y="1185816"/>
                </a:cubicBezTo>
                <a:cubicBezTo>
                  <a:pt x="454816" y="1189457"/>
                  <a:pt x="460164" y="1193098"/>
                  <a:pt x="465485" y="1196739"/>
                </a:cubicBezTo>
                <a:cubicBezTo>
                  <a:pt x="468108" y="1199744"/>
                  <a:pt x="470782" y="1202723"/>
                  <a:pt x="473455" y="1205728"/>
                </a:cubicBezTo>
                <a:close/>
                <a:moveTo>
                  <a:pt x="500700" y="1220471"/>
                </a:moveTo>
                <a:cubicBezTo>
                  <a:pt x="504087" y="1224621"/>
                  <a:pt x="507499" y="1228772"/>
                  <a:pt x="510936" y="1232948"/>
                </a:cubicBezTo>
                <a:cubicBezTo>
                  <a:pt x="504036" y="1228008"/>
                  <a:pt x="497161" y="1223043"/>
                  <a:pt x="490362" y="1218103"/>
                </a:cubicBezTo>
                <a:cubicBezTo>
                  <a:pt x="486798" y="1214207"/>
                  <a:pt x="483284" y="1210336"/>
                  <a:pt x="479821" y="1206466"/>
                </a:cubicBezTo>
                <a:cubicBezTo>
                  <a:pt x="486721" y="1211126"/>
                  <a:pt x="493673" y="1215811"/>
                  <a:pt x="500700" y="1220471"/>
                </a:cubicBezTo>
                <a:close/>
                <a:moveTo>
                  <a:pt x="536705" y="1244151"/>
                </a:moveTo>
                <a:cubicBezTo>
                  <a:pt x="540448" y="1249168"/>
                  <a:pt x="544242" y="1254158"/>
                  <a:pt x="548087" y="1259175"/>
                </a:cubicBezTo>
                <a:cubicBezTo>
                  <a:pt x="540066" y="1253573"/>
                  <a:pt x="532096" y="1247971"/>
                  <a:pt x="524228" y="1242395"/>
                </a:cubicBezTo>
                <a:cubicBezTo>
                  <a:pt x="520205" y="1237633"/>
                  <a:pt x="516207" y="1232871"/>
                  <a:pt x="512260" y="1228110"/>
                </a:cubicBezTo>
                <a:cubicBezTo>
                  <a:pt x="520332" y="1233457"/>
                  <a:pt x="528480" y="1238804"/>
                  <a:pt x="536705" y="1244151"/>
                </a:cubicBezTo>
                <a:close/>
                <a:moveTo>
                  <a:pt x="573524" y="1267908"/>
                </a:moveTo>
                <a:cubicBezTo>
                  <a:pt x="577420" y="1273587"/>
                  <a:pt x="581366" y="1279265"/>
                  <a:pt x="585390" y="1284943"/>
                </a:cubicBezTo>
                <a:cubicBezTo>
                  <a:pt x="576529" y="1278909"/>
                  <a:pt x="567744" y="1272848"/>
                  <a:pt x="559061" y="1266839"/>
                </a:cubicBezTo>
                <a:cubicBezTo>
                  <a:pt x="554809" y="1261390"/>
                  <a:pt x="550633" y="1255966"/>
                  <a:pt x="546508" y="1250543"/>
                </a:cubicBezTo>
                <a:cubicBezTo>
                  <a:pt x="555445" y="1256323"/>
                  <a:pt x="564459" y="1262103"/>
                  <a:pt x="573524" y="1267908"/>
                </a:cubicBezTo>
                <a:close/>
                <a:moveTo>
                  <a:pt x="611082" y="1291640"/>
                </a:moveTo>
                <a:cubicBezTo>
                  <a:pt x="615003" y="1297878"/>
                  <a:pt x="619000" y="1304142"/>
                  <a:pt x="623049" y="1310406"/>
                </a:cubicBezTo>
                <a:cubicBezTo>
                  <a:pt x="613475" y="1303990"/>
                  <a:pt x="603977" y="1297598"/>
                  <a:pt x="594582" y="1291207"/>
                </a:cubicBezTo>
                <a:cubicBezTo>
                  <a:pt x="590278" y="1285198"/>
                  <a:pt x="586052" y="1279189"/>
                  <a:pt x="581876" y="1273205"/>
                </a:cubicBezTo>
                <a:cubicBezTo>
                  <a:pt x="591526" y="1279341"/>
                  <a:pt x="601278" y="1285478"/>
                  <a:pt x="611082" y="1291640"/>
                </a:cubicBezTo>
                <a:close/>
                <a:moveTo>
                  <a:pt x="649505" y="1315550"/>
                </a:moveTo>
                <a:cubicBezTo>
                  <a:pt x="653350" y="1322272"/>
                  <a:pt x="657246" y="1328994"/>
                  <a:pt x="661243" y="1335742"/>
                </a:cubicBezTo>
                <a:cubicBezTo>
                  <a:pt x="651084" y="1329071"/>
                  <a:pt x="640975" y="1322399"/>
                  <a:pt x="630993" y="1315728"/>
                </a:cubicBezTo>
                <a:cubicBezTo>
                  <a:pt x="626716" y="1309210"/>
                  <a:pt x="622514" y="1302717"/>
                  <a:pt x="618389" y="1296223"/>
                </a:cubicBezTo>
                <a:cubicBezTo>
                  <a:pt x="628676" y="1302666"/>
                  <a:pt x="639040" y="1309082"/>
                  <a:pt x="649505" y="1315524"/>
                </a:cubicBezTo>
                <a:close/>
                <a:moveTo>
                  <a:pt x="688514" y="1339383"/>
                </a:moveTo>
                <a:cubicBezTo>
                  <a:pt x="692206" y="1346538"/>
                  <a:pt x="696000" y="1353694"/>
                  <a:pt x="699845" y="1360900"/>
                </a:cubicBezTo>
                <a:cubicBezTo>
                  <a:pt x="689176" y="1353999"/>
                  <a:pt x="678583" y="1347099"/>
                  <a:pt x="668067" y="1340224"/>
                </a:cubicBezTo>
                <a:cubicBezTo>
                  <a:pt x="663917" y="1333298"/>
                  <a:pt x="659894" y="1326372"/>
                  <a:pt x="655896" y="1319471"/>
                </a:cubicBezTo>
                <a:cubicBezTo>
                  <a:pt x="666667" y="1326092"/>
                  <a:pt x="677565" y="1332737"/>
                  <a:pt x="688514" y="1339383"/>
                </a:cubicBezTo>
                <a:close/>
                <a:moveTo>
                  <a:pt x="728261" y="1363319"/>
                </a:moveTo>
                <a:cubicBezTo>
                  <a:pt x="731750" y="1370856"/>
                  <a:pt x="735314" y="1378418"/>
                  <a:pt x="738981" y="1386006"/>
                </a:cubicBezTo>
                <a:cubicBezTo>
                  <a:pt x="727879" y="1378928"/>
                  <a:pt x="716854" y="1371874"/>
                  <a:pt x="705905" y="1364821"/>
                </a:cubicBezTo>
                <a:cubicBezTo>
                  <a:pt x="701933" y="1357488"/>
                  <a:pt x="698037" y="1350154"/>
                  <a:pt x="694218" y="1342846"/>
                </a:cubicBezTo>
                <a:cubicBezTo>
                  <a:pt x="705472" y="1349670"/>
                  <a:pt x="716829" y="1356495"/>
                  <a:pt x="728261" y="1363344"/>
                </a:cubicBezTo>
                <a:close/>
                <a:moveTo>
                  <a:pt x="768645" y="1387330"/>
                </a:moveTo>
                <a:cubicBezTo>
                  <a:pt x="771905" y="1395224"/>
                  <a:pt x="775266" y="1403143"/>
                  <a:pt x="778678" y="1411113"/>
                </a:cubicBezTo>
                <a:cubicBezTo>
                  <a:pt x="767168" y="1403881"/>
                  <a:pt x="755736" y="1396650"/>
                  <a:pt x="744379" y="1389444"/>
                </a:cubicBezTo>
                <a:cubicBezTo>
                  <a:pt x="740636" y="1381728"/>
                  <a:pt x="736995" y="1374064"/>
                  <a:pt x="733405" y="1366400"/>
                </a:cubicBezTo>
                <a:cubicBezTo>
                  <a:pt x="745067" y="1373351"/>
                  <a:pt x="756831" y="1380328"/>
                  <a:pt x="768645" y="1387330"/>
                </a:cubicBezTo>
                <a:close/>
                <a:moveTo>
                  <a:pt x="809589" y="1411393"/>
                </a:moveTo>
                <a:cubicBezTo>
                  <a:pt x="812594" y="1419643"/>
                  <a:pt x="815700" y="1427918"/>
                  <a:pt x="818858" y="1436219"/>
                </a:cubicBezTo>
                <a:cubicBezTo>
                  <a:pt x="806992" y="1428861"/>
                  <a:pt x="795228" y="1421502"/>
                  <a:pt x="783516" y="1414168"/>
                </a:cubicBezTo>
                <a:cubicBezTo>
                  <a:pt x="780027" y="1406122"/>
                  <a:pt x="776615" y="1398076"/>
                  <a:pt x="773279" y="1390080"/>
                </a:cubicBezTo>
                <a:cubicBezTo>
                  <a:pt x="785298" y="1397184"/>
                  <a:pt x="797418" y="1404289"/>
                  <a:pt x="809589" y="1411393"/>
                </a:cubicBezTo>
                <a:close/>
                <a:moveTo>
                  <a:pt x="851196" y="1435583"/>
                </a:moveTo>
                <a:cubicBezTo>
                  <a:pt x="853920" y="1444138"/>
                  <a:pt x="856670" y="1452694"/>
                  <a:pt x="859547" y="1461326"/>
                </a:cubicBezTo>
                <a:cubicBezTo>
                  <a:pt x="850406" y="1455724"/>
                  <a:pt x="841265" y="1450097"/>
                  <a:pt x="832226" y="1444520"/>
                </a:cubicBezTo>
                <a:cubicBezTo>
                  <a:pt x="829221" y="1442661"/>
                  <a:pt x="826268" y="1440828"/>
                  <a:pt x="823288" y="1438969"/>
                </a:cubicBezTo>
                <a:cubicBezTo>
                  <a:pt x="820080" y="1430592"/>
                  <a:pt x="816948" y="1422215"/>
                  <a:pt x="813893" y="1413914"/>
                </a:cubicBezTo>
                <a:cubicBezTo>
                  <a:pt x="826268" y="1421120"/>
                  <a:pt x="838693" y="1428351"/>
                  <a:pt x="851221" y="1435608"/>
                </a:cubicBezTo>
                <a:close/>
                <a:moveTo>
                  <a:pt x="893286" y="1459798"/>
                </a:moveTo>
                <a:cubicBezTo>
                  <a:pt x="895705" y="1468659"/>
                  <a:pt x="898174" y="1477571"/>
                  <a:pt x="900721" y="1486509"/>
                </a:cubicBezTo>
                <a:cubicBezTo>
                  <a:pt x="888244" y="1478921"/>
                  <a:pt x="875844" y="1471333"/>
                  <a:pt x="863545" y="1463796"/>
                </a:cubicBezTo>
                <a:cubicBezTo>
                  <a:pt x="860642" y="1455113"/>
                  <a:pt x="857816" y="1446456"/>
                  <a:pt x="855066" y="1437824"/>
                </a:cubicBezTo>
                <a:cubicBezTo>
                  <a:pt x="863367" y="1442636"/>
                  <a:pt x="871719" y="1447449"/>
                  <a:pt x="880096" y="1452261"/>
                </a:cubicBezTo>
                <a:cubicBezTo>
                  <a:pt x="884475" y="1454782"/>
                  <a:pt x="888881" y="1457303"/>
                  <a:pt x="893286" y="1459824"/>
                </a:cubicBezTo>
                <a:close/>
                <a:moveTo>
                  <a:pt x="1970845" y="5078967"/>
                </a:moveTo>
                <a:cubicBezTo>
                  <a:pt x="2113768" y="4985619"/>
                  <a:pt x="2254781" y="4887994"/>
                  <a:pt x="2386678" y="4783417"/>
                </a:cubicBezTo>
                <a:cubicBezTo>
                  <a:pt x="2571741" y="4636724"/>
                  <a:pt x="2738905" y="4476434"/>
                  <a:pt x="2868510" y="4295264"/>
                </a:cubicBezTo>
                <a:cubicBezTo>
                  <a:pt x="2998090" y="4114094"/>
                  <a:pt x="3090087" y="3911994"/>
                  <a:pt x="3124539" y="3681833"/>
                </a:cubicBezTo>
                <a:cubicBezTo>
                  <a:pt x="3131057" y="3638241"/>
                  <a:pt x="3134214" y="3595208"/>
                  <a:pt x="3134214" y="3552710"/>
                </a:cubicBezTo>
                <a:cubicBezTo>
                  <a:pt x="3134214" y="3386538"/>
                  <a:pt x="3085911" y="3228693"/>
                  <a:pt x="3001604" y="3078333"/>
                </a:cubicBezTo>
                <a:cubicBezTo>
                  <a:pt x="2854022" y="2815223"/>
                  <a:pt x="2596109" y="2574801"/>
                  <a:pt x="2292287" y="2351439"/>
                </a:cubicBezTo>
                <a:cubicBezTo>
                  <a:pt x="1860846" y="2034296"/>
                  <a:pt x="1336796" y="1751681"/>
                  <a:pt x="904438" y="1488775"/>
                </a:cubicBezTo>
                <a:cubicBezTo>
                  <a:pt x="901867" y="1479761"/>
                  <a:pt x="899346" y="1470798"/>
                  <a:pt x="896927" y="1461886"/>
                </a:cubicBezTo>
                <a:cubicBezTo>
                  <a:pt x="1369771" y="1732635"/>
                  <a:pt x="1945510" y="2024620"/>
                  <a:pt x="2404960" y="2357652"/>
                </a:cubicBezTo>
                <a:cubicBezTo>
                  <a:pt x="2637410" y="2526141"/>
                  <a:pt x="2840043" y="2705146"/>
                  <a:pt x="2984468" y="2897062"/>
                </a:cubicBezTo>
                <a:cubicBezTo>
                  <a:pt x="3128918" y="3089002"/>
                  <a:pt x="3215059" y="3293700"/>
                  <a:pt x="3215059" y="3513752"/>
                </a:cubicBezTo>
                <a:cubicBezTo>
                  <a:pt x="3215059" y="3557497"/>
                  <a:pt x="3211647" y="3601879"/>
                  <a:pt x="3204619" y="3646898"/>
                </a:cubicBezTo>
                <a:cubicBezTo>
                  <a:pt x="3148906" y="4003687"/>
                  <a:pt x="2954142" y="4294068"/>
                  <a:pt x="2692995" y="4543351"/>
                </a:cubicBezTo>
                <a:cubicBezTo>
                  <a:pt x="2482571" y="4744255"/>
                  <a:pt x="2229089" y="4918346"/>
                  <a:pt x="1970871" y="5078967"/>
                </a:cubicBezTo>
                <a:close/>
                <a:moveTo>
                  <a:pt x="1923306" y="5104023"/>
                </a:moveTo>
                <a:cubicBezTo>
                  <a:pt x="2066662" y="5006703"/>
                  <a:pt x="2208311" y="4905207"/>
                  <a:pt x="2340336" y="4796530"/>
                </a:cubicBezTo>
                <a:cubicBezTo>
                  <a:pt x="2516360" y="4651620"/>
                  <a:pt x="2675273" y="4493902"/>
                  <a:pt x="2798258" y="4316169"/>
                </a:cubicBezTo>
                <a:cubicBezTo>
                  <a:pt x="2921218" y="4138463"/>
                  <a:pt x="3008275" y="3940665"/>
                  <a:pt x="3040460" y="3715699"/>
                </a:cubicBezTo>
                <a:cubicBezTo>
                  <a:pt x="3046419" y="3673940"/>
                  <a:pt x="3049296" y="3632639"/>
                  <a:pt x="3049296" y="3591796"/>
                </a:cubicBezTo>
                <a:cubicBezTo>
                  <a:pt x="3049296" y="3428527"/>
                  <a:pt x="3003157" y="3272718"/>
                  <a:pt x="2922593" y="3123657"/>
                </a:cubicBezTo>
                <a:cubicBezTo>
                  <a:pt x="2781606" y="2862813"/>
                  <a:pt x="2535177" y="2622417"/>
                  <a:pt x="2244876" y="2397883"/>
                </a:cubicBezTo>
                <a:cubicBezTo>
                  <a:pt x="1831156" y="2077914"/>
                  <a:pt x="1328317" y="1790207"/>
                  <a:pt x="914369" y="1522616"/>
                </a:cubicBezTo>
                <a:cubicBezTo>
                  <a:pt x="911670" y="1513627"/>
                  <a:pt x="908996" y="1504664"/>
                  <a:pt x="906424" y="1495752"/>
                </a:cubicBezTo>
                <a:cubicBezTo>
                  <a:pt x="1359942" y="1771313"/>
                  <a:pt x="1913325" y="2068442"/>
                  <a:pt x="2354620" y="2404071"/>
                </a:cubicBezTo>
                <a:cubicBezTo>
                  <a:pt x="2577140" y="2573298"/>
                  <a:pt x="2771141" y="2752304"/>
                  <a:pt x="2909404" y="2943099"/>
                </a:cubicBezTo>
                <a:cubicBezTo>
                  <a:pt x="3047692" y="3133919"/>
                  <a:pt x="3130191" y="3336376"/>
                  <a:pt x="3130191" y="3552710"/>
                </a:cubicBezTo>
                <a:cubicBezTo>
                  <a:pt x="3130191" y="3594877"/>
                  <a:pt x="3127059" y="3637578"/>
                  <a:pt x="3120592" y="3680840"/>
                </a:cubicBezTo>
                <a:cubicBezTo>
                  <a:pt x="3068342" y="4029761"/>
                  <a:pt x="2883151" y="4314285"/>
                  <a:pt x="2634329" y="4559673"/>
                </a:cubicBezTo>
                <a:cubicBezTo>
                  <a:pt x="2427775" y="4763377"/>
                  <a:pt x="2177450" y="4939989"/>
                  <a:pt x="1923306" y="5104023"/>
                </a:cubicBezTo>
                <a:close/>
                <a:moveTo>
                  <a:pt x="1876098" y="5130097"/>
                </a:moveTo>
                <a:cubicBezTo>
                  <a:pt x="2019785" y="5028372"/>
                  <a:pt x="2162020" y="4922726"/>
                  <a:pt x="2294019" y="4809618"/>
                </a:cubicBezTo>
                <a:cubicBezTo>
                  <a:pt x="2461029" y="4666465"/>
                  <a:pt x="2611642" y="4511344"/>
                  <a:pt x="2728007" y="4337075"/>
                </a:cubicBezTo>
                <a:cubicBezTo>
                  <a:pt x="2844372" y="4162805"/>
                  <a:pt x="2926489" y="3969311"/>
                  <a:pt x="2956357" y="3749590"/>
                </a:cubicBezTo>
                <a:cubicBezTo>
                  <a:pt x="2961755" y="3709690"/>
                  <a:pt x="2964378" y="3670171"/>
                  <a:pt x="2964378" y="3631060"/>
                </a:cubicBezTo>
                <a:cubicBezTo>
                  <a:pt x="2964378" y="3470744"/>
                  <a:pt x="2920403" y="3316948"/>
                  <a:pt x="2843608" y="3169185"/>
                </a:cubicBezTo>
                <a:cubicBezTo>
                  <a:pt x="2709190" y="2910608"/>
                  <a:pt x="2474245" y="2670262"/>
                  <a:pt x="2197490" y="2444532"/>
                </a:cubicBezTo>
                <a:cubicBezTo>
                  <a:pt x="1801645" y="2121711"/>
                  <a:pt x="1320246" y="1828886"/>
                  <a:pt x="924834" y="1556558"/>
                </a:cubicBezTo>
                <a:cubicBezTo>
                  <a:pt x="922008" y="1547595"/>
                  <a:pt x="919258" y="1538683"/>
                  <a:pt x="916559" y="1529796"/>
                </a:cubicBezTo>
                <a:cubicBezTo>
                  <a:pt x="1350648" y="1810170"/>
                  <a:pt x="1881369" y="2112493"/>
                  <a:pt x="2304331" y="2450643"/>
                </a:cubicBezTo>
                <a:cubicBezTo>
                  <a:pt x="2516946" y="2620609"/>
                  <a:pt x="2702289" y="2799640"/>
                  <a:pt x="2834415" y="2989314"/>
                </a:cubicBezTo>
                <a:cubicBezTo>
                  <a:pt x="2966542" y="3179014"/>
                  <a:pt x="3045375" y="3379256"/>
                  <a:pt x="3045375" y="3591821"/>
                </a:cubicBezTo>
                <a:cubicBezTo>
                  <a:pt x="3045375" y="3632359"/>
                  <a:pt x="3042498" y="3673329"/>
                  <a:pt x="3036590" y="3714808"/>
                </a:cubicBezTo>
                <a:cubicBezTo>
                  <a:pt x="2987829" y="4055860"/>
                  <a:pt x="2812212" y="4334554"/>
                  <a:pt x="2575714" y="4576020"/>
                </a:cubicBezTo>
                <a:cubicBezTo>
                  <a:pt x="2373157" y="4782857"/>
                  <a:pt x="2126041" y="4962269"/>
                  <a:pt x="1876124" y="5130122"/>
                </a:cubicBezTo>
                <a:close/>
                <a:moveTo>
                  <a:pt x="1831946" y="5155483"/>
                </a:moveTo>
                <a:cubicBezTo>
                  <a:pt x="1974894" y="5049506"/>
                  <a:pt x="2116696" y="4939913"/>
                  <a:pt x="2247702" y="4822681"/>
                </a:cubicBezTo>
                <a:cubicBezTo>
                  <a:pt x="2563619" y="4539964"/>
                  <a:pt x="2817075" y="4212560"/>
                  <a:pt x="2872253" y="3783457"/>
                </a:cubicBezTo>
                <a:cubicBezTo>
                  <a:pt x="2877091" y="3745491"/>
                  <a:pt x="2879459" y="3707831"/>
                  <a:pt x="2879459" y="3670502"/>
                </a:cubicBezTo>
                <a:cubicBezTo>
                  <a:pt x="2879459" y="3513115"/>
                  <a:pt x="2837649" y="3361330"/>
                  <a:pt x="2764597" y="3214866"/>
                </a:cubicBezTo>
                <a:cubicBezTo>
                  <a:pt x="2636748" y="2958529"/>
                  <a:pt x="2413312" y="2718234"/>
                  <a:pt x="2150078" y="2491282"/>
                </a:cubicBezTo>
                <a:cubicBezTo>
                  <a:pt x="1772286" y="2165609"/>
                  <a:pt x="1312530" y="1867589"/>
                  <a:pt x="935707" y="1590475"/>
                </a:cubicBezTo>
                <a:cubicBezTo>
                  <a:pt x="932778" y="1581563"/>
                  <a:pt x="929901" y="1572676"/>
                  <a:pt x="927100" y="1563815"/>
                </a:cubicBezTo>
                <a:cubicBezTo>
                  <a:pt x="1341660" y="1849027"/>
                  <a:pt x="1849515" y="2156621"/>
                  <a:pt x="2253991" y="2497317"/>
                </a:cubicBezTo>
                <a:cubicBezTo>
                  <a:pt x="2456675" y="2668046"/>
                  <a:pt x="2633387" y="2847077"/>
                  <a:pt x="2759351" y="3035657"/>
                </a:cubicBezTo>
                <a:cubicBezTo>
                  <a:pt x="2885316" y="3224237"/>
                  <a:pt x="2960482" y="3422237"/>
                  <a:pt x="2960482" y="3631060"/>
                </a:cubicBezTo>
                <a:cubicBezTo>
                  <a:pt x="2960482" y="3669891"/>
                  <a:pt x="2957884" y="3709104"/>
                  <a:pt x="2952537" y="3748725"/>
                </a:cubicBezTo>
                <a:cubicBezTo>
                  <a:pt x="2907239" y="4081909"/>
                  <a:pt x="2741196" y="4354746"/>
                  <a:pt x="2517047" y="4592317"/>
                </a:cubicBezTo>
                <a:cubicBezTo>
                  <a:pt x="2319380" y="4801852"/>
                  <a:pt x="2076567" y="4983837"/>
                  <a:pt x="1831946" y="5155509"/>
                </a:cubicBezTo>
                <a:close/>
                <a:moveTo>
                  <a:pt x="1790110" y="5180717"/>
                </a:moveTo>
                <a:cubicBezTo>
                  <a:pt x="1885010" y="5106721"/>
                  <a:pt x="1979528" y="5031274"/>
                  <a:pt x="2070507" y="4953052"/>
                </a:cubicBezTo>
                <a:cubicBezTo>
                  <a:pt x="2249001" y="4799586"/>
                  <a:pt x="2413898" y="4635298"/>
                  <a:pt x="2541466" y="4449545"/>
                </a:cubicBezTo>
                <a:cubicBezTo>
                  <a:pt x="2669035" y="4263818"/>
                  <a:pt x="2759249" y="4056548"/>
                  <a:pt x="2788124" y="3817322"/>
                </a:cubicBezTo>
                <a:cubicBezTo>
                  <a:pt x="2792427" y="3781368"/>
                  <a:pt x="2794515" y="3745644"/>
                  <a:pt x="2794515" y="3710174"/>
                </a:cubicBezTo>
                <a:cubicBezTo>
                  <a:pt x="2794490" y="3401230"/>
                  <a:pt x="2635959" y="3111435"/>
                  <a:pt x="2398722" y="2838471"/>
                </a:cubicBezTo>
                <a:cubicBezTo>
                  <a:pt x="2042803" y="2429025"/>
                  <a:pt x="1509256" y="2057086"/>
                  <a:pt x="1064727" y="1715931"/>
                </a:cubicBezTo>
                <a:cubicBezTo>
                  <a:pt x="1024699" y="1685197"/>
                  <a:pt x="985384" y="1654744"/>
                  <a:pt x="947012" y="1624519"/>
                </a:cubicBezTo>
                <a:cubicBezTo>
                  <a:pt x="944007" y="1615658"/>
                  <a:pt x="941054" y="1606822"/>
                  <a:pt x="938151" y="1598012"/>
                </a:cubicBezTo>
                <a:cubicBezTo>
                  <a:pt x="938431" y="1598215"/>
                  <a:pt x="938686" y="1598419"/>
                  <a:pt x="938966" y="1598623"/>
                </a:cubicBezTo>
                <a:cubicBezTo>
                  <a:pt x="1333741" y="1888545"/>
                  <a:pt x="1818094" y="2201232"/>
                  <a:pt x="2203677" y="2544220"/>
                </a:cubicBezTo>
                <a:cubicBezTo>
                  <a:pt x="2396456" y="2715714"/>
                  <a:pt x="2564535" y="2894770"/>
                  <a:pt x="2684338" y="3082229"/>
                </a:cubicBezTo>
                <a:cubicBezTo>
                  <a:pt x="2804166" y="3269714"/>
                  <a:pt x="2875665" y="3465474"/>
                  <a:pt x="2875640" y="3670528"/>
                </a:cubicBezTo>
                <a:cubicBezTo>
                  <a:pt x="2875640" y="3707602"/>
                  <a:pt x="2873297" y="3744982"/>
                  <a:pt x="2868485" y="3782667"/>
                </a:cubicBezTo>
                <a:cubicBezTo>
                  <a:pt x="2826675" y="4107983"/>
                  <a:pt x="2670231" y="4374964"/>
                  <a:pt x="2458432" y="4608638"/>
                </a:cubicBezTo>
                <a:cubicBezTo>
                  <a:pt x="2266265" y="4820669"/>
                  <a:pt x="2028595" y="5005150"/>
                  <a:pt x="1790110" y="5180743"/>
                </a:cubicBezTo>
                <a:close/>
                <a:moveTo>
                  <a:pt x="1750439" y="5205977"/>
                </a:moveTo>
                <a:cubicBezTo>
                  <a:pt x="1845823" y="5127347"/>
                  <a:pt x="1940952" y="5047520"/>
                  <a:pt x="2032261" y="4964816"/>
                </a:cubicBezTo>
                <a:cubicBezTo>
                  <a:pt x="2200010" y="4812827"/>
                  <a:pt x="2354799" y="4651085"/>
                  <a:pt x="2474245" y="4469024"/>
                </a:cubicBezTo>
                <a:cubicBezTo>
                  <a:pt x="2593690" y="4286963"/>
                  <a:pt x="2677819" y="4084481"/>
                  <a:pt x="2704072" y="3851214"/>
                </a:cubicBezTo>
                <a:cubicBezTo>
                  <a:pt x="2707840" y="3817322"/>
                  <a:pt x="2709673" y="3783635"/>
                  <a:pt x="2709673" y="3750125"/>
                </a:cubicBezTo>
                <a:cubicBezTo>
                  <a:pt x="2709648" y="3447089"/>
                  <a:pt x="2559749" y="3159509"/>
                  <a:pt x="2335345" y="2886545"/>
                </a:cubicBezTo>
                <a:cubicBezTo>
                  <a:pt x="1998701" y="2477124"/>
                  <a:pt x="1494080" y="2100296"/>
                  <a:pt x="1073639" y="1754228"/>
                </a:cubicBezTo>
                <a:cubicBezTo>
                  <a:pt x="1034553" y="1722068"/>
                  <a:pt x="996206" y="1690163"/>
                  <a:pt x="958801" y="1658538"/>
                </a:cubicBezTo>
                <a:cubicBezTo>
                  <a:pt x="955720" y="1649727"/>
                  <a:pt x="952665" y="1640942"/>
                  <a:pt x="949686" y="1632183"/>
                </a:cubicBezTo>
                <a:cubicBezTo>
                  <a:pt x="951035" y="1633253"/>
                  <a:pt x="952385" y="1634297"/>
                  <a:pt x="953734" y="1635366"/>
                </a:cubicBezTo>
                <a:cubicBezTo>
                  <a:pt x="1328215" y="1929490"/>
                  <a:pt x="1787666" y="2246709"/>
                  <a:pt x="2153413" y="2591250"/>
                </a:cubicBezTo>
                <a:cubicBezTo>
                  <a:pt x="2336287" y="2763507"/>
                  <a:pt x="2495710" y="2942615"/>
                  <a:pt x="2609375" y="3128979"/>
                </a:cubicBezTo>
                <a:cubicBezTo>
                  <a:pt x="2723041" y="3315343"/>
                  <a:pt x="2790874" y="3508888"/>
                  <a:pt x="2790874" y="3710148"/>
                </a:cubicBezTo>
                <a:cubicBezTo>
                  <a:pt x="2790874" y="3745364"/>
                  <a:pt x="2788786" y="3780834"/>
                  <a:pt x="2784508" y="3816559"/>
                </a:cubicBezTo>
                <a:cubicBezTo>
                  <a:pt x="2746187" y="4134007"/>
                  <a:pt x="2599318" y="4395156"/>
                  <a:pt x="2399919" y="4624909"/>
                </a:cubicBezTo>
                <a:cubicBezTo>
                  <a:pt x="2213862" y="4839283"/>
                  <a:pt x="1982100" y="5026233"/>
                  <a:pt x="1750465" y="5205951"/>
                </a:cubicBezTo>
                <a:close/>
                <a:moveTo>
                  <a:pt x="1713315" y="5230905"/>
                </a:moveTo>
                <a:cubicBezTo>
                  <a:pt x="1808316" y="5147692"/>
                  <a:pt x="1903242" y="5063587"/>
                  <a:pt x="1994016" y="4976554"/>
                </a:cubicBezTo>
                <a:cubicBezTo>
                  <a:pt x="2150994" y="4826068"/>
                  <a:pt x="2295649" y="4666872"/>
                  <a:pt x="2406972" y="4488453"/>
                </a:cubicBezTo>
                <a:cubicBezTo>
                  <a:pt x="2518295" y="4310058"/>
                  <a:pt x="2596339" y="4112363"/>
                  <a:pt x="2619942" y="3885054"/>
                </a:cubicBezTo>
                <a:cubicBezTo>
                  <a:pt x="2623202" y="3853353"/>
                  <a:pt x="2624780" y="3821804"/>
                  <a:pt x="2624780" y="3790357"/>
                </a:cubicBezTo>
                <a:cubicBezTo>
                  <a:pt x="2624780" y="3493254"/>
                  <a:pt x="2483462" y="3207889"/>
                  <a:pt x="2271917" y="2934925"/>
                </a:cubicBezTo>
                <a:cubicBezTo>
                  <a:pt x="1954574" y="2525504"/>
                  <a:pt x="1478828" y="2143711"/>
                  <a:pt x="1082474" y="1792702"/>
                </a:cubicBezTo>
                <a:cubicBezTo>
                  <a:pt x="1044484" y="1759040"/>
                  <a:pt x="1007206" y="1725684"/>
                  <a:pt x="970871" y="1692607"/>
                </a:cubicBezTo>
                <a:cubicBezTo>
                  <a:pt x="967713" y="1683899"/>
                  <a:pt x="964632" y="1675190"/>
                  <a:pt x="961577" y="1666533"/>
                </a:cubicBezTo>
                <a:cubicBezTo>
                  <a:pt x="963843" y="1668468"/>
                  <a:pt x="966109" y="1670378"/>
                  <a:pt x="968401" y="1672313"/>
                </a:cubicBezTo>
                <a:cubicBezTo>
                  <a:pt x="1322588" y="1970715"/>
                  <a:pt x="1757162" y="2292466"/>
                  <a:pt x="2103073" y="2638586"/>
                </a:cubicBezTo>
                <a:cubicBezTo>
                  <a:pt x="2276042" y="2811633"/>
                  <a:pt x="2426833" y="2990791"/>
                  <a:pt x="2534311" y="3176060"/>
                </a:cubicBezTo>
                <a:cubicBezTo>
                  <a:pt x="2641815" y="3361330"/>
                  <a:pt x="2705981" y="3552608"/>
                  <a:pt x="2705981" y="3750100"/>
                </a:cubicBezTo>
                <a:cubicBezTo>
                  <a:pt x="2705981" y="3783380"/>
                  <a:pt x="2704148" y="3816864"/>
                  <a:pt x="2700405" y="3850501"/>
                </a:cubicBezTo>
                <a:cubicBezTo>
                  <a:pt x="2665546" y="4160081"/>
                  <a:pt x="2528327" y="4415374"/>
                  <a:pt x="2341278" y="4641231"/>
                </a:cubicBezTo>
                <a:cubicBezTo>
                  <a:pt x="2162045" y="4857693"/>
                  <a:pt x="1937158" y="5046960"/>
                  <a:pt x="1713264" y="5230880"/>
                </a:cubicBezTo>
                <a:close/>
                <a:moveTo>
                  <a:pt x="1678405" y="5255884"/>
                </a:moveTo>
                <a:cubicBezTo>
                  <a:pt x="1772312" y="5167960"/>
                  <a:pt x="1866295" y="5079553"/>
                  <a:pt x="1955873" y="4988293"/>
                </a:cubicBezTo>
                <a:cubicBezTo>
                  <a:pt x="2102106" y="4839309"/>
                  <a:pt x="2236549" y="4682660"/>
                  <a:pt x="2339750" y="4507932"/>
                </a:cubicBezTo>
                <a:cubicBezTo>
                  <a:pt x="2442951" y="4333204"/>
                  <a:pt x="2514858" y="4140296"/>
                  <a:pt x="2535864" y="3918945"/>
                </a:cubicBezTo>
                <a:cubicBezTo>
                  <a:pt x="2538614" y="3889561"/>
                  <a:pt x="2539964" y="3860228"/>
                  <a:pt x="2539964" y="3830996"/>
                </a:cubicBezTo>
                <a:cubicBezTo>
                  <a:pt x="2539964" y="3539851"/>
                  <a:pt x="2407226" y="3256702"/>
                  <a:pt x="2208540" y="2983712"/>
                </a:cubicBezTo>
                <a:cubicBezTo>
                  <a:pt x="1910473" y="2574241"/>
                  <a:pt x="1463652" y="2187431"/>
                  <a:pt x="1091386" y="1831406"/>
                </a:cubicBezTo>
                <a:cubicBezTo>
                  <a:pt x="1054567" y="1796216"/>
                  <a:pt x="1018512" y="1761306"/>
                  <a:pt x="983373" y="1726728"/>
                </a:cubicBezTo>
                <a:cubicBezTo>
                  <a:pt x="980190" y="1718121"/>
                  <a:pt x="977033" y="1709540"/>
                  <a:pt x="973926" y="1701010"/>
                </a:cubicBezTo>
                <a:cubicBezTo>
                  <a:pt x="977007" y="1703811"/>
                  <a:pt x="980063" y="1706612"/>
                  <a:pt x="983144" y="1709387"/>
                </a:cubicBezTo>
                <a:cubicBezTo>
                  <a:pt x="1317037" y="2012092"/>
                  <a:pt x="1726708" y="2338478"/>
                  <a:pt x="2052835" y="2686227"/>
                </a:cubicBezTo>
                <a:cubicBezTo>
                  <a:pt x="2215899" y="2860089"/>
                  <a:pt x="2358032" y="3039298"/>
                  <a:pt x="2459374" y="3223472"/>
                </a:cubicBezTo>
                <a:cubicBezTo>
                  <a:pt x="2560716" y="3407647"/>
                  <a:pt x="2621216" y="3596685"/>
                  <a:pt x="2621216" y="3790357"/>
                </a:cubicBezTo>
                <a:cubicBezTo>
                  <a:pt x="2621216" y="3821600"/>
                  <a:pt x="2619637" y="3852971"/>
                  <a:pt x="2616403" y="3884443"/>
                </a:cubicBezTo>
                <a:cubicBezTo>
                  <a:pt x="2585033" y="4186155"/>
                  <a:pt x="2457414" y="4435591"/>
                  <a:pt x="2282790" y="4657553"/>
                </a:cubicBezTo>
                <a:cubicBezTo>
                  <a:pt x="2111018" y="4875899"/>
                  <a:pt x="1893795" y="5067509"/>
                  <a:pt x="1678354" y="5255859"/>
                </a:cubicBezTo>
                <a:close/>
                <a:moveTo>
                  <a:pt x="1659384" y="5267190"/>
                </a:moveTo>
                <a:cubicBezTo>
                  <a:pt x="1746951" y="5179037"/>
                  <a:pt x="1834492" y="5090782"/>
                  <a:pt x="1917806" y="5000057"/>
                </a:cubicBezTo>
                <a:cubicBezTo>
                  <a:pt x="2188654" y="4705092"/>
                  <a:pt x="2415018" y="4383647"/>
                  <a:pt x="2451786" y="3952837"/>
                </a:cubicBezTo>
                <a:cubicBezTo>
                  <a:pt x="2454053" y="3925897"/>
                  <a:pt x="2455147" y="3898982"/>
                  <a:pt x="2455147" y="3872119"/>
                </a:cubicBezTo>
                <a:cubicBezTo>
                  <a:pt x="2455147" y="3586958"/>
                  <a:pt x="2331016" y="3306024"/>
                  <a:pt x="2145189" y="3033009"/>
                </a:cubicBezTo>
                <a:cubicBezTo>
                  <a:pt x="1866397" y="2623461"/>
                  <a:pt x="1448476" y="2231533"/>
                  <a:pt x="1100273" y="1870390"/>
                </a:cubicBezTo>
                <a:cubicBezTo>
                  <a:pt x="1064777" y="1833571"/>
                  <a:pt x="1030046" y="1797108"/>
                  <a:pt x="996206" y="1760950"/>
                </a:cubicBezTo>
                <a:cubicBezTo>
                  <a:pt x="992998" y="1752522"/>
                  <a:pt x="989840" y="1744119"/>
                  <a:pt x="986709" y="1735716"/>
                </a:cubicBezTo>
                <a:cubicBezTo>
                  <a:pt x="990426" y="1739383"/>
                  <a:pt x="994144" y="1743024"/>
                  <a:pt x="997887" y="1746691"/>
                </a:cubicBezTo>
                <a:cubicBezTo>
                  <a:pt x="1311512" y="2053750"/>
                  <a:pt x="1696280" y="2384821"/>
                  <a:pt x="2002597" y="2734250"/>
                </a:cubicBezTo>
                <a:cubicBezTo>
                  <a:pt x="2155730" y="2908953"/>
                  <a:pt x="2289257" y="3088238"/>
                  <a:pt x="2384437" y="3271318"/>
                </a:cubicBezTo>
                <a:cubicBezTo>
                  <a:pt x="2479617" y="3454397"/>
                  <a:pt x="2536476" y="3641194"/>
                  <a:pt x="2536476" y="3831047"/>
                </a:cubicBezTo>
                <a:cubicBezTo>
                  <a:pt x="2536476" y="3860100"/>
                  <a:pt x="2535151" y="3889230"/>
                  <a:pt x="2532427" y="3918436"/>
                </a:cubicBezTo>
                <a:cubicBezTo>
                  <a:pt x="2504545" y="4212280"/>
                  <a:pt x="2386551" y="4455885"/>
                  <a:pt x="2224378" y="4673926"/>
                </a:cubicBezTo>
                <a:cubicBezTo>
                  <a:pt x="2065007" y="4888197"/>
                  <a:pt x="1862959" y="5077643"/>
                  <a:pt x="1662109" y="5265611"/>
                </a:cubicBezTo>
                <a:cubicBezTo>
                  <a:pt x="1661218" y="5266146"/>
                  <a:pt x="1660301" y="5266680"/>
                  <a:pt x="1659410" y="5267216"/>
                </a:cubicBezTo>
                <a:close/>
                <a:moveTo>
                  <a:pt x="1640949" y="5278139"/>
                </a:moveTo>
                <a:cubicBezTo>
                  <a:pt x="1721972" y="5189858"/>
                  <a:pt x="1802893" y="5101884"/>
                  <a:pt x="1879790" y="5011795"/>
                </a:cubicBezTo>
                <a:cubicBezTo>
                  <a:pt x="2129046" y="4719810"/>
                  <a:pt x="2336160" y="4405596"/>
                  <a:pt x="2367683" y="3986677"/>
                </a:cubicBezTo>
                <a:cubicBezTo>
                  <a:pt x="2369465" y="3962386"/>
                  <a:pt x="2370356" y="3938068"/>
                  <a:pt x="2370356" y="3913776"/>
                </a:cubicBezTo>
                <a:cubicBezTo>
                  <a:pt x="2370356" y="3634650"/>
                  <a:pt x="2254832" y="3355931"/>
                  <a:pt x="2081838" y="3082814"/>
                </a:cubicBezTo>
                <a:cubicBezTo>
                  <a:pt x="1822321" y="2673165"/>
                  <a:pt x="1433300" y="2275992"/>
                  <a:pt x="1109185" y="1909603"/>
                </a:cubicBezTo>
                <a:cubicBezTo>
                  <a:pt x="1075115" y="1871078"/>
                  <a:pt x="1041759" y="1832909"/>
                  <a:pt x="1009345" y="1795096"/>
                </a:cubicBezTo>
                <a:cubicBezTo>
                  <a:pt x="1006162" y="1786897"/>
                  <a:pt x="1003005" y="1778698"/>
                  <a:pt x="999898" y="1770550"/>
                </a:cubicBezTo>
                <a:cubicBezTo>
                  <a:pt x="1253890" y="2041502"/>
                  <a:pt x="1559978" y="2330992"/>
                  <a:pt x="1825504" y="2633111"/>
                </a:cubicBezTo>
                <a:cubicBezTo>
                  <a:pt x="1999567" y="2831163"/>
                  <a:pt x="2156189" y="3034613"/>
                  <a:pt x="2269218" y="3241730"/>
                </a:cubicBezTo>
                <a:cubicBezTo>
                  <a:pt x="2382273" y="3448846"/>
                  <a:pt x="2451735" y="3659528"/>
                  <a:pt x="2451735" y="3872093"/>
                </a:cubicBezTo>
                <a:cubicBezTo>
                  <a:pt x="2451735" y="3898804"/>
                  <a:pt x="2450640" y="3925540"/>
                  <a:pt x="2448400" y="3952327"/>
                </a:cubicBezTo>
                <a:cubicBezTo>
                  <a:pt x="2424006" y="4238329"/>
                  <a:pt x="2315688" y="4476078"/>
                  <a:pt x="2165941" y="4690222"/>
                </a:cubicBezTo>
                <a:cubicBezTo>
                  <a:pt x="2018970" y="4900394"/>
                  <a:pt x="1832124" y="5087675"/>
                  <a:pt x="1645864" y="5275236"/>
                </a:cubicBezTo>
                <a:cubicBezTo>
                  <a:pt x="1644234" y="5276203"/>
                  <a:pt x="1642604" y="5277171"/>
                  <a:pt x="1640975" y="5278139"/>
                </a:cubicBezTo>
                <a:close/>
                <a:moveTo>
                  <a:pt x="1622973" y="5288808"/>
                </a:moveTo>
                <a:cubicBezTo>
                  <a:pt x="1697349" y="5200477"/>
                  <a:pt x="1771497" y="5112858"/>
                  <a:pt x="1841851" y="5023559"/>
                </a:cubicBezTo>
                <a:cubicBezTo>
                  <a:pt x="2069462" y="4734553"/>
                  <a:pt x="2257327" y="4427545"/>
                  <a:pt x="2283579" y="4020569"/>
                </a:cubicBezTo>
                <a:cubicBezTo>
                  <a:pt x="2284929" y="3999129"/>
                  <a:pt x="2285591" y="3977663"/>
                  <a:pt x="2285591" y="3956172"/>
                </a:cubicBezTo>
                <a:cubicBezTo>
                  <a:pt x="2285591" y="3683157"/>
                  <a:pt x="2178647" y="3406629"/>
                  <a:pt x="2018512" y="3133410"/>
                </a:cubicBezTo>
                <a:cubicBezTo>
                  <a:pt x="1778270" y="2723582"/>
                  <a:pt x="1418125" y="2321036"/>
                  <a:pt x="1118071" y="1949275"/>
                </a:cubicBezTo>
                <a:cubicBezTo>
                  <a:pt x="1085530" y="1908941"/>
                  <a:pt x="1053676" y="1868990"/>
                  <a:pt x="1022764" y="1829395"/>
                </a:cubicBezTo>
                <a:cubicBezTo>
                  <a:pt x="1019632" y="1821501"/>
                  <a:pt x="1016551" y="1813633"/>
                  <a:pt x="1013470" y="1805765"/>
                </a:cubicBezTo>
                <a:cubicBezTo>
                  <a:pt x="1250299" y="2081352"/>
                  <a:pt x="1536145" y="2375883"/>
                  <a:pt x="1784025" y="2681135"/>
                </a:cubicBezTo>
                <a:cubicBezTo>
                  <a:pt x="1946044" y="2880663"/>
                  <a:pt x="2091844" y="3084750"/>
                  <a:pt x="2197082" y="3291001"/>
                </a:cubicBezTo>
                <a:cubicBezTo>
                  <a:pt x="2302320" y="3497252"/>
                  <a:pt x="2366995" y="3705641"/>
                  <a:pt x="2366995" y="3913776"/>
                </a:cubicBezTo>
                <a:cubicBezTo>
                  <a:pt x="2366995" y="3937941"/>
                  <a:pt x="2366129" y="3962106"/>
                  <a:pt x="2364347" y="3986270"/>
                </a:cubicBezTo>
                <a:cubicBezTo>
                  <a:pt x="2343442" y="4264403"/>
                  <a:pt x="2244774" y="4496321"/>
                  <a:pt x="2107478" y="4706544"/>
                </a:cubicBezTo>
                <a:cubicBezTo>
                  <a:pt x="1972908" y="4912616"/>
                  <a:pt x="1801238" y="5097733"/>
                  <a:pt x="1629542" y="5284861"/>
                </a:cubicBezTo>
                <a:cubicBezTo>
                  <a:pt x="1627352" y="5286160"/>
                  <a:pt x="1625137" y="5287484"/>
                  <a:pt x="1622947" y="5288783"/>
                </a:cubicBezTo>
                <a:close/>
                <a:moveTo>
                  <a:pt x="1605327" y="5299273"/>
                </a:moveTo>
                <a:cubicBezTo>
                  <a:pt x="1745856" y="5115812"/>
                  <a:pt x="1884908" y="4937188"/>
                  <a:pt x="1993380" y="4741657"/>
                </a:cubicBezTo>
                <a:cubicBezTo>
                  <a:pt x="2105900" y="4538844"/>
                  <a:pt x="2185471" y="4317774"/>
                  <a:pt x="2199476" y="4054435"/>
                </a:cubicBezTo>
                <a:cubicBezTo>
                  <a:pt x="2200418" y="4036152"/>
                  <a:pt x="2200876" y="4017819"/>
                  <a:pt x="2200876" y="3999460"/>
                </a:cubicBezTo>
                <a:cubicBezTo>
                  <a:pt x="2200876" y="3732607"/>
                  <a:pt x="2102539" y="3458293"/>
                  <a:pt x="1955236" y="3184896"/>
                </a:cubicBezTo>
                <a:cubicBezTo>
                  <a:pt x="1734271" y="2774839"/>
                  <a:pt x="1402974" y="2366717"/>
                  <a:pt x="1126983" y="1989379"/>
                </a:cubicBezTo>
                <a:cubicBezTo>
                  <a:pt x="1096020" y="1947060"/>
                  <a:pt x="1065770" y="1905122"/>
                  <a:pt x="1036437" y="1863617"/>
                </a:cubicBezTo>
                <a:cubicBezTo>
                  <a:pt x="1033458" y="1856182"/>
                  <a:pt x="1030479" y="1848772"/>
                  <a:pt x="1027525" y="1841388"/>
                </a:cubicBezTo>
                <a:cubicBezTo>
                  <a:pt x="1247116" y="2121711"/>
                  <a:pt x="1512541" y="2421386"/>
                  <a:pt x="1742622" y="2729794"/>
                </a:cubicBezTo>
                <a:cubicBezTo>
                  <a:pt x="2042650" y="3131907"/>
                  <a:pt x="2282382" y="3548865"/>
                  <a:pt x="2282332" y="3956172"/>
                </a:cubicBezTo>
                <a:cubicBezTo>
                  <a:pt x="2282332" y="3977536"/>
                  <a:pt x="2281669" y="3998900"/>
                  <a:pt x="2280320" y="4020212"/>
                </a:cubicBezTo>
                <a:cubicBezTo>
                  <a:pt x="2262878" y="4290477"/>
                  <a:pt x="2173911" y="4516564"/>
                  <a:pt x="2049118" y="4722891"/>
                </a:cubicBezTo>
                <a:cubicBezTo>
                  <a:pt x="1926947" y="4924864"/>
                  <a:pt x="1770453" y="5107842"/>
                  <a:pt x="1613322" y="5294512"/>
                </a:cubicBezTo>
                <a:cubicBezTo>
                  <a:pt x="1610649" y="5296090"/>
                  <a:pt x="1608001" y="5297669"/>
                  <a:pt x="1605327" y="5299273"/>
                </a:cubicBezTo>
                <a:close/>
                <a:moveTo>
                  <a:pt x="1587987" y="5309586"/>
                </a:moveTo>
                <a:cubicBezTo>
                  <a:pt x="1714359" y="5126354"/>
                  <a:pt x="1838744" y="4949640"/>
                  <a:pt x="1935121" y="4757852"/>
                </a:cubicBezTo>
                <a:cubicBezTo>
                  <a:pt x="2035062" y="4558934"/>
                  <a:pt x="2104881" y="4343721"/>
                  <a:pt x="2115372" y="4088326"/>
                </a:cubicBezTo>
                <a:cubicBezTo>
                  <a:pt x="2115958" y="4073583"/>
                  <a:pt x="2116263" y="4058814"/>
                  <a:pt x="2116263" y="4043995"/>
                </a:cubicBezTo>
                <a:cubicBezTo>
                  <a:pt x="2116263" y="3783406"/>
                  <a:pt x="2026507" y="3511282"/>
                  <a:pt x="1892038" y="3237681"/>
                </a:cubicBezTo>
                <a:cubicBezTo>
                  <a:pt x="1690322" y="2827267"/>
                  <a:pt x="1387900" y="2413390"/>
                  <a:pt x="1135946" y="2030222"/>
                </a:cubicBezTo>
                <a:cubicBezTo>
                  <a:pt x="1106689" y="1985713"/>
                  <a:pt x="1078120" y="1941636"/>
                  <a:pt x="1050442" y="1898018"/>
                </a:cubicBezTo>
                <a:cubicBezTo>
                  <a:pt x="1047666" y="1891270"/>
                  <a:pt x="1044916" y="1884522"/>
                  <a:pt x="1042192" y="1877800"/>
                </a:cubicBezTo>
                <a:cubicBezTo>
                  <a:pt x="1244443" y="2162910"/>
                  <a:pt x="1489140" y="2467754"/>
                  <a:pt x="1701245" y="2779295"/>
                </a:cubicBezTo>
                <a:cubicBezTo>
                  <a:pt x="1977236" y="3184616"/>
                  <a:pt x="2197770" y="3601217"/>
                  <a:pt x="2197693" y="3999485"/>
                </a:cubicBezTo>
                <a:cubicBezTo>
                  <a:pt x="2197693" y="4017742"/>
                  <a:pt x="2197235" y="4035974"/>
                  <a:pt x="2196293" y="4054180"/>
                </a:cubicBezTo>
                <a:cubicBezTo>
                  <a:pt x="2182339" y="4316577"/>
                  <a:pt x="2103073" y="4536858"/>
                  <a:pt x="1990783" y="4739289"/>
                </a:cubicBezTo>
                <a:cubicBezTo>
                  <a:pt x="1881013" y="4937188"/>
                  <a:pt x="1739669" y="5117951"/>
                  <a:pt x="1597103" y="5304163"/>
                </a:cubicBezTo>
                <a:cubicBezTo>
                  <a:pt x="1594047" y="5305970"/>
                  <a:pt x="1591017" y="5307778"/>
                  <a:pt x="1587961" y="5309586"/>
                </a:cubicBezTo>
                <a:close/>
                <a:moveTo>
                  <a:pt x="1570901" y="5319746"/>
                </a:moveTo>
                <a:cubicBezTo>
                  <a:pt x="1683065" y="5136768"/>
                  <a:pt x="1792707" y="4962015"/>
                  <a:pt x="1876913" y="4773996"/>
                </a:cubicBezTo>
                <a:cubicBezTo>
                  <a:pt x="1964276" y="4578974"/>
                  <a:pt x="2024292" y="4369616"/>
                  <a:pt x="2031294" y="4122192"/>
                </a:cubicBezTo>
                <a:cubicBezTo>
                  <a:pt x="2031574" y="4111523"/>
                  <a:pt x="2031727" y="4100828"/>
                  <a:pt x="2031727" y="4090083"/>
                </a:cubicBezTo>
                <a:cubicBezTo>
                  <a:pt x="2031727" y="3835885"/>
                  <a:pt x="1950526" y="3566002"/>
                  <a:pt x="1828890" y="3292070"/>
                </a:cubicBezTo>
                <a:cubicBezTo>
                  <a:pt x="1646424" y="2881198"/>
                  <a:pt x="1372852" y="2461210"/>
                  <a:pt x="1144909" y="2071905"/>
                </a:cubicBezTo>
                <a:cubicBezTo>
                  <a:pt x="1117384" y="2024900"/>
                  <a:pt x="1090571" y="1978354"/>
                  <a:pt x="1064625" y="1932317"/>
                </a:cubicBezTo>
                <a:cubicBezTo>
                  <a:pt x="1062333" y="1926791"/>
                  <a:pt x="1060041" y="1921291"/>
                  <a:pt x="1057775" y="1915791"/>
                </a:cubicBezTo>
                <a:cubicBezTo>
                  <a:pt x="1242482" y="2205561"/>
                  <a:pt x="1466122" y="2515446"/>
                  <a:pt x="1659945" y="2829864"/>
                </a:cubicBezTo>
                <a:cubicBezTo>
                  <a:pt x="1911899" y="3238547"/>
                  <a:pt x="2113233" y="3654893"/>
                  <a:pt x="2113182" y="4043969"/>
                </a:cubicBezTo>
                <a:cubicBezTo>
                  <a:pt x="2113182" y="4058712"/>
                  <a:pt x="2112902" y="4073430"/>
                  <a:pt x="2112316" y="4088097"/>
                </a:cubicBezTo>
                <a:cubicBezTo>
                  <a:pt x="2101851" y="4342651"/>
                  <a:pt x="2032312" y="4557101"/>
                  <a:pt x="1932549" y="4755637"/>
                </a:cubicBezTo>
                <a:cubicBezTo>
                  <a:pt x="1835180" y="4949436"/>
                  <a:pt x="1708986" y="5128034"/>
                  <a:pt x="1580985" y="5313737"/>
                </a:cubicBezTo>
                <a:cubicBezTo>
                  <a:pt x="1577623" y="5315722"/>
                  <a:pt x="1574262" y="5317734"/>
                  <a:pt x="1570927" y="5319720"/>
                </a:cubicBezTo>
                <a:close/>
                <a:moveTo>
                  <a:pt x="1564918" y="5329498"/>
                </a:moveTo>
                <a:cubicBezTo>
                  <a:pt x="1565019" y="5329320"/>
                  <a:pt x="1565147" y="5329141"/>
                  <a:pt x="1565249" y="5328964"/>
                </a:cubicBezTo>
                <a:cubicBezTo>
                  <a:pt x="1568202" y="5327206"/>
                  <a:pt x="1571156" y="5325449"/>
                  <a:pt x="1574135" y="5323693"/>
                </a:cubicBezTo>
                <a:cubicBezTo>
                  <a:pt x="1574110" y="5323743"/>
                  <a:pt x="1574084" y="5323769"/>
                  <a:pt x="1574059" y="5323820"/>
                </a:cubicBezTo>
                <a:cubicBezTo>
                  <a:pt x="1571003" y="5325730"/>
                  <a:pt x="1567973" y="5327614"/>
                  <a:pt x="1564943" y="5329524"/>
                </a:cubicBezTo>
                <a:close/>
                <a:moveTo>
                  <a:pt x="1553994" y="5329778"/>
                </a:moveTo>
                <a:cubicBezTo>
                  <a:pt x="1753469" y="4957584"/>
                  <a:pt x="1940315" y="4626386"/>
                  <a:pt x="1947190" y="4156058"/>
                </a:cubicBezTo>
                <a:cubicBezTo>
                  <a:pt x="1947267" y="4150176"/>
                  <a:pt x="1947318" y="4144294"/>
                  <a:pt x="1947318" y="4138412"/>
                </a:cubicBezTo>
                <a:cubicBezTo>
                  <a:pt x="1947241" y="3643231"/>
                  <a:pt x="1656991" y="3067690"/>
                  <a:pt x="1366944" y="2519291"/>
                </a:cubicBezTo>
                <a:cubicBezTo>
                  <a:pt x="1267054" y="2330432"/>
                  <a:pt x="1167163" y="2144831"/>
                  <a:pt x="1079138" y="1966895"/>
                </a:cubicBezTo>
                <a:cubicBezTo>
                  <a:pt x="1077840" y="1963814"/>
                  <a:pt x="1076541" y="1960733"/>
                  <a:pt x="1075243" y="1957652"/>
                </a:cubicBezTo>
                <a:cubicBezTo>
                  <a:pt x="1242100" y="2251471"/>
                  <a:pt x="1443817" y="2565532"/>
                  <a:pt x="1618669" y="2881936"/>
                </a:cubicBezTo>
                <a:cubicBezTo>
                  <a:pt x="1846587" y="3294234"/>
                  <a:pt x="2028748" y="3710428"/>
                  <a:pt x="2028697" y="4090083"/>
                </a:cubicBezTo>
                <a:cubicBezTo>
                  <a:pt x="2028697" y="4100777"/>
                  <a:pt x="2028544" y="4111421"/>
                  <a:pt x="2028264" y="4122039"/>
                </a:cubicBezTo>
                <a:cubicBezTo>
                  <a:pt x="2021287" y="4368725"/>
                  <a:pt x="1961500" y="4577370"/>
                  <a:pt x="1874316" y="4772035"/>
                </a:cubicBezTo>
                <a:cubicBezTo>
                  <a:pt x="1789347" y="4961760"/>
                  <a:pt x="1678303" y="5138143"/>
                  <a:pt x="1564816" y="5323361"/>
                </a:cubicBezTo>
                <a:cubicBezTo>
                  <a:pt x="1561200" y="5325500"/>
                  <a:pt x="1557584" y="5327665"/>
                  <a:pt x="1553994" y="5329803"/>
                </a:cubicBezTo>
                <a:close/>
                <a:moveTo>
                  <a:pt x="1558959" y="5339200"/>
                </a:moveTo>
                <a:cubicBezTo>
                  <a:pt x="1558959" y="5339200"/>
                  <a:pt x="1559061" y="5339021"/>
                  <a:pt x="1559137" y="5338919"/>
                </a:cubicBezTo>
                <a:cubicBezTo>
                  <a:pt x="1560869" y="5337850"/>
                  <a:pt x="1562575" y="5336780"/>
                  <a:pt x="1564306" y="5335686"/>
                </a:cubicBezTo>
                <a:cubicBezTo>
                  <a:pt x="1562524" y="5336857"/>
                  <a:pt x="1560742" y="5338028"/>
                  <a:pt x="1558985" y="5339200"/>
                </a:cubicBezTo>
                <a:close/>
                <a:moveTo>
                  <a:pt x="1548723" y="5339607"/>
                </a:moveTo>
                <a:cubicBezTo>
                  <a:pt x="1548952" y="5339200"/>
                  <a:pt x="1549156" y="5338792"/>
                  <a:pt x="1549385" y="5338385"/>
                </a:cubicBezTo>
                <a:cubicBezTo>
                  <a:pt x="1552644" y="5336450"/>
                  <a:pt x="1555904" y="5334514"/>
                  <a:pt x="1559163" y="5332554"/>
                </a:cubicBezTo>
                <a:cubicBezTo>
                  <a:pt x="1558985" y="5332834"/>
                  <a:pt x="1558832" y="5333114"/>
                  <a:pt x="1558654" y="5333394"/>
                </a:cubicBezTo>
                <a:cubicBezTo>
                  <a:pt x="1555343" y="5335456"/>
                  <a:pt x="1552033" y="5337519"/>
                  <a:pt x="1548723" y="5339607"/>
                </a:cubicBezTo>
                <a:close/>
                <a:moveTo>
                  <a:pt x="1537265" y="5339734"/>
                </a:moveTo>
                <a:cubicBezTo>
                  <a:pt x="1707687" y="4968126"/>
                  <a:pt x="1863087" y="4644491"/>
                  <a:pt x="1863087" y="4189924"/>
                </a:cubicBezTo>
                <a:cubicBezTo>
                  <a:pt x="1863036" y="3708570"/>
                  <a:pt x="1606906" y="3128190"/>
                  <a:pt x="1350954" y="2571083"/>
                </a:cubicBezTo>
                <a:cubicBezTo>
                  <a:pt x="1263795" y="2381383"/>
                  <a:pt x="1176635" y="2194408"/>
                  <a:pt x="1099611" y="2015021"/>
                </a:cubicBezTo>
                <a:cubicBezTo>
                  <a:pt x="1247244" y="2309068"/>
                  <a:pt x="1423930" y="2622569"/>
                  <a:pt x="1577496" y="2936045"/>
                </a:cubicBezTo>
                <a:cubicBezTo>
                  <a:pt x="1781402" y="3352290"/>
                  <a:pt x="1944389" y="3768484"/>
                  <a:pt x="1944364" y="4138412"/>
                </a:cubicBezTo>
                <a:cubicBezTo>
                  <a:pt x="1944364" y="4144268"/>
                  <a:pt x="1944313" y="4150150"/>
                  <a:pt x="1944237" y="4155981"/>
                </a:cubicBezTo>
                <a:cubicBezTo>
                  <a:pt x="1937362" y="4627125"/>
                  <a:pt x="1749344" y="4958450"/>
                  <a:pt x="1548723" y="5332910"/>
                </a:cubicBezTo>
                <a:cubicBezTo>
                  <a:pt x="1544904" y="5335176"/>
                  <a:pt x="1541059" y="5337468"/>
                  <a:pt x="1537239" y="5339734"/>
                </a:cubicBezTo>
                <a:close/>
                <a:moveTo>
                  <a:pt x="704505" y="11364577"/>
                </a:moveTo>
                <a:cubicBezTo>
                  <a:pt x="708273" y="11375170"/>
                  <a:pt x="712322" y="11385686"/>
                  <a:pt x="716701" y="11396100"/>
                </a:cubicBezTo>
                <a:cubicBezTo>
                  <a:pt x="716854" y="11407813"/>
                  <a:pt x="717363" y="11419451"/>
                  <a:pt x="718178" y="11430959"/>
                </a:cubicBezTo>
                <a:cubicBezTo>
                  <a:pt x="712296" y="11409214"/>
                  <a:pt x="707687" y="11387112"/>
                  <a:pt x="704479" y="11364577"/>
                </a:cubicBezTo>
                <a:close/>
                <a:moveTo>
                  <a:pt x="1764673" y="10920450"/>
                </a:moveTo>
                <a:cubicBezTo>
                  <a:pt x="1778856" y="10903975"/>
                  <a:pt x="1792886" y="10887475"/>
                  <a:pt x="1806687" y="10870924"/>
                </a:cubicBezTo>
                <a:cubicBezTo>
                  <a:pt x="1811652" y="10864966"/>
                  <a:pt x="1816566" y="10858982"/>
                  <a:pt x="1821481" y="10852998"/>
                </a:cubicBezTo>
                <a:cubicBezTo>
                  <a:pt x="1852392" y="10834105"/>
                  <a:pt x="1883355" y="10815364"/>
                  <a:pt x="1914216" y="10796726"/>
                </a:cubicBezTo>
                <a:cubicBezTo>
                  <a:pt x="1894584" y="10817835"/>
                  <a:pt x="1874494" y="10838815"/>
                  <a:pt x="1854073" y="10859747"/>
                </a:cubicBezTo>
                <a:cubicBezTo>
                  <a:pt x="1824332" y="10879862"/>
                  <a:pt x="1794490" y="10900080"/>
                  <a:pt x="1764698" y="10920450"/>
                </a:cubicBezTo>
                <a:close/>
                <a:moveTo>
                  <a:pt x="1840196" y="10873878"/>
                </a:moveTo>
                <a:cubicBezTo>
                  <a:pt x="1819902" y="10894477"/>
                  <a:pt x="1799302" y="10915027"/>
                  <a:pt x="1778448" y="10935575"/>
                </a:cubicBezTo>
                <a:cubicBezTo>
                  <a:pt x="1751050" y="10956378"/>
                  <a:pt x="1723576" y="10977309"/>
                  <a:pt x="1696153" y="10998392"/>
                </a:cubicBezTo>
                <a:cubicBezTo>
                  <a:pt x="1715886" y="10976316"/>
                  <a:pt x="1735416" y="10954240"/>
                  <a:pt x="1754615" y="10932113"/>
                </a:cubicBezTo>
                <a:cubicBezTo>
                  <a:pt x="1783134" y="10912556"/>
                  <a:pt x="1811703" y="10893179"/>
                  <a:pt x="1840196" y="10873878"/>
                </a:cubicBezTo>
                <a:close/>
                <a:moveTo>
                  <a:pt x="875232" y="6930591"/>
                </a:moveTo>
                <a:cubicBezTo>
                  <a:pt x="880962" y="6935912"/>
                  <a:pt x="886716" y="6941209"/>
                  <a:pt x="892573" y="6946531"/>
                </a:cubicBezTo>
                <a:cubicBezTo>
                  <a:pt x="894559" y="6952107"/>
                  <a:pt x="896647" y="6957658"/>
                  <a:pt x="898709" y="6963209"/>
                </a:cubicBezTo>
                <a:cubicBezTo>
                  <a:pt x="893082" y="6957658"/>
                  <a:pt x="887506" y="6952082"/>
                  <a:pt x="882031" y="6946531"/>
                </a:cubicBezTo>
                <a:cubicBezTo>
                  <a:pt x="879739" y="6941209"/>
                  <a:pt x="877473" y="6935887"/>
                  <a:pt x="875232" y="6930565"/>
                </a:cubicBezTo>
                <a:close/>
                <a:moveTo>
                  <a:pt x="874774" y="6939197"/>
                </a:moveTo>
                <a:cubicBezTo>
                  <a:pt x="869682" y="6934002"/>
                  <a:pt x="864640" y="6928833"/>
                  <a:pt x="859649" y="6923639"/>
                </a:cubicBezTo>
                <a:cubicBezTo>
                  <a:pt x="857383" y="6918980"/>
                  <a:pt x="855142" y="6914320"/>
                  <a:pt x="852927" y="6909660"/>
                </a:cubicBezTo>
                <a:cubicBezTo>
                  <a:pt x="858121" y="6914625"/>
                  <a:pt x="863392" y="6919565"/>
                  <a:pt x="868689" y="6924530"/>
                </a:cubicBezTo>
                <a:cubicBezTo>
                  <a:pt x="870700" y="6929419"/>
                  <a:pt x="872686" y="6934308"/>
                  <a:pt x="874774" y="6939197"/>
                </a:cubicBezTo>
                <a:close/>
                <a:moveTo>
                  <a:pt x="2053879" y="10638243"/>
                </a:moveTo>
                <a:cubicBezTo>
                  <a:pt x="2069997" y="10617185"/>
                  <a:pt x="2085504" y="10595923"/>
                  <a:pt x="2100298" y="10574407"/>
                </a:cubicBezTo>
                <a:cubicBezTo>
                  <a:pt x="2134953" y="10559409"/>
                  <a:pt x="2169531" y="10544513"/>
                  <a:pt x="2203881" y="10529643"/>
                </a:cubicBezTo>
                <a:cubicBezTo>
                  <a:pt x="2187865" y="10549987"/>
                  <a:pt x="2171110" y="10570078"/>
                  <a:pt x="2153744" y="10589991"/>
                </a:cubicBezTo>
                <a:cubicBezTo>
                  <a:pt x="2120643" y="10606032"/>
                  <a:pt x="2087312" y="10622100"/>
                  <a:pt x="2053879" y="10638269"/>
                </a:cubicBezTo>
                <a:close/>
                <a:moveTo>
                  <a:pt x="2146437" y="10598367"/>
                </a:moveTo>
                <a:cubicBezTo>
                  <a:pt x="2128816" y="10618305"/>
                  <a:pt x="2110611" y="10638039"/>
                  <a:pt x="2091819" y="10657620"/>
                </a:cubicBezTo>
                <a:cubicBezTo>
                  <a:pt x="2060398" y="10674681"/>
                  <a:pt x="2028722" y="10691741"/>
                  <a:pt x="1996919" y="10708903"/>
                </a:cubicBezTo>
                <a:cubicBezTo>
                  <a:pt x="2014488" y="10688100"/>
                  <a:pt x="2031523" y="10667144"/>
                  <a:pt x="2047947" y="10645984"/>
                </a:cubicBezTo>
                <a:cubicBezTo>
                  <a:pt x="2080921" y="10630044"/>
                  <a:pt x="2113793" y="10614206"/>
                  <a:pt x="2146437" y="10598393"/>
                </a:cubicBezTo>
                <a:close/>
                <a:moveTo>
                  <a:pt x="954193" y="7022996"/>
                </a:moveTo>
                <a:cubicBezTo>
                  <a:pt x="960533" y="7028903"/>
                  <a:pt x="966949" y="7034811"/>
                  <a:pt x="973391" y="7040744"/>
                </a:cubicBezTo>
                <a:cubicBezTo>
                  <a:pt x="974919" y="7047466"/>
                  <a:pt x="976498" y="7054163"/>
                  <a:pt x="978102" y="7060860"/>
                </a:cubicBezTo>
                <a:cubicBezTo>
                  <a:pt x="971940" y="7054749"/>
                  <a:pt x="965829" y="7048637"/>
                  <a:pt x="959794" y="7042526"/>
                </a:cubicBezTo>
                <a:cubicBezTo>
                  <a:pt x="957885" y="7036033"/>
                  <a:pt x="956000" y="7029514"/>
                  <a:pt x="954167" y="7022996"/>
                </a:cubicBezTo>
                <a:close/>
                <a:moveTo>
                  <a:pt x="954753" y="7037383"/>
                </a:moveTo>
                <a:cubicBezTo>
                  <a:pt x="948896" y="7031424"/>
                  <a:pt x="943091" y="7025466"/>
                  <a:pt x="937362" y="7019508"/>
                </a:cubicBezTo>
                <a:cubicBezTo>
                  <a:pt x="935274" y="7013447"/>
                  <a:pt x="933186" y="7007362"/>
                  <a:pt x="931174" y="7001276"/>
                </a:cubicBezTo>
                <a:cubicBezTo>
                  <a:pt x="937209" y="7007031"/>
                  <a:pt x="943295" y="7012811"/>
                  <a:pt x="949482" y="7018565"/>
                </a:cubicBezTo>
                <a:cubicBezTo>
                  <a:pt x="951213" y="7024855"/>
                  <a:pt x="952970" y="7031119"/>
                  <a:pt x="954778" y="7037383"/>
                </a:cubicBezTo>
                <a:close/>
                <a:moveTo>
                  <a:pt x="1007283" y="7095820"/>
                </a:moveTo>
                <a:cubicBezTo>
                  <a:pt x="1013699" y="7102008"/>
                  <a:pt x="1020167" y="7108196"/>
                  <a:pt x="1026685" y="7114383"/>
                </a:cubicBezTo>
                <a:cubicBezTo>
                  <a:pt x="1027780" y="7121691"/>
                  <a:pt x="1028875" y="7128999"/>
                  <a:pt x="1030021" y="7136281"/>
                </a:cubicBezTo>
                <a:cubicBezTo>
                  <a:pt x="1023833" y="7129915"/>
                  <a:pt x="1017697" y="7123549"/>
                  <a:pt x="1011611" y="7117184"/>
                </a:cubicBezTo>
                <a:cubicBezTo>
                  <a:pt x="1010134" y="7110080"/>
                  <a:pt x="1008683" y="7102976"/>
                  <a:pt x="1007257" y="7095846"/>
                </a:cubicBezTo>
                <a:close/>
                <a:moveTo>
                  <a:pt x="1007486" y="7112830"/>
                </a:moveTo>
                <a:cubicBezTo>
                  <a:pt x="1001553" y="7106591"/>
                  <a:pt x="995646" y="7100353"/>
                  <a:pt x="989840" y="7094089"/>
                </a:cubicBezTo>
                <a:cubicBezTo>
                  <a:pt x="988084" y="7087341"/>
                  <a:pt x="986378" y="7080594"/>
                  <a:pt x="984697" y="7073821"/>
                </a:cubicBezTo>
                <a:cubicBezTo>
                  <a:pt x="990833" y="7079855"/>
                  <a:pt x="997021" y="7085890"/>
                  <a:pt x="1003259" y="7091950"/>
                </a:cubicBezTo>
                <a:cubicBezTo>
                  <a:pt x="1004634" y="7098927"/>
                  <a:pt x="1006060" y="7105878"/>
                  <a:pt x="1007486" y="7112830"/>
                </a:cubicBezTo>
                <a:close/>
                <a:moveTo>
                  <a:pt x="1031268" y="7143971"/>
                </a:moveTo>
                <a:cubicBezTo>
                  <a:pt x="1032414" y="7151126"/>
                  <a:pt x="1033586" y="7158281"/>
                  <a:pt x="1034808" y="7165411"/>
                </a:cubicBezTo>
                <a:cubicBezTo>
                  <a:pt x="1029155" y="7159071"/>
                  <a:pt x="1023528" y="7152756"/>
                  <a:pt x="1017977" y="7146416"/>
                </a:cubicBezTo>
                <a:cubicBezTo>
                  <a:pt x="1016424" y="7139464"/>
                  <a:pt x="1014896" y="7132487"/>
                  <a:pt x="1013419" y="7125510"/>
                </a:cubicBezTo>
                <a:cubicBezTo>
                  <a:pt x="1019326" y="7131647"/>
                  <a:pt x="1025285" y="7137809"/>
                  <a:pt x="1031268" y="7143945"/>
                </a:cubicBezTo>
                <a:close/>
                <a:moveTo>
                  <a:pt x="1035011" y="7147816"/>
                </a:moveTo>
                <a:cubicBezTo>
                  <a:pt x="1041148" y="7154080"/>
                  <a:pt x="1047335" y="7160344"/>
                  <a:pt x="1053574" y="7166608"/>
                </a:cubicBezTo>
                <a:cubicBezTo>
                  <a:pt x="1054414" y="7174094"/>
                  <a:pt x="1055280" y="7181605"/>
                  <a:pt x="1056171" y="7189067"/>
                </a:cubicBezTo>
                <a:cubicBezTo>
                  <a:pt x="1050289" y="7182624"/>
                  <a:pt x="1044484" y="7176208"/>
                  <a:pt x="1038704" y="7169791"/>
                </a:cubicBezTo>
                <a:cubicBezTo>
                  <a:pt x="1037430" y="7162483"/>
                  <a:pt x="1036208" y="7155175"/>
                  <a:pt x="1035011" y="7147841"/>
                </a:cubicBezTo>
                <a:close/>
                <a:moveTo>
                  <a:pt x="1057113" y="7196553"/>
                </a:moveTo>
                <a:cubicBezTo>
                  <a:pt x="1058030" y="7203886"/>
                  <a:pt x="1058946" y="7211219"/>
                  <a:pt x="1059940" y="7218552"/>
                </a:cubicBezTo>
                <a:cubicBezTo>
                  <a:pt x="1054592" y="7212161"/>
                  <a:pt x="1049271" y="7205770"/>
                  <a:pt x="1044000" y="7199353"/>
                </a:cubicBezTo>
                <a:cubicBezTo>
                  <a:pt x="1042676" y="7192224"/>
                  <a:pt x="1041377" y="7185043"/>
                  <a:pt x="1040104" y="7177888"/>
                </a:cubicBezTo>
                <a:cubicBezTo>
                  <a:pt x="1045706" y="7184101"/>
                  <a:pt x="1051384" y="7190340"/>
                  <a:pt x="1057088" y="7196553"/>
                </a:cubicBezTo>
                <a:close/>
                <a:moveTo>
                  <a:pt x="1060653" y="7200397"/>
                </a:moveTo>
                <a:cubicBezTo>
                  <a:pt x="1066484" y="7206712"/>
                  <a:pt x="1072365" y="7213053"/>
                  <a:pt x="1078298" y="7219393"/>
                </a:cubicBezTo>
                <a:cubicBezTo>
                  <a:pt x="1078884" y="7227057"/>
                  <a:pt x="1079495" y="7234722"/>
                  <a:pt x="1080132" y="7242386"/>
                </a:cubicBezTo>
                <a:cubicBezTo>
                  <a:pt x="1074581" y="7235893"/>
                  <a:pt x="1069055" y="7229400"/>
                  <a:pt x="1063606" y="7222906"/>
                </a:cubicBezTo>
                <a:cubicBezTo>
                  <a:pt x="1062588" y="7215420"/>
                  <a:pt x="1061620" y="7207934"/>
                  <a:pt x="1060678" y="7200423"/>
                </a:cubicBezTo>
                <a:close/>
                <a:moveTo>
                  <a:pt x="1080743" y="7249592"/>
                </a:moveTo>
                <a:cubicBezTo>
                  <a:pt x="1081379" y="7257104"/>
                  <a:pt x="1082041" y="7264590"/>
                  <a:pt x="1082754" y="7272076"/>
                </a:cubicBezTo>
                <a:cubicBezTo>
                  <a:pt x="1077713" y="7265608"/>
                  <a:pt x="1072722" y="7259140"/>
                  <a:pt x="1067782" y="7252673"/>
                </a:cubicBezTo>
                <a:cubicBezTo>
                  <a:pt x="1066713" y="7245365"/>
                  <a:pt x="1065669" y="7238032"/>
                  <a:pt x="1064650" y="7230698"/>
                </a:cubicBezTo>
                <a:cubicBezTo>
                  <a:pt x="1069972" y="7236988"/>
                  <a:pt x="1075345" y="7243302"/>
                  <a:pt x="1080743" y="7249617"/>
                </a:cubicBezTo>
                <a:close/>
                <a:moveTo>
                  <a:pt x="1083976" y="7253386"/>
                </a:moveTo>
                <a:cubicBezTo>
                  <a:pt x="1089476" y="7259777"/>
                  <a:pt x="1095027" y="7266143"/>
                  <a:pt x="1100629" y="7272534"/>
                </a:cubicBezTo>
                <a:cubicBezTo>
                  <a:pt x="1100909" y="7280351"/>
                  <a:pt x="1101240" y="7288143"/>
                  <a:pt x="1101571" y="7295935"/>
                </a:cubicBezTo>
                <a:cubicBezTo>
                  <a:pt x="1096377" y="7289416"/>
                  <a:pt x="1091208" y="7282872"/>
                  <a:pt x="1086090" y="7276328"/>
                </a:cubicBezTo>
                <a:cubicBezTo>
                  <a:pt x="1085351" y="7268689"/>
                  <a:pt x="1084664" y="7261050"/>
                  <a:pt x="1083976" y="7253386"/>
                </a:cubicBezTo>
                <a:close/>
                <a:moveTo>
                  <a:pt x="1101902" y="7302861"/>
                </a:moveTo>
                <a:cubicBezTo>
                  <a:pt x="1102259" y="7310500"/>
                  <a:pt x="1102641" y="7318139"/>
                  <a:pt x="1103048" y="7325727"/>
                </a:cubicBezTo>
                <a:cubicBezTo>
                  <a:pt x="1098363" y="7319259"/>
                  <a:pt x="1093729" y="7312766"/>
                  <a:pt x="1089145" y="7306298"/>
                </a:cubicBezTo>
                <a:cubicBezTo>
                  <a:pt x="1088356" y="7298837"/>
                  <a:pt x="1087592" y="7291377"/>
                  <a:pt x="1086854" y="7283891"/>
                </a:cubicBezTo>
                <a:cubicBezTo>
                  <a:pt x="1091844" y="7290231"/>
                  <a:pt x="1096861" y="7296546"/>
                  <a:pt x="1101928" y="7302861"/>
                </a:cubicBezTo>
                <a:close/>
                <a:moveTo>
                  <a:pt x="1104958" y="7306680"/>
                </a:moveTo>
                <a:cubicBezTo>
                  <a:pt x="1174828" y="7393738"/>
                  <a:pt x="1252336" y="7480262"/>
                  <a:pt x="1335370" y="7566072"/>
                </a:cubicBezTo>
                <a:cubicBezTo>
                  <a:pt x="1719222" y="7962634"/>
                  <a:pt x="2220737" y="8344199"/>
                  <a:pt x="2626257" y="8695512"/>
                </a:cubicBezTo>
                <a:cubicBezTo>
                  <a:pt x="2829017" y="8871157"/>
                  <a:pt x="3007741" y="9039238"/>
                  <a:pt x="3135717" y="9197720"/>
                </a:cubicBezTo>
                <a:cubicBezTo>
                  <a:pt x="3263718" y="9356203"/>
                  <a:pt x="3340743" y="9505060"/>
                  <a:pt x="3340667" y="9641669"/>
                </a:cubicBezTo>
                <a:cubicBezTo>
                  <a:pt x="3340667" y="9718161"/>
                  <a:pt x="3320347" y="9787547"/>
                  <a:pt x="3283350" y="9851612"/>
                </a:cubicBezTo>
                <a:cubicBezTo>
                  <a:pt x="3246913" y="9859913"/>
                  <a:pt x="3209762" y="9868061"/>
                  <a:pt x="3172027" y="9876083"/>
                </a:cubicBezTo>
                <a:cubicBezTo>
                  <a:pt x="3197388" y="9819045"/>
                  <a:pt x="3211189" y="9758010"/>
                  <a:pt x="3211189" y="9692112"/>
                </a:cubicBezTo>
                <a:cubicBezTo>
                  <a:pt x="3211189" y="9598433"/>
                  <a:pt x="3178673" y="9500502"/>
                  <a:pt x="3121432" y="9398548"/>
                </a:cubicBezTo>
                <a:cubicBezTo>
                  <a:pt x="3021210" y="9220154"/>
                  <a:pt x="2845034" y="9029231"/>
                  <a:pt x="2632699" y="8827564"/>
                </a:cubicBezTo>
                <a:cubicBezTo>
                  <a:pt x="2314211" y="8525114"/>
                  <a:pt x="1914343" y="8198575"/>
                  <a:pt x="1567769" y="7855078"/>
                </a:cubicBezTo>
                <a:cubicBezTo>
                  <a:pt x="1395132" y="7683992"/>
                  <a:pt x="1235735" y="7508654"/>
                  <a:pt x="1106205" y="7330081"/>
                </a:cubicBezTo>
                <a:cubicBezTo>
                  <a:pt x="1105773" y="7322314"/>
                  <a:pt x="1105365" y="7314523"/>
                  <a:pt x="1104983" y="7306706"/>
                </a:cubicBezTo>
                <a:close/>
                <a:moveTo>
                  <a:pt x="3167418" y="9877024"/>
                </a:moveTo>
                <a:cubicBezTo>
                  <a:pt x="3159754" y="9878654"/>
                  <a:pt x="3152064" y="9880284"/>
                  <a:pt x="3144349" y="9881888"/>
                </a:cubicBezTo>
                <a:cubicBezTo>
                  <a:pt x="3113844" y="9888279"/>
                  <a:pt x="3082932" y="9894594"/>
                  <a:pt x="3051741" y="9900884"/>
                </a:cubicBezTo>
                <a:cubicBezTo>
                  <a:pt x="3068852" y="9851052"/>
                  <a:pt x="3078018" y="9798420"/>
                  <a:pt x="3078018" y="9742503"/>
                </a:cubicBezTo>
                <a:cubicBezTo>
                  <a:pt x="3078018" y="9647831"/>
                  <a:pt x="3047615" y="9549315"/>
                  <a:pt x="2994093" y="9447080"/>
                </a:cubicBezTo>
                <a:cubicBezTo>
                  <a:pt x="2900390" y="9268202"/>
                  <a:pt x="2735671" y="9077764"/>
                  <a:pt x="2537341" y="8876580"/>
                </a:cubicBezTo>
                <a:cubicBezTo>
                  <a:pt x="2239809" y="8574818"/>
                  <a:pt x="1866575" y="8248941"/>
                  <a:pt x="1543885" y="7902695"/>
                </a:cubicBezTo>
                <a:cubicBezTo>
                  <a:pt x="1380007" y="7726846"/>
                  <a:pt x="1229191" y="7545753"/>
                  <a:pt x="1107937" y="7359974"/>
                </a:cubicBezTo>
                <a:cubicBezTo>
                  <a:pt x="1107453" y="7352437"/>
                  <a:pt x="1106995" y="7344875"/>
                  <a:pt x="1106562" y="7337312"/>
                </a:cubicBezTo>
                <a:cubicBezTo>
                  <a:pt x="1173529" y="7429285"/>
                  <a:pt x="1248313" y="7520341"/>
                  <a:pt x="1328725" y="7610404"/>
                </a:cubicBezTo>
                <a:cubicBezTo>
                  <a:pt x="1687393" y="8012084"/>
                  <a:pt x="2157309" y="8393520"/>
                  <a:pt x="2537494" y="8744249"/>
                </a:cubicBezTo>
                <a:cubicBezTo>
                  <a:pt x="2727574" y="8919613"/>
                  <a:pt x="2895246" y="9087262"/>
                  <a:pt x="3015278" y="9245821"/>
                </a:cubicBezTo>
                <a:cubicBezTo>
                  <a:pt x="3135360" y="9404354"/>
                  <a:pt x="3207649" y="9553745"/>
                  <a:pt x="3207598" y="9692086"/>
                </a:cubicBezTo>
                <a:cubicBezTo>
                  <a:pt x="3207598" y="9758366"/>
                  <a:pt x="3193466" y="9819681"/>
                  <a:pt x="3167418" y="9877024"/>
                </a:cubicBezTo>
                <a:close/>
                <a:moveTo>
                  <a:pt x="3164693" y="9883008"/>
                </a:moveTo>
                <a:cubicBezTo>
                  <a:pt x="3156240" y="9900985"/>
                  <a:pt x="3146564" y="9918580"/>
                  <a:pt x="3135793" y="9935819"/>
                </a:cubicBezTo>
                <a:cubicBezTo>
                  <a:pt x="3099814" y="9944782"/>
                  <a:pt x="3063173" y="9953617"/>
                  <a:pt x="3025997" y="9962377"/>
                </a:cubicBezTo>
                <a:cubicBezTo>
                  <a:pt x="3035011" y="9944221"/>
                  <a:pt x="3042930" y="9925659"/>
                  <a:pt x="3049703" y="9906714"/>
                </a:cubicBezTo>
                <a:cubicBezTo>
                  <a:pt x="3088560" y="9898923"/>
                  <a:pt x="3126932" y="9891029"/>
                  <a:pt x="3164693" y="9883034"/>
                </a:cubicBezTo>
                <a:close/>
                <a:moveTo>
                  <a:pt x="3021287" y="9963446"/>
                </a:moveTo>
                <a:cubicBezTo>
                  <a:pt x="2983780" y="9972256"/>
                  <a:pt x="2945714" y="9980939"/>
                  <a:pt x="2907214" y="9989597"/>
                </a:cubicBezTo>
                <a:cubicBezTo>
                  <a:pt x="2914853" y="9970423"/>
                  <a:pt x="2921396" y="9950842"/>
                  <a:pt x="2926769" y="9930853"/>
                </a:cubicBezTo>
                <a:cubicBezTo>
                  <a:pt x="2966796" y="9923113"/>
                  <a:pt x="3006442" y="9915346"/>
                  <a:pt x="3045553" y="9907504"/>
                </a:cubicBezTo>
                <a:cubicBezTo>
                  <a:pt x="3038627" y="9926550"/>
                  <a:pt x="3030504" y="9945189"/>
                  <a:pt x="3021287" y="9963446"/>
                </a:cubicBezTo>
                <a:close/>
                <a:moveTo>
                  <a:pt x="3018130" y="9969506"/>
                </a:moveTo>
                <a:cubicBezTo>
                  <a:pt x="3013826" y="9977782"/>
                  <a:pt x="3009320" y="9986006"/>
                  <a:pt x="3004558" y="9994129"/>
                </a:cubicBezTo>
                <a:cubicBezTo>
                  <a:pt x="2998854" y="10003856"/>
                  <a:pt x="2992794" y="10013456"/>
                  <a:pt x="2986454" y="10022979"/>
                </a:cubicBezTo>
                <a:cubicBezTo>
                  <a:pt x="2950857" y="10032680"/>
                  <a:pt x="2914674" y="10042254"/>
                  <a:pt x="2878008" y="10051752"/>
                </a:cubicBezTo>
                <a:cubicBezTo>
                  <a:pt x="2887989" y="10033342"/>
                  <a:pt x="2896952" y="10014576"/>
                  <a:pt x="2904820" y="9995428"/>
                </a:cubicBezTo>
                <a:cubicBezTo>
                  <a:pt x="2943065" y="9986847"/>
                  <a:pt x="2980877" y="9978215"/>
                  <a:pt x="3018155" y="9969506"/>
                </a:cubicBezTo>
                <a:close/>
                <a:moveTo>
                  <a:pt x="2873119" y="10053025"/>
                </a:moveTo>
                <a:cubicBezTo>
                  <a:pt x="2836045" y="10062624"/>
                  <a:pt x="2798462" y="10072148"/>
                  <a:pt x="2760497" y="10081620"/>
                </a:cubicBezTo>
                <a:cubicBezTo>
                  <a:pt x="2769205" y="10062192"/>
                  <a:pt x="2776870" y="10042407"/>
                  <a:pt x="2783464" y="10022189"/>
                </a:cubicBezTo>
                <a:cubicBezTo>
                  <a:pt x="2822856" y="10013608"/>
                  <a:pt x="2861915" y="10005027"/>
                  <a:pt x="2900517" y="9996396"/>
                </a:cubicBezTo>
                <a:cubicBezTo>
                  <a:pt x="2893005" y="10014347"/>
                  <a:pt x="2884603" y="10031967"/>
                  <a:pt x="2875207" y="10049282"/>
                </a:cubicBezTo>
                <a:cubicBezTo>
                  <a:pt x="2874519" y="10050529"/>
                  <a:pt x="2873807" y="10051778"/>
                  <a:pt x="2873119" y="10053025"/>
                </a:cubicBezTo>
                <a:close/>
                <a:moveTo>
                  <a:pt x="2756092" y="10082715"/>
                </a:moveTo>
                <a:cubicBezTo>
                  <a:pt x="2717745" y="10092289"/>
                  <a:pt x="2678991" y="10101838"/>
                  <a:pt x="2639931" y="10111361"/>
                </a:cubicBezTo>
                <a:cubicBezTo>
                  <a:pt x="2647417" y="10090940"/>
                  <a:pt x="2653885" y="10070162"/>
                  <a:pt x="2659283" y="10048951"/>
                </a:cubicBezTo>
                <a:cubicBezTo>
                  <a:pt x="2699641" y="10040319"/>
                  <a:pt x="2739745" y="10031687"/>
                  <a:pt x="2779492" y="10023030"/>
                </a:cubicBezTo>
                <a:cubicBezTo>
                  <a:pt x="2772770" y="10043298"/>
                  <a:pt x="2764953" y="10063185"/>
                  <a:pt x="2756066" y="10082690"/>
                </a:cubicBezTo>
                <a:close/>
                <a:moveTo>
                  <a:pt x="2869707" y="10059136"/>
                </a:moveTo>
                <a:cubicBezTo>
                  <a:pt x="2859267" y="10077597"/>
                  <a:pt x="2847783" y="10095676"/>
                  <a:pt x="2835307" y="10113449"/>
                </a:cubicBezTo>
                <a:cubicBezTo>
                  <a:pt x="2800041" y="10123940"/>
                  <a:pt x="2764240" y="10134354"/>
                  <a:pt x="2728007" y="10144718"/>
                </a:cubicBezTo>
                <a:cubicBezTo>
                  <a:pt x="2738930" y="10126002"/>
                  <a:pt x="2748861" y="10106931"/>
                  <a:pt x="2757798" y="10087502"/>
                </a:cubicBezTo>
                <a:cubicBezTo>
                  <a:pt x="2795509" y="10078081"/>
                  <a:pt x="2832862" y="10068659"/>
                  <a:pt x="2869682" y="10059136"/>
                </a:cubicBezTo>
                <a:close/>
                <a:moveTo>
                  <a:pt x="2722965" y="10146169"/>
                </a:moveTo>
                <a:cubicBezTo>
                  <a:pt x="2686222" y="10156660"/>
                  <a:pt x="2649072" y="10167074"/>
                  <a:pt x="2611565" y="10177489"/>
                </a:cubicBezTo>
                <a:cubicBezTo>
                  <a:pt x="2621292" y="10157729"/>
                  <a:pt x="2630051" y="10137614"/>
                  <a:pt x="2637792" y="10117116"/>
                </a:cubicBezTo>
                <a:cubicBezTo>
                  <a:pt x="2676674" y="10107618"/>
                  <a:pt x="2715250" y="10098120"/>
                  <a:pt x="2753444" y="10088597"/>
                </a:cubicBezTo>
                <a:cubicBezTo>
                  <a:pt x="2744328" y="10108153"/>
                  <a:pt x="2734118" y="10127326"/>
                  <a:pt x="2722965" y="10146169"/>
                </a:cubicBezTo>
                <a:close/>
                <a:moveTo>
                  <a:pt x="2220661" y="10351911"/>
                </a:moveTo>
                <a:cubicBezTo>
                  <a:pt x="2229394" y="10329554"/>
                  <a:pt x="2237262" y="10306892"/>
                  <a:pt x="2244163" y="10283822"/>
                </a:cubicBezTo>
                <a:cubicBezTo>
                  <a:pt x="2284241" y="10272644"/>
                  <a:pt x="2324320" y="10261568"/>
                  <a:pt x="2364296" y="10250593"/>
                </a:cubicBezTo>
                <a:cubicBezTo>
                  <a:pt x="2356352" y="10272670"/>
                  <a:pt x="2347414" y="10294389"/>
                  <a:pt x="2337586" y="10315753"/>
                </a:cubicBezTo>
                <a:cubicBezTo>
                  <a:pt x="2298730" y="10327721"/>
                  <a:pt x="2259721" y="10339765"/>
                  <a:pt x="2220661" y="10351911"/>
                </a:cubicBezTo>
                <a:close/>
                <a:moveTo>
                  <a:pt x="2334810" y="10321661"/>
                </a:moveTo>
                <a:cubicBezTo>
                  <a:pt x="2324676" y="10343253"/>
                  <a:pt x="2313625" y="10364489"/>
                  <a:pt x="2301734" y="10385445"/>
                </a:cubicBezTo>
                <a:cubicBezTo>
                  <a:pt x="2264202" y="10398406"/>
                  <a:pt x="2226492" y="10411418"/>
                  <a:pt x="2188705" y="10424531"/>
                </a:cubicBezTo>
                <a:cubicBezTo>
                  <a:pt x="2199450" y="10402582"/>
                  <a:pt x="2209381" y="10380302"/>
                  <a:pt x="2218395" y="10357665"/>
                </a:cubicBezTo>
                <a:cubicBezTo>
                  <a:pt x="2257276" y="10345570"/>
                  <a:pt x="2296107" y="10333577"/>
                  <a:pt x="2334810" y="10321661"/>
                </a:cubicBezTo>
                <a:close/>
                <a:moveTo>
                  <a:pt x="2368065" y="10249549"/>
                </a:moveTo>
                <a:cubicBezTo>
                  <a:pt x="2407379" y="10238753"/>
                  <a:pt x="2446592" y="10228033"/>
                  <a:pt x="2485575" y="10217364"/>
                </a:cubicBezTo>
                <a:cubicBezTo>
                  <a:pt x="2476562" y="10238371"/>
                  <a:pt x="2466555" y="10259047"/>
                  <a:pt x="2455657" y="10279366"/>
                </a:cubicBezTo>
                <a:cubicBezTo>
                  <a:pt x="2417921" y="10291029"/>
                  <a:pt x="2379930" y="10302716"/>
                  <a:pt x="2341762" y="10314480"/>
                </a:cubicBezTo>
                <a:cubicBezTo>
                  <a:pt x="2351438" y="10293193"/>
                  <a:pt x="2360222" y="10271575"/>
                  <a:pt x="2368065" y="10249575"/>
                </a:cubicBezTo>
                <a:close/>
                <a:moveTo>
                  <a:pt x="2370076" y="10243846"/>
                </a:moveTo>
                <a:cubicBezTo>
                  <a:pt x="2377639" y="10222074"/>
                  <a:pt x="2384284" y="10199922"/>
                  <a:pt x="2389912" y="10177387"/>
                </a:cubicBezTo>
                <a:cubicBezTo>
                  <a:pt x="2430499" y="10167456"/>
                  <a:pt x="2470985" y="10157627"/>
                  <a:pt x="2511318" y="10147850"/>
                </a:cubicBezTo>
                <a:cubicBezTo>
                  <a:pt x="2504571" y="10169443"/>
                  <a:pt x="2496805" y="10190653"/>
                  <a:pt x="2488071" y="10211533"/>
                </a:cubicBezTo>
                <a:cubicBezTo>
                  <a:pt x="2448935" y="10222253"/>
                  <a:pt x="2409569" y="10233024"/>
                  <a:pt x="2370102" y="10243846"/>
                </a:cubicBezTo>
                <a:close/>
                <a:moveTo>
                  <a:pt x="2515010" y="10146958"/>
                </a:moveTo>
                <a:cubicBezTo>
                  <a:pt x="2554834" y="10137308"/>
                  <a:pt x="2594429" y="10127708"/>
                  <a:pt x="2633769" y="10118083"/>
                </a:cubicBezTo>
                <a:cubicBezTo>
                  <a:pt x="2625876" y="10138657"/>
                  <a:pt x="2616964" y="10158875"/>
                  <a:pt x="2607058" y="10178736"/>
                </a:cubicBezTo>
                <a:cubicBezTo>
                  <a:pt x="2569042" y="10189278"/>
                  <a:pt x="2530721" y="10199820"/>
                  <a:pt x="2492145" y="10210412"/>
                </a:cubicBezTo>
                <a:cubicBezTo>
                  <a:pt x="2500751" y="10189635"/>
                  <a:pt x="2508390" y="10168500"/>
                  <a:pt x="2515010" y="10146958"/>
                </a:cubicBezTo>
                <a:close/>
                <a:moveTo>
                  <a:pt x="2719222" y="10152382"/>
                </a:moveTo>
                <a:cubicBezTo>
                  <a:pt x="2707815" y="10171199"/>
                  <a:pt x="2695440" y="10189711"/>
                  <a:pt x="2682148" y="10207891"/>
                </a:cubicBezTo>
                <a:cubicBezTo>
                  <a:pt x="2647137" y="10219273"/>
                  <a:pt x="2611667" y="10230605"/>
                  <a:pt x="2575841" y="10241885"/>
                </a:cubicBezTo>
                <a:cubicBezTo>
                  <a:pt x="2587656" y="10222737"/>
                  <a:pt x="2598605" y="10203283"/>
                  <a:pt x="2608586" y="10183473"/>
                </a:cubicBezTo>
                <a:cubicBezTo>
                  <a:pt x="2645838" y="10173135"/>
                  <a:pt x="2682734" y="10162771"/>
                  <a:pt x="2719222" y="10152382"/>
                </a:cubicBezTo>
                <a:close/>
                <a:moveTo>
                  <a:pt x="2570621" y="10243514"/>
                </a:moveTo>
                <a:cubicBezTo>
                  <a:pt x="2534184" y="10254998"/>
                  <a:pt x="2497365" y="10266456"/>
                  <a:pt x="2460291" y="10277915"/>
                </a:cubicBezTo>
                <a:cubicBezTo>
                  <a:pt x="2471011" y="10257697"/>
                  <a:pt x="2480839" y="10237148"/>
                  <a:pt x="2489700" y="10216218"/>
                </a:cubicBezTo>
                <a:cubicBezTo>
                  <a:pt x="2528073" y="10205702"/>
                  <a:pt x="2566191" y="10195211"/>
                  <a:pt x="2604028" y="10184720"/>
                </a:cubicBezTo>
                <a:cubicBezTo>
                  <a:pt x="2593869" y="10204658"/>
                  <a:pt x="2582690" y="10224239"/>
                  <a:pt x="2570621" y="10243514"/>
                </a:cubicBezTo>
                <a:close/>
                <a:moveTo>
                  <a:pt x="2566674" y="10249854"/>
                </a:moveTo>
                <a:cubicBezTo>
                  <a:pt x="2554350" y="10269156"/>
                  <a:pt x="2541110" y="10288126"/>
                  <a:pt x="2527003" y="10306841"/>
                </a:cubicBezTo>
                <a:cubicBezTo>
                  <a:pt x="2492170" y="10319241"/>
                  <a:pt x="2456955" y="10331617"/>
                  <a:pt x="2421460" y="10343991"/>
                </a:cubicBezTo>
                <a:cubicBezTo>
                  <a:pt x="2422606" y="10342209"/>
                  <a:pt x="2423777" y="10340452"/>
                  <a:pt x="2424898" y="10338670"/>
                </a:cubicBezTo>
                <a:cubicBezTo>
                  <a:pt x="2436330" y="10320718"/>
                  <a:pt x="2447050" y="10302513"/>
                  <a:pt x="2457057" y="10284026"/>
                </a:cubicBezTo>
                <a:cubicBezTo>
                  <a:pt x="2493876" y="10272644"/>
                  <a:pt x="2530466" y="10261262"/>
                  <a:pt x="2566674" y="10249880"/>
                </a:cubicBezTo>
                <a:close/>
                <a:moveTo>
                  <a:pt x="2416062" y="10345851"/>
                </a:moveTo>
                <a:cubicBezTo>
                  <a:pt x="2379803" y="10358480"/>
                  <a:pt x="2343264" y="10371110"/>
                  <a:pt x="2306521" y="10383790"/>
                </a:cubicBezTo>
                <a:cubicBezTo>
                  <a:pt x="2318208" y="10362962"/>
                  <a:pt x="2329107" y="10341827"/>
                  <a:pt x="2339063" y="10320362"/>
                </a:cubicBezTo>
                <a:cubicBezTo>
                  <a:pt x="2377002" y="10308674"/>
                  <a:pt x="2414789" y="10297063"/>
                  <a:pt x="2452321" y="10285452"/>
                </a:cubicBezTo>
                <a:cubicBezTo>
                  <a:pt x="2441117" y="10305899"/>
                  <a:pt x="2429023" y="10326015"/>
                  <a:pt x="2416062" y="10345851"/>
                </a:cubicBezTo>
                <a:close/>
                <a:moveTo>
                  <a:pt x="2411810" y="10352318"/>
                </a:moveTo>
                <a:cubicBezTo>
                  <a:pt x="2398544" y="10372230"/>
                  <a:pt x="2384437" y="10391862"/>
                  <a:pt x="2369542" y="10411214"/>
                </a:cubicBezTo>
                <a:cubicBezTo>
                  <a:pt x="2334836" y="10424812"/>
                  <a:pt x="2299824" y="10438409"/>
                  <a:pt x="2264609" y="10452032"/>
                </a:cubicBezTo>
                <a:cubicBezTo>
                  <a:pt x="2278207" y="10431635"/>
                  <a:pt x="2291014" y="10410985"/>
                  <a:pt x="2303007" y="10389978"/>
                </a:cubicBezTo>
                <a:cubicBezTo>
                  <a:pt x="2339496" y="10377399"/>
                  <a:pt x="2375805" y="10364846"/>
                  <a:pt x="2411810" y="10352318"/>
                </a:cubicBezTo>
                <a:close/>
                <a:moveTo>
                  <a:pt x="2259084" y="10454170"/>
                </a:moveTo>
                <a:cubicBezTo>
                  <a:pt x="2222927" y="10468150"/>
                  <a:pt x="2186541" y="10482206"/>
                  <a:pt x="2150078" y="10496312"/>
                </a:cubicBezTo>
                <a:cubicBezTo>
                  <a:pt x="2158302" y="10482281"/>
                  <a:pt x="2166247" y="10468124"/>
                  <a:pt x="2173809" y="10453813"/>
                </a:cubicBezTo>
                <a:cubicBezTo>
                  <a:pt x="2177883" y="10446099"/>
                  <a:pt x="2181881" y="10438333"/>
                  <a:pt x="2185751" y="10430541"/>
                </a:cubicBezTo>
                <a:cubicBezTo>
                  <a:pt x="2223334" y="10417504"/>
                  <a:pt x="2260841" y="10404543"/>
                  <a:pt x="2298195" y="10391659"/>
                </a:cubicBezTo>
                <a:cubicBezTo>
                  <a:pt x="2285998" y="10412793"/>
                  <a:pt x="2272936" y="10433622"/>
                  <a:pt x="2259059" y="10454170"/>
                </a:cubicBezTo>
                <a:close/>
                <a:moveTo>
                  <a:pt x="2254501" y="10460867"/>
                </a:moveTo>
                <a:cubicBezTo>
                  <a:pt x="2242864" y="10477852"/>
                  <a:pt x="2230744" y="10494682"/>
                  <a:pt x="2218089" y="10511309"/>
                </a:cubicBezTo>
                <a:cubicBezTo>
                  <a:pt x="2215288" y="10514976"/>
                  <a:pt x="2212411" y="10518617"/>
                  <a:pt x="2209584" y="10522284"/>
                </a:cubicBezTo>
                <a:cubicBezTo>
                  <a:pt x="2174955" y="10537282"/>
                  <a:pt x="2140096" y="10552305"/>
                  <a:pt x="2105136" y="10567430"/>
                </a:cubicBezTo>
                <a:cubicBezTo>
                  <a:pt x="2119599" y="10546117"/>
                  <a:pt x="2133349" y="10524550"/>
                  <a:pt x="2146335" y="10502678"/>
                </a:cubicBezTo>
                <a:cubicBezTo>
                  <a:pt x="2182517" y="10488647"/>
                  <a:pt x="2218598" y="10474745"/>
                  <a:pt x="2254501" y="10460842"/>
                </a:cubicBezTo>
                <a:close/>
                <a:moveTo>
                  <a:pt x="2032669" y="10542146"/>
                </a:moveTo>
                <a:cubicBezTo>
                  <a:pt x="2037914" y="10531985"/>
                  <a:pt x="2043058" y="10521800"/>
                  <a:pt x="2047972" y="10511513"/>
                </a:cubicBezTo>
                <a:cubicBezTo>
                  <a:pt x="2054134" y="10498655"/>
                  <a:pt x="2060067" y="10485693"/>
                  <a:pt x="2065720" y="10472606"/>
                </a:cubicBezTo>
                <a:cubicBezTo>
                  <a:pt x="2104245" y="10458957"/>
                  <a:pt x="2142821" y="10445437"/>
                  <a:pt x="2181346" y="10432043"/>
                </a:cubicBezTo>
                <a:cubicBezTo>
                  <a:pt x="2170117" y="10454400"/>
                  <a:pt x="2158048" y="10476425"/>
                  <a:pt x="2145189" y="10498171"/>
                </a:cubicBezTo>
                <a:cubicBezTo>
                  <a:pt x="2107708" y="10512710"/>
                  <a:pt x="2070150" y="10527326"/>
                  <a:pt x="2032643" y="10542095"/>
                </a:cubicBezTo>
                <a:close/>
                <a:moveTo>
                  <a:pt x="2068266" y="10466724"/>
                </a:moveTo>
                <a:cubicBezTo>
                  <a:pt x="2078120" y="10443628"/>
                  <a:pt x="2087159" y="10420203"/>
                  <a:pt x="2095333" y="10396420"/>
                </a:cubicBezTo>
                <a:cubicBezTo>
                  <a:pt x="2135004" y="10383740"/>
                  <a:pt x="2174751" y="10371263"/>
                  <a:pt x="2214499" y="10358862"/>
                </a:cubicBezTo>
                <a:cubicBezTo>
                  <a:pt x="2205357" y="10381600"/>
                  <a:pt x="2195274" y="10403957"/>
                  <a:pt x="2184376" y="10426008"/>
                </a:cubicBezTo>
                <a:cubicBezTo>
                  <a:pt x="2145698" y="10439453"/>
                  <a:pt x="2106944" y="10452999"/>
                  <a:pt x="2068266" y="10466698"/>
                </a:cubicBezTo>
                <a:close/>
                <a:moveTo>
                  <a:pt x="1971915" y="10431508"/>
                </a:moveTo>
                <a:cubicBezTo>
                  <a:pt x="1979019" y="10407038"/>
                  <a:pt x="1985283" y="10382211"/>
                  <a:pt x="1990655" y="10357003"/>
                </a:cubicBezTo>
                <a:cubicBezTo>
                  <a:pt x="2031854" y="10344578"/>
                  <a:pt x="2073282" y="10332406"/>
                  <a:pt x="2114863" y="10320438"/>
                </a:cubicBezTo>
                <a:cubicBezTo>
                  <a:pt x="2108701" y="10344628"/>
                  <a:pt x="2101622" y="10368436"/>
                  <a:pt x="2093652" y="10391888"/>
                </a:cubicBezTo>
                <a:cubicBezTo>
                  <a:pt x="2052912" y="10404899"/>
                  <a:pt x="2012299" y="10418089"/>
                  <a:pt x="1971915" y="10431508"/>
                </a:cubicBezTo>
                <a:close/>
                <a:moveTo>
                  <a:pt x="2118224" y="10319445"/>
                </a:moveTo>
                <a:cubicBezTo>
                  <a:pt x="2158939" y="10307732"/>
                  <a:pt x="2199756" y="10296198"/>
                  <a:pt x="2240572" y="10284790"/>
                </a:cubicBezTo>
                <a:cubicBezTo>
                  <a:pt x="2233570" y="10307936"/>
                  <a:pt x="2225626" y="10330700"/>
                  <a:pt x="2216765" y="10353082"/>
                </a:cubicBezTo>
                <a:cubicBezTo>
                  <a:pt x="2176916" y="10365483"/>
                  <a:pt x="2137041" y="10378010"/>
                  <a:pt x="2097268" y="10390716"/>
                </a:cubicBezTo>
                <a:cubicBezTo>
                  <a:pt x="2105136" y="10367316"/>
                  <a:pt x="2112138" y="10343584"/>
                  <a:pt x="2118224" y="10319445"/>
                </a:cubicBezTo>
                <a:close/>
                <a:moveTo>
                  <a:pt x="2119624" y="10313894"/>
                </a:moveTo>
                <a:cubicBezTo>
                  <a:pt x="2125455" y="10290163"/>
                  <a:pt x="2130344" y="10266049"/>
                  <a:pt x="2134316" y="10241553"/>
                </a:cubicBezTo>
                <a:cubicBezTo>
                  <a:pt x="2175973" y="10230732"/>
                  <a:pt x="2217758" y="10220088"/>
                  <a:pt x="2259619" y="10209623"/>
                </a:cubicBezTo>
                <a:cubicBezTo>
                  <a:pt x="2254806" y="10233202"/>
                  <a:pt x="2249001" y="10256399"/>
                  <a:pt x="2242278" y="10279188"/>
                </a:cubicBezTo>
                <a:cubicBezTo>
                  <a:pt x="2201360" y="10290595"/>
                  <a:pt x="2160441" y="10302156"/>
                  <a:pt x="2119624" y="10313894"/>
                </a:cubicBezTo>
                <a:close/>
                <a:moveTo>
                  <a:pt x="2262929" y="10208783"/>
                </a:moveTo>
                <a:cubicBezTo>
                  <a:pt x="2304102" y="10198470"/>
                  <a:pt x="2345301" y="10188310"/>
                  <a:pt x="2386423" y="10178253"/>
                </a:cubicBezTo>
                <a:cubicBezTo>
                  <a:pt x="2380720" y="10200864"/>
                  <a:pt x="2373972" y="10223067"/>
                  <a:pt x="2366308" y="10244889"/>
                </a:cubicBezTo>
                <a:cubicBezTo>
                  <a:pt x="2326229" y="10255890"/>
                  <a:pt x="2286024" y="10266991"/>
                  <a:pt x="2245818" y="10278195"/>
                </a:cubicBezTo>
                <a:cubicBezTo>
                  <a:pt x="2252464" y="10255431"/>
                  <a:pt x="2258218" y="10232311"/>
                  <a:pt x="2262929" y="10208783"/>
                </a:cubicBezTo>
                <a:close/>
                <a:moveTo>
                  <a:pt x="2263998" y="10203308"/>
                </a:moveTo>
                <a:cubicBezTo>
                  <a:pt x="2268505" y="10180086"/>
                  <a:pt x="2272044" y="10156507"/>
                  <a:pt x="2274565" y="10132470"/>
                </a:cubicBezTo>
                <a:cubicBezTo>
                  <a:pt x="2316732" y="10122998"/>
                  <a:pt x="2358974" y="10113678"/>
                  <a:pt x="2401166" y="10104486"/>
                </a:cubicBezTo>
                <a:cubicBezTo>
                  <a:pt x="2397754" y="10127632"/>
                  <a:pt x="2393298" y="10150371"/>
                  <a:pt x="2387824" y="10172702"/>
                </a:cubicBezTo>
                <a:cubicBezTo>
                  <a:pt x="2346574" y="10182785"/>
                  <a:pt x="2305274" y="10192970"/>
                  <a:pt x="2263973" y="10203308"/>
                </a:cubicBezTo>
                <a:close/>
                <a:moveTo>
                  <a:pt x="2404451" y="10103748"/>
                </a:moveTo>
                <a:cubicBezTo>
                  <a:pt x="2446159" y="10094657"/>
                  <a:pt x="2487816" y="10085694"/>
                  <a:pt x="2529346" y="10076782"/>
                </a:cubicBezTo>
                <a:cubicBezTo>
                  <a:pt x="2524966" y="10098986"/>
                  <a:pt x="2519492" y="10120808"/>
                  <a:pt x="2512999" y="10142222"/>
                </a:cubicBezTo>
                <a:cubicBezTo>
                  <a:pt x="2472589" y="10152026"/>
                  <a:pt x="2431976" y="10161880"/>
                  <a:pt x="2391287" y="10171836"/>
                </a:cubicBezTo>
                <a:cubicBezTo>
                  <a:pt x="2396685" y="10149556"/>
                  <a:pt x="2401090" y="10126868"/>
                  <a:pt x="2404426" y="10103748"/>
                </a:cubicBezTo>
                <a:close/>
                <a:moveTo>
                  <a:pt x="2532809" y="10076069"/>
                </a:moveTo>
                <a:cubicBezTo>
                  <a:pt x="2573931" y="10067259"/>
                  <a:pt x="2614926" y="10058500"/>
                  <a:pt x="2655641" y="10049766"/>
                </a:cubicBezTo>
                <a:cubicBezTo>
                  <a:pt x="2650141" y="10071027"/>
                  <a:pt x="2643572" y="10091882"/>
                  <a:pt x="2635959" y="10112354"/>
                </a:cubicBezTo>
                <a:cubicBezTo>
                  <a:pt x="2596466" y="10122004"/>
                  <a:pt x="2556693" y="10131655"/>
                  <a:pt x="2516716" y="10141331"/>
                </a:cubicBezTo>
                <a:cubicBezTo>
                  <a:pt x="2523108" y="10119967"/>
                  <a:pt x="2528480" y="10098222"/>
                  <a:pt x="2532809" y="10076044"/>
                </a:cubicBezTo>
                <a:close/>
                <a:moveTo>
                  <a:pt x="2533853" y="10070544"/>
                </a:moveTo>
                <a:cubicBezTo>
                  <a:pt x="2537952" y="10048569"/>
                  <a:pt x="2540982" y="10026213"/>
                  <a:pt x="2542918" y="10003398"/>
                </a:cubicBezTo>
                <a:cubicBezTo>
                  <a:pt x="2585262" y="9995377"/>
                  <a:pt x="2627479" y="9987458"/>
                  <a:pt x="2669493" y="9979590"/>
                </a:cubicBezTo>
                <a:cubicBezTo>
                  <a:pt x="2666489" y="10001539"/>
                  <a:pt x="2662287" y="10023055"/>
                  <a:pt x="2657042" y="10044164"/>
                </a:cubicBezTo>
                <a:cubicBezTo>
                  <a:pt x="2616200" y="10052923"/>
                  <a:pt x="2575103" y="10061683"/>
                  <a:pt x="2533853" y="10070544"/>
                </a:cubicBezTo>
                <a:close/>
                <a:moveTo>
                  <a:pt x="2672880" y="9978953"/>
                </a:moveTo>
                <a:cubicBezTo>
                  <a:pt x="2714613" y="9971110"/>
                  <a:pt x="2756143" y="9963344"/>
                  <a:pt x="2797367" y="9955553"/>
                </a:cubicBezTo>
                <a:cubicBezTo>
                  <a:pt x="2793166" y="9976560"/>
                  <a:pt x="2787819" y="9997159"/>
                  <a:pt x="2781351" y="10017352"/>
                </a:cubicBezTo>
                <a:cubicBezTo>
                  <a:pt x="2741451" y="10026034"/>
                  <a:pt x="2701194" y="10034692"/>
                  <a:pt x="2660657" y="10043375"/>
                </a:cubicBezTo>
                <a:cubicBezTo>
                  <a:pt x="2665826" y="10022291"/>
                  <a:pt x="2669900" y="10000826"/>
                  <a:pt x="2672854" y="9978928"/>
                </a:cubicBezTo>
                <a:close/>
                <a:moveTo>
                  <a:pt x="2800957" y="9954865"/>
                </a:moveTo>
                <a:cubicBezTo>
                  <a:pt x="2841953" y="9947124"/>
                  <a:pt x="2882617" y="9939383"/>
                  <a:pt x="2922899" y="9931617"/>
                </a:cubicBezTo>
                <a:cubicBezTo>
                  <a:pt x="2917399" y="9951657"/>
                  <a:pt x="2910753" y="9971289"/>
                  <a:pt x="2902961" y="9990539"/>
                </a:cubicBezTo>
                <a:cubicBezTo>
                  <a:pt x="2864156" y="9999247"/>
                  <a:pt x="2824867" y="10007879"/>
                  <a:pt x="2785247" y="10016511"/>
                </a:cubicBezTo>
                <a:cubicBezTo>
                  <a:pt x="2791587" y="9996370"/>
                  <a:pt x="2796832" y="9975821"/>
                  <a:pt x="2800957" y="9954865"/>
                </a:cubicBezTo>
                <a:close/>
                <a:moveTo>
                  <a:pt x="2802052" y="9949263"/>
                </a:moveTo>
                <a:cubicBezTo>
                  <a:pt x="2808393" y="9915117"/>
                  <a:pt x="2811728" y="9879851"/>
                  <a:pt x="2811728" y="9843337"/>
                </a:cubicBezTo>
                <a:cubicBezTo>
                  <a:pt x="2811677" y="9649894"/>
                  <a:pt x="2706796" y="9445044"/>
                  <a:pt x="2546431" y="9226723"/>
                </a:cubicBezTo>
                <a:cubicBezTo>
                  <a:pt x="2305834" y="8899268"/>
                  <a:pt x="1939959" y="8541461"/>
                  <a:pt x="1613424" y="8148388"/>
                </a:cubicBezTo>
                <a:cubicBezTo>
                  <a:pt x="1421689" y="7917590"/>
                  <a:pt x="1243552" y="7674622"/>
                  <a:pt x="1112291" y="7418641"/>
                </a:cubicBezTo>
                <a:cubicBezTo>
                  <a:pt x="1111705" y="7411741"/>
                  <a:pt x="1111171" y="7404815"/>
                  <a:pt x="1110636" y="7397889"/>
                </a:cubicBezTo>
                <a:cubicBezTo>
                  <a:pt x="1170728" y="7500607"/>
                  <a:pt x="1238968" y="7601517"/>
                  <a:pt x="1312989" y="7700594"/>
                </a:cubicBezTo>
                <a:cubicBezTo>
                  <a:pt x="1620936" y="8112739"/>
                  <a:pt x="2028213" y="8493564"/>
                  <a:pt x="2358465" y="8842663"/>
                </a:cubicBezTo>
                <a:cubicBezTo>
                  <a:pt x="2523566" y="9017187"/>
                  <a:pt x="2669417" y="9183792"/>
                  <a:pt x="2773916" y="9342300"/>
                </a:cubicBezTo>
                <a:cubicBezTo>
                  <a:pt x="2878441" y="9500807"/>
                  <a:pt x="2941487" y="9651142"/>
                  <a:pt x="2941461" y="9792920"/>
                </a:cubicBezTo>
                <a:cubicBezTo>
                  <a:pt x="2941461" y="9839288"/>
                  <a:pt x="2935579" y="9883543"/>
                  <a:pt x="2924477" y="9925913"/>
                </a:cubicBezTo>
                <a:cubicBezTo>
                  <a:pt x="2884068" y="9933731"/>
                  <a:pt x="2843226" y="9941497"/>
                  <a:pt x="2802052" y="9949263"/>
                </a:cubicBezTo>
                <a:close/>
                <a:moveTo>
                  <a:pt x="1109999" y="7389563"/>
                </a:moveTo>
                <a:cubicBezTo>
                  <a:pt x="1109465" y="7382306"/>
                  <a:pt x="1108955" y="7375023"/>
                  <a:pt x="1108446" y="7367741"/>
                </a:cubicBezTo>
                <a:cubicBezTo>
                  <a:pt x="1172179" y="7464933"/>
                  <a:pt x="1243883" y="7560802"/>
                  <a:pt x="1321290" y="7655270"/>
                </a:cubicBezTo>
                <a:cubicBezTo>
                  <a:pt x="1654674" y="8062144"/>
                  <a:pt x="2093168" y="8443326"/>
                  <a:pt x="2448247" y="8793316"/>
                </a:cubicBezTo>
                <a:cubicBezTo>
                  <a:pt x="2625774" y="8968298"/>
                  <a:pt x="2782446" y="9135463"/>
                  <a:pt x="2894686" y="9294022"/>
                </a:cubicBezTo>
                <a:cubicBezTo>
                  <a:pt x="3006926" y="9452581"/>
                  <a:pt x="3074555" y="9602456"/>
                  <a:pt x="3074530" y="9742503"/>
                </a:cubicBezTo>
                <a:cubicBezTo>
                  <a:pt x="3074530" y="9798751"/>
                  <a:pt x="3065134" y="9851612"/>
                  <a:pt x="3047615" y="9901698"/>
                </a:cubicBezTo>
                <a:cubicBezTo>
                  <a:pt x="3008301" y="9909592"/>
                  <a:pt x="2968503" y="9917409"/>
                  <a:pt x="2928246" y="9925200"/>
                </a:cubicBezTo>
                <a:cubicBezTo>
                  <a:pt x="2939118" y="9883034"/>
                  <a:pt x="2944899" y="9839034"/>
                  <a:pt x="2944899" y="9792920"/>
                </a:cubicBezTo>
                <a:cubicBezTo>
                  <a:pt x="2944822" y="9601514"/>
                  <a:pt x="2831869" y="9396740"/>
                  <a:pt x="2658850" y="9177936"/>
                </a:cubicBezTo>
                <a:cubicBezTo>
                  <a:pt x="2399282" y="8849768"/>
                  <a:pt x="2004151" y="8489974"/>
                  <a:pt x="1649734" y="8098913"/>
                </a:cubicBezTo>
                <a:cubicBezTo>
                  <a:pt x="1444835" y="7872851"/>
                  <a:pt x="1253559" y="7636325"/>
                  <a:pt x="1109999" y="7389563"/>
                </a:cubicBezTo>
                <a:close/>
                <a:moveTo>
                  <a:pt x="1106689" y="7383808"/>
                </a:moveTo>
                <a:cubicBezTo>
                  <a:pt x="1103099" y="7377595"/>
                  <a:pt x="1099534" y="7371382"/>
                  <a:pt x="1095995" y="7365143"/>
                </a:cubicBezTo>
                <a:cubicBezTo>
                  <a:pt x="1095129" y="7358319"/>
                  <a:pt x="1094263" y="7351469"/>
                  <a:pt x="1093449" y="7344620"/>
                </a:cubicBezTo>
                <a:cubicBezTo>
                  <a:pt x="1097344" y="7350681"/>
                  <a:pt x="1101291" y="7356740"/>
                  <a:pt x="1105263" y="7362801"/>
                </a:cubicBezTo>
                <a:cubicBezTo>
                  <a:pt x="1105722" y="7369803"/>
                  <a:pt x="1106180" y="7376831"/>
                  <a:pt x="1106689" y="7383808"/>
                </a:cubicBezTo>
                <a:close/>
                <a:moveTo>
                  <a:pt x="1092430" y="7335937"/>
                </a:moveTo>
                <a:cubicBezTo>
                  <a:pt x="1091590" y="7328731"/>
                  <a:pt x="1090775" y="7321525"/>
                  <a:pt x="1089986" y="7314268"/>
                </a:cubicBezTo>
                <a:cubicBezTo>
                  <a:pt x="1094442" y="7320532"/>
                  <a:pt x="1098898" y="7326796"/>
                  <a:pt x="1103455" y="7333034"/>
                </a:cubicBezTo>
                <a:cubicBezTo>
                  <a:pt x="1103863" y="7340393"/>
                  <a:pt x="1104296" y="7347726"/>
                  <a:pt x="1104754" y="7355035"/>
                </a:cubicBezTo>
                <a:cubicBezTo>
                  <a:pt x="1100629" y="7348669"/>
                  <a:pt x="1096504" y="7342303"/>
                  <a:pt x="1092456" y="7335912"/>
                </a:cubicBezTo>
                <a:close/>
                <a:moveTo>
                  <a:pt x="1088789" y="7330183"/>
                </a:moveTo>
                <a:cubicBezTo>
                  <a:pt x="1084868" y="7323995"/>
                  <a:pt x="1080972" y="7317782"/>
                  <a:pt x="1077101" y="7311569"/>
                </a:cubicBezTo>
                <a:cubicBezTo>
                  <a:pt x="1075956" y="7304796"/>
                  <a:pt x="1074810" y="7297997"/>
                  <a:pt x="1073715" y="7291199"/>
                </a:cubicBezTo>
                <a:cubicBezTo>
                  <a:pt x="1077967" y="7297285"/>
                  <a:pt x="1082194" y="7303370"/>
                  <a:pt x="1086497" y="7309430"/>
                </a:cubicBezTo>
                <a:cubicBezTo>
                  <a:pt x="1087236" y="7316356"/>
                  <a:pt x="1087974" y="7323282"/>
                  <a:pt x="1088763" y="7330183"/>
                </a:cubicBezTo>
                <a:close/>
                <a:moveTo>
                  <a:pt x="1072289" y="7282261"/>
                </a:moveTo>
                <a:cubicBezTo>
                  <a:pt x="1071169" y="7275182"/>
                  <a:pt x="1070074" y="7268103"/>
                  <a:pt x="1069004" y="7260974"/>
                </a:cubicBezTo>
                <a:cubicBezTo>
                  <a:pt x="1073766" y="7267187"/>
                  <a:pt x="1078604" y="7273374"/>
                  <a:pt x="1083467" y="7279587"/>
                </a:cubicBezTo>
                <a:cubicBezTo>
                  <a:pt x="1084180" y="7286844"/>
                  <a:pt x="1084868" y="7294127"/>
                  <a:pt x="1085631" y="7301358"/>
                </a:cubicBezTo>
                <a:cubicBezTo>
                  <a:pt x="1081150" y="7294993"/>
                  <a:pt x="1076694" y="7288627"/>
                  <a:pt x="1072289" y="7282261"/>
                </a:cubicBezTo>
                <a:close/>
                <a:moveTo>
                  <a:pt x="1068342" y="7276557"/>
                </a:moveTo>
                <a:cubicBezTo>
                  <a:pt x="1064090" y="7270370"/>
                  <a:pt x="1059863" y="7264157"/>
                  <a:pt x="1055662" y="7257969"/>
                </a:cubicBezTo>
                <a:cubicBezTo>
                  <a:pt x="1054261" y="7251324"/>
                  <a:pt x="1052886" y="7244677"/>
                  <a:pt x="1051537" y="7238006"/>
                </a:cubicBezTo>
                <a:cubicBezTo>
                  <a:pt x="1056044" y="7243990"/>
                  <a:pt x="1060627" y="7249999"/>
                  <a:pt x="1065210" y="7255983"/>
                </a:cubicBezTo>
                <a:cubicBezTo>
                  <a:pt x="1066229" y="7262858"/>
                  <a:pt x="1067298" y="7269708"/>
                  <a:pt x="1068368" y="7276557"/>
                </a:cubicBezTo>
                <a:close/>
                <a:moveTo>
                  <a:pt x="1049678" y="7228763"/>
                </a:moveTo>
                <a:cubicBezTo>
                  <a:pt x="1048303" y="7221837"/>
                  <a:pt x="1046953" y="7214886"/>
                  <a:pt x="1045629" y="7207934"/>
                </a:cubicBezTo>
                <a:cubicBezTo>
                  <a:pt x="1050697" y="7214096"/>
                  <a:pt x="1055815" y="7220233"/>
                  <a:pt x="1060984" y="7226395"/>
                </a:cubicBezTo>
                <a:cubicBezTo>
                  <a:pt x="1061951" y="7233525"/>
                  <a:pt x="1062970" y="7240655"/>
                  <a:pt x="1063988" y="7247758"/>
                </a:cubicBezTo>
                <a:cubicBezTo>
                  <a:pt x="1059176" y="7241444"/>
                  <a:pt x="1054389" y="7235103"/>
                  <a:pt x="1049653" y="7228789"/>
                </a:cubicBezTo>
                <a:close/>
                <a:moveTo>
                  <a:pt x="1045324" y="7222932"/>
                </a:moveTo>
                <a:cubicBezTo>
                  <a:pt x="1040766" y="7216796"/>
                  <a:pt x="1036234" y="7210659"/>
                  <a:pt x="1031752" y="7204522"/>
                </a:cubicBezTo>
                <a:cubicBezTo>
                  <a:pt x="1030123" y="7198029"/>
                  <a:pt x="1028518" y="7191536"/>
                  <a:pt x="1026940" y="7185043"/>
                </a:cubicBezTo>
                <a:cubicBezTo>
                  <a:pt x="1031778" y="7191027"/>
                  <a:pt x="1036616" y="7197011"/>
                  <a:pt x="1041530" y="7202969"/>
                </a:cubicBezTo>
                <a:cubicBezTo>
                  <a:pt x="1042778" y="7209640"/>
                  <a:pt x="1044000" y="7216286"/>
                  <a:pt x="1045324" y="7222932"/>
                </a:cubicBezTo>
                <a:close/>
                <a:moveTo>
                  <a:pt x="1024674" y="7175520"/>
                </a:moveTo>
                <a:cubicBezTo>
                  <a:pt x="1023069" y="7168797"/>
                  <a:pt x="1021491" y="7162050"/>
                  <a:pt x="1019963" y="7155277"/>
                </a:cubicBezTo>
                <a:cubicBezTo>
                  <a:pt x="1025336" y="7161362"/>
                  <a:pt x="1030759" y="7167448"/>
                  <a:pt x="1036208" y="7173534"/>
                </a:cubicBezTo>
                <a:cubicBezTo>
                  <a:pt x="1037405" y="7180485"/>
                  <a:pt x="1038627" y="7187411"/>
                  <a:pt x="1039900" y="7194337"/>
                </a:cubicBezTo>
                <a:cubicBezTo>
                  <a:pt x="1034782" y="7188073"/>
                  <a:pt x="1029690" y="7181784"/>
                  <a:pt x="1024674" y="7175520"/>
                </a:cubicBezTo>
                <a:close/>
                <a:moveTo>
                  <a:pt x="1020014" y="7169689"/>
                </a:moveTo>
                <a:cubicBezTo>
                  <a:pt x="1015150" y="7163603"/>
                  <a:pt x="1010338" y="7157517"/>
                  <a:pt x="1005576" y="7151407"/>
                </a:cubicBezTo>
                <a:cubicBezTo>
                  <a:pt x="1003769" y="7145143"/>
                  <a:pt x="1001986" y="7138878"/>
                  <a:pt x="1000229" y="7132589"/>
                </a:cubicBezTo>
                <a:cubicBezTo>
                  <a:pt x="1005296" y="7138446"/>
                  <a:pt x="1010389" y="7144328"/>
                  <a:pt x="1015558" y="7150210"/>
                </a:cubicBezTo>
                <a:cubicBezTo>
                  <a:pt x="1017009" y="7156702"/>
                  <a:pt x="1018512" y="7163196"/>
                  <a:pt x="1020039" y="7169663"/>
                </a:cubicBezTo>
                <a:close/>
                <a:moveTo>
                  <a:pt x="997505" y="7122812"/>
                </a:moveTo>
                <a:cubicBezTo>
                  <a:pt x="995722" y="7116267"/>
                  <a:pt x="993940" y="7109749"/>
                  <a:pt x="992209" y="7103179"/>
                </a:cubicBezTo>
                <a:cubicBezTo>
                  <a:pt x="997810" y="7109163"/>
                  <a:pt x="1003489" y="7115122"/>
                  <a:pt x="1009192" y="7121105"/>
                </a:cubicBezTo>
                <a:cubicBezTo>
                  <a:pt x="1010618" y="7127879"/>
                  <a:pt x="1012095" y="7134652"/>
                  <a:pt x="1013572" y="7141399"/>
                </a:cubicBezTo>
                <a:cubicBezTo>
                  <a:pt x="1008148" y="7135186"/>
                  <a:pt x="1002801" y="7128999"/>
                  <a:pt x="997479" y="7122786"/>
                </a:cubicBezTo>
                <a:close/>
                <a:moveTo>
                  <a:pt x="992463" y="7116929"/>
                </a:moveTo>
                <a:cubicBezTo>
                  <a:pt x="987371" y="7110945"/>
                  <a:pt x="982329" y="7104987"/>
                  <a:pt x="977338" y="7099003"/>
                </a:cubicBezTo>
                <a:cubicBezTo>
                  <a:pt x="975352" y="7092969"/>
                  <a:pt x="973417" y="7086908"/>
                  <a:pt x="971507" y="7080874"/>
                </a:cubicBezTo>
                <a:cubicBezTo>
                  <a:pt x="976778" y="7086603"/>
                  <a:pt x="982074" y="7092357"/>
                  <a:pt x="987447" y="7098086"/>
                </a:cubicBezTo>
                <a:cubicBezTo>
                  <a:pt x="989102" y="7104376"/>
                  <a:pt x="990783" y="7110666"/>
                  <a:pt x="992489" y="7116955"/>
                </a:cubicBezTo>
                <a:close/>
                <a:moveTo>
                  <a:pt x="968324" y="7070765"/>
                </a:moveTo>
                <a:cubicBezTo>
                  <a:pt x="966364" y="7064450"/>
                  <a:pt x="964429" y="7058135"/>
                  <a:pt x="962519" y="7051795"/>
                </a:cubicBezTo>
                <a:cubicBezTo>
                  <a:pt x="968350" y="7057651"/>
                  <a:pt x="974232" y="7063533"/>
                  <a:pt x="980165" y="7069416"/>
                </a:cubicBezTo>
                <a:cubicBezTo>
                  <a:pt x="981769" y="7075959"/>
                  <a:pt x="983424" y="7082503"/>
                  <a:pt x="985079" y="7089022"/>
                </a:cubicBezTo>
                <a:cubicBezTo>
                  <a:pt x="979426" y="7082936"/>
                  <a:pt x="973850" y="7076851"/>
                  <a:pt x="968299" y="7070765"/>
                </a:cubicBezTo>
                <a:close/>
                <a:moveTo>
                  <a:pt x="977669" y="7044639"/>
                </a:moveTo>
                <a:cubicBezTo>
                  <a:pt x="984290" y="7050700"/>
                  <a:pt x="990986" y="7056734"/>
                  <a:pt x="997759" y="7062795"/>
                </a:cubicBezTo>
                <a:cubicBezTo>
                  <a:pt x="999058" y="7069899"/>
                  <a:pt x="1000408" y="7077004"/>
                  <a:pt x="1001757" y="7084082"/>
                </a:cubicBezTo>
                <a:cubicBezTo>
                  <a:pt x="995289" y="7077818"/>
                  <a:pt x="988898" y="7071529"/>
                  <a:pt x="982558" y="7065265"/>
                </a:cubicBezTo>
                <a:cubicBezTo>
                  <a:pt x="980878" y="7058390"/>
                  <a:pt x="979273" y="7051540"/>
                  <a:pt x="977669" y="7044639"/>
                </a:cubicBezTo>
                <a:close/>
                <a:moveTo>
                  <a:pt x="1001655" y="7066309"/>
                </a:moveTo>
                <a:cubicBezTo>
                  <a:pt x="1008530" y="7072446"/>
                  <a:pt x="1015481" y="7078607"/>
                  <a:pt x="1022484" y="7084769"/>
                </a:cubicBezTo>
                <a:cubicBezTo>
                  <a:pt x="1023477" y="7092179"/>
                  <a:pt x="1024521" y="7099589"/>
                  <a:pt x="1025590" y="7106974"/>
                </a:cubicBezTo>
                <a:cubicBezTo>
                  <a:pt x="1018919" y="7100633"/>
                  <a:pt x="1012299" y="7094318"/>
                  <a:pt x="1005755" y="7087978"/>
                </a:cubicBezTo>
                <a:cubicBezTo>
                  <a:pt x="1004354" y="7080772"/>
                  <a:pt x="1002979" y="7073540"/>
                  <a:pt x="1001655" y="7066309"/>
                </a:cubicBezTo>
                <a:close/>
                <a:moveTo>
                  <a:pt x="1026049" y="7087876"/>
                </a:moveTo>
                <a:cubicBezTo>
                  <a:pt x="1033127" y="7094089"/>
                  <a:pt x="1040308" y="7100302"/>
                  <a:pt x="1047514" y="7106540"/>
                </a:cubicBezTo>
                <a:cubicBezTo>
                  <a:pt x="1048201" y="7114230"/>
                  <a:pt x="1048889" y="7121920"/>
                  <a:pt x="1049653" y="7129584"/>
                </a:cubicBezTo>
                <a:cubicBezTo>
                  <a:pt x="1042778" y="7123193"/>
                  <a:pt x="1035979" y="7116802"/>
                  <a:pt x="1029257" y="7110411"/>
                </a:cubicBezTo>
                <a:cubicBezTo>
                  <a:pt x="1028162" y="7102925"/>
                  <a:pt x="1027093" y="7095413"/>
                  <a:pt x="1026074" y="7087901"/>
                </a:cubicBezTo>
                <a:close/>
                <a:moveTo>
                  <a:pt x="1050366" y="7136587"/>
                </a:moveTo>
                <a:cubicBezTo>
                  <a:pt x="1051129" y="7144200"/>
                  <a:pt x="1051893" y="7151788"/>
                  <a:pt x="1052734" y="7159376"/>
                </a:cubicBezTo>
                <a:cubicBezTo>
                  <a:pt x="1046368" y="7152959"/>
                  <a:pt x="1040053" y="7146568"/>
                  <a:pt x="1033789" y="7140177"/>
                </a:cubicBezTo>
                <a:cubicBezTo>
                  <a:pt x="1032592" y="7132742"/>
                  <a:pt x="1031447" y="7125307"/>
                  <a:pt x="1030326" y="7117846"/>
                </a:cubicBezTo>
                <a:cubicBezTo>
                  <a:pt x="1036947" y="7124085"/>
                  <a:pt x="1043618" y="7130349"/>
                  <a:pt x="1050366" y="7136612"/>
                </a:cubicBezTo>
                <a:close/>
                <a:moveTo>
                  <a:pt x="1053701" y="7139668"/>
                </a:moveTo>
                <a:cubicBezTo>
                  <a:pt x="1060525" y="7145983"/>
                  <a:pt x="1067400" y="7152297"/>
                  <a:pt x="1074326" y="7158612"/>
                </a:cubicBezTo>
                <a:cubicBezTo>
                  <a:pt x="1074759" y="7166531"/>
                  <a:pt x="1075217" y="7174400"/>
                  <a:pt x="1075726" y="7182267"/>
                </a:cubicBezTo>
                <a:cubicBezTo>
                  <a:pt x="1069157" y="7175774"/>
                  <a:pt x="1062639" y="7169282"/>
                  <a:pt x="1056197" y="7162814"/>
                </a:cubicBezTo>
                <a:cubicBezTo>
                  <a:pt x="1055331" y="7155099"/>
                  <a:pt x="1054516" y="7147383"/>
                  <a:pt x="1053727" y="7139642"/>
                </a:cubicBezTo>
                <a:close/>
                <a:moveTo>
                  <a:pt x="1076134" y="7189041"/>
                </a:moveTo>
                <a:cubicBezTo>
                  <a:pt x="1076643" y="7196858"/>
                  <a:pt x="1077178" y="7204650"/>
                  <a:pt x="1077764" y="7212441"/>
                </a:cubicBezTo>
                <a:cubicBezTo>
                  <a:pt x="1071703" y="7205948"/>
                  <a:pt x="1065669" y="7199455"/>
                  <a:pt x="1059736" y="7192962"/>
                </a:cubicBezTo>
                <a:cubicBezTo>
                  <a:pt x="1058794" y="7185348"/>
                  <a:pt x="1057877" y="7177709"/>
                  <a:pt x="1057011" y="7170045"/>
                </a:cubicBezTo>
                <a:cubicBezTo>
                  <a:pt x="1063352" y="7176385"/>
                  <a:pt x="1069717" y="7182701"/>
                  <a:pt x="1076159" y="7189041"/>
                </a:cubicBezTo>
                <a:close/>
                <a:moveTo>
                  <a:pt x="1079266" y="7192096"/>
                </a:moveTo>
                <a:cubicBezTo>
                  <a:pt x="1085784" y="7198488"/>
                  <a:pt x="1092328" y="7204879"/>
                  <a:pt x="1098949" y="7211270"/>
                </a:cubicBezTo>
                <a:cubicBezTo>
                  <a:pt x="1099101" y="7219342"/>
                  <a:pt x="1099280" y="7227388"/>
                  <a:pt x="1099483" y="7235435"/>
                </a:cubicBezTo>
                <a:cubicBezTo>
                  <a:pt x="1093245" y="7228890"/>
                  <a:pt x="1087083" y="7222346"/>
                  <a:pt x="1080946" y="7215803"/>
                </a:cubicBezTo>
                <a:cubicBezTo>
                  <a:pt x="1080361" y="7207909"/>
                  <a:pt x="1079800" y="7200015"/>
                  <a:pt x="1079266" y="7192096"/>
                </a:cubicBezTo>
                <a:close/>
                <a:moveTo>
                  <a:pt x="1099636" y="7241978"/>
                </a:moveTo>
                <a:cubicBezTo>
                  <a:pt x="1099840" y="7249948"/>
                  <a:pt x="1100094" y="7257893"/>
                  <a:pt x="1100374" y="7265837"/>
                </a:cubicBezTo>
                <a:cubicBezTo>
                  <a:pt x="1094645" y="7259293"/>
                  <a:pt x="1088967" y="7252724"/>
                  <a:pt x="1083340" y="7246180"/>
                </a:cubicBezTo>
                <a:cubicBezTo>
                  <a:pt x="1082678" y="7238414"/>
                  <a:pt x="1082041" y="7230596"/>
                  <a:pt x="1081430" y="7222780"/>
                </a:cubicBezTo>
                <a:cubicBezTo>
                  <a:pt x="1087439" y="7229196"/>
                  <a:pt x="1093499" y="7235587"/>
                  <a:pt x="1099611" y="7241978"/>
                </a:cubicBezTo>
                <a:close/>
                <a:moveTo>
                  <a:pt x="1102590" y="7245060"/>
                </a:moveTo>
                <a:cubicBezTo>
                  <a:pt x="1177425" y="7323231"/>
                  <a:pt x="1259517" y="7401377"/>
                  <a:pt x="1346956" y="7479320"/>
                </a:cubicBezTo>
                <a:cubicBezTo>
                  <a:pt x="1780842" y="7865976"/>
                  <a:pt x="2346039" y="8247311"/>
                  <a:pt x="2802689" y="8599236"/>
                </a:cubicBezTo>
                <a:cubicBezTo>
                  <a:pt x="3031014" y="8775186"/>
                  <a:pt x="3232221" y="8943803"/>
                  <a:pt x="3376213" y="9101929"/>
                </a:cubicBezTo>
                <a:cubicBezTo>
                  <a:pt x="3448222" y="9180966"/>
                  <a:pt x="3505920" y="9257406"/>
                  <a:pt x="3545566" y="9330739"/>
                </a:cubicBezTo>
                <a:cubicBezTo>
                  <a:pt x="3585211" y="9404073"/>
                  <a:pt x="3606778" y="9474250"/>
                  <a:pt x="3606778" y="9540810"/>
                </a:cubicBezTo>
                <a:cubicBezTo>
                  <a:pt x="3606778" y="9627563"/>
                  <a:pt x="3576478" y="9704003"/>
                  <a:pt x="3521834" y="9772957"/>
                </a:cubicBezTo>
                <a:cubicBezTo>
                  <a:pt x="3515316" y="9781207"/>
                  <a:pt x="3508390" y="9789304"/>
                  <a:pt x="3501184" y="9797325"/>
                </a:cubicBezTo>
                <a:cubicBezTo>
                  <a:pt x="3468643" y="9806288"/>
                  <a:pt x="3435210" y="9815022"/>
                  <a:pt x="3400988" y="9823552"/>
                </a:cubicBezTo>
                <a:cubicBezTo>
                  <a:pt x="3411810" y="9808223"/>
                  <a:pt x="3421613" y="9792564"/>
                  <a:pt x="3430270" y="9776496"/>
                </a:cubicBezTo>
                <a:cubicBezTo>
                  <a:pt x="3460800" y="9719815"/>
                  <a:pt x="3477427" y="9658348"/>
                  <a:pt x="3477427" y="9591201"/>
                </a:cubicBezTo>
                <a:cubicBezTo>
                  <a:pt x="3477427" y="9499534"/>
                  <a:pt x="3440583" y="9402800"/>
                  <a:pt x="3375780" y="9301508"/>
                </a:cubicBezTo>
                <a:cubicBezTo>
                  <a:pt x="3262292" y="9124234"/>
                  <a:pt x="3062791" y="8932676"/>
                  <a:pt x="2822117" y="8730371"/>
                </a:cubicBezTo>
                <a:cubicBezTo>
                  <a:pt x="2461131" y="8426979"/>
                  <a:pt x="2007512" y="8099600"/>
                  <a:pt x="1613144" y="7761527"/>
                </a:cubicBezTo>
                <a:cubicBezTo>
                  <a:pt x="1423981" y="7599404"/>
                  <a:pt x="1248466" y="7434760"/>
                  <a:pt x="1103354" y="7269199"/>
                </a:cubicBezTo>
                <a:cubicBezTo>
                  <a:pt x="1103074" y="7261152"/>
                  <a:pt x="1102793" y="7253106"/>
                  <a:pt x="1102564" y="7245034"/>
                </a:cubicBezTo>
                <a:close/>
                <a:moveTo>
                  <a:pt x="3394826" y="9825105"/>
                </a:moveTo>
                <a:cubicBezTo>
                  <a:pt x="3360171" y="9833712"/>
                  <a:pt x="3324752" y="9842115"/>
                  <a:pt x="3288646" y="9850365"/>
                </a:cubicBezTo>
                <a:cubicBezTo>
                  <a:pt x="3324549" y="9786758"/>
                  <a:pt x="3344333" y="9717651"/>
                  <a:pt x="3344333" y="9641644"/>
                </a:cubicBezTo>
                <a:cubicBezTo>
                  <a:pt x="3344333" y="9548983"/>
                  <a:pt x="3309678" y="9451613"/>
                  <a:pt x="3248644" y="9349990"/>
                </a:cubicBezTo>
                <a:cubicBezTo>
                  <a:pt x="3141828" y="9172104"/>
                  <a:pt x="2954040" y="8980826"/>
                  <a:pt x="2727574" y="8778802"/>
                </a:cubicBezTo>
                <a:cubicBezTo>
                  <a:pt x="2387900" y="8475791"/>
                  <a:pt x="1961246" y="8148744"/>
                  <a:pt x="1590762" y="7807971"/>
                </a:cubicBezTo>
                <a:cubicBezTo>
                  <a:pt x="1409696" y="7641443"/>
                  <a:pt x="1242100" y="7471605"/>
                  <a:pt x="1104627" y="7299754"/>
                </a:cubicBezTo>
                <a:cubicBezTo>
                  <a:pt x="1104270" y="7291835"/>
                  <a:pt x="1103914" y="7283891"/>
                  <a:pt x="1103608" y="7275946"/>
                </a:cubicBezTo>
                <a:cubicBezTo>
                  <a:pt x="1176075" y="7358396"/>
                  <a:pt x="1256028" y="7440590"/>
                  <a:pt x="1341405" y="7522327"/>
                </a:cubicBezTo>
                <a:cubicBezTo>
                  <a:pt x="1750312" y="7913873"/>
                  <a:pt x="2283605" y="8295412"/>
                  <a:pt x="2714613" y="8647132"/>
                </a:cubicBezTo>
                <a:cubicBezTo>
                  <a:pt x="2930105" y="8822981"/>
                  <a:pt x="3120057" y="8991393"/>
                  <a:pt x="3256003" y="9149723"/>
                </a:cubicBezTo>
                <a:cubicBezTo>
                  <a:pt x="3391999" y="9308052"/>
                  <a:pt x="3473786" y="9456349"/>
                  <a:pt x="3473710" y="9591201"/>
                </a:cubicBezTo>
                <a:cubicBezTo>
                  <a:pt x="3473710" y="9677954"/>
                  <a:pt x="3445522" y="9755031"/>
                  <a:pt x="3394801" y="9825080"/>
                </a:cubicBezTo>
                <a:close/>
                <a:moveTo>
                  <a:pt x="3389937" y="9831751"/>
                </a:moveTo>
                <a:cubicBezTo>
                  <a:pt x="3378199" y="9847411"/>
                  <a:pt x="3365315" y="9862714"/>
                  <a:pt x="3351386" y="9877686"/>
                </a:cubicBezTo>
                <a:cubicBezTo>
                  <a:pt x="3319201" y="9887159"/>
                  <a:pt x="3286202" y="9896453"/>
                  <a:pt x="3252489" y="9905568"/>
                </a:cubicBezTo>
                <a:cubicBezTo>
                  <a:pt x="3264406" y="9889628"/>
                  <a:pt x="3275278" y="9873307"/>
                  <a:pt x="3285031" y="9856628"/>
                </a:cubicBezTo>
                <a:cubicBezTo>
                  <a:pt x="3318590" y="9848989"/>
                  <a:pt x="3351590" y="9841223"/>
                  <a:pt x="3383877" y="9833279"/>
                </a:cubicBezTo>
                <a:cubicBezTo>
                  <a:pt x="3385914" y="9832770"/>
                  <a:pt x="3387925" y="9832286"/>
                  <a:pt x="3389937" y="9831776"/>
                </a:cubicBezTo>
                <a:close/>
                <a:moveTo>
                  <a:pt x="3246098" y="9907275"/>
                </a:moveTo>
                <a:cubicBezTo>
                  <a:pt x="3211825" y="9916492"/>
                  <a:pt x="3176839" y="9925532"/>
                  <a:pt x="3141217" y="9934444"/>
                </a:cubicBezTo>
                <a:cubicBezTo>
                  <a:pt x="3151682" y="9917358"/>
                  <a:pt x="3161078" y="9899890"/>
                  <a:pt x="3169302" y="9882015"/>
                </a:cubicBezTo>
                <a:cubicBezTo>
                  <a:pt x="3206733" y="9874071"/>
                  <a:pt x="3243552" y="9866024"/>
                  <a:pt x="3279709" y="9857825"/>
                </a:cubicBezTo>
                <a:cubicBezTo>
                  <a:pt x="3274514" y="9866534"/>
                  <a:pt x="3269014" y="9875140"/>
                  <a:pt x="3263209" y="9883645"/>
                </a:cubicBezTo>
                <a:cubicBezTo>
                  <a:pt x="3257760" y="9891615"/>
                  <a:pt x="3252056" y="9899483"/>
                  <a:pt x="3246098" y="9907275"/>
                </a:cubicBezTo>
                <a:close/>
                <a:moveTo>
                  <a:pt x="3240751" y="9914073"/>
                </a:moveTo>
                <a:cubicBezTo>
                  <a:pt x="3228223" y="9929937"/>
                  <a:pt x="3214651" y="9945444"/>
                  <a:pt x="3200061" y="9960645"/>
                </a:cubicBezTo>
                <a:cubicBezTo>
                  <a:pt x="3168207" y="9970703"/>
                  <a:pt x="3135589" y="9980557"/>
                  <a:pt x="3102335" y="9990284"/>
                </a:cubicBezTo>
                <a:cubicBezTo>
                  <a:pt x="3115016" y="9974115"/>
                  <a:pt x="3126652" y="9957615"/>
                  <a:pt x="3137295" y="9940733"/>
                </a:cubicBezTo>
                <a:cubicBezTo>
                  <a:pt x="3172434" y="9931974"/>
                  <a:pt x="3206936" y="9923087"/>
                  <a:pt x="3240751" y="9914048"/>
                </a:cubicBezTo>
                <a:close/>
                <a:moveTo>
                  <a:pt x="3095587" y="9992296"/>
                </a:moveTo>
                <a:cubicBezTo>
                  <a:pt x="3061722" y="10002150"/>
                  <a:pt x="3027169" y="10011851"/>
                  <a:pt x="2992056" y="10021451"/>
                </a:cubicBezTo>
                <a:cubicBezTo>
                  <a:pt x="3003386" y="10004136"/>
                  <a:pt x="3013699" y="9986439"/>
                  <a:pt x="3022942" y="9968386"/>
                </a:cubicBezTo>
                <a:cubicBezTo>
                  <a:pt x="3059787" y="9959754"/>
                  <a:pt x="3096097" y="9950995"/>
                  <a:pt x="3131795" y="9942134"/>
                </a:cubicBezTo>
                <a:cubicBezTo>
                  <a:pt x="3120821" y="9959194"/>
                  <a:pt x="3108726" y="9975898"/>
                  <a:pt x="3095613" y="9992270"/>
                </a:cubicBezTo>
                <a:close/>
                <a:moveTo>
                  <a:pt x="3090087" y="9999120"/>
                </a:moveTo>
                <a:cubicBezTo>
                  <a:pt x="3076821" y="10015238"/>
                  <a:pt x="3062537" y="10031050"/>
                  <a:pt x="3047335" y="10046558"/>
                </a:cubicBezTo>
                <a:cubicBezTo>
                  <a:pt x="3015711" y="10057252"/>
                  <a:pt x="2983398" y="10067794"/>
                  <a:pt x="2950475" y="10078183"/>
                </a:cubicBezTo>
                <a:cubicBezTo>
                  <a:pt x="2963868" y="10061708"/>
                  <a:pt x="2976345" y="10044928"/>
                  <a:pt x="2987829" y="10027817"/>
                </a:cubicBezTo>
                <a:cubicBezTo>
                  <a:pt x="3022484" y="10018370"/>
                  <a:pt x="3056604" y="10008821"/>
                  <a:pt x="3090087" y="9999120"/>
                </a:cubicBezTo>
                <a:close/>
                <a:moveTo>
                  <a:pt x="2943600" y="10080347"/>
                </a:moveTo>
                <a:cubicBezTo>
                  <a:pt x="2910015" y="10090914"/>
                  <a:pt x="2875818" y="10101380"/>
                  <a:pt x="2841112" y="10111743"/>
                </a:cubicBezTo>
                <a:cubicBezTo>
                  <a:pt x="2853258" y="10094123"/>
                  <a:pt x="2864462" y="10076171"/>
                  <a:pt x="2874672" y="10057863"/>
                </a:cubicBezTo>
                <a:cubicBezTo>
                  <a:pt x="2911033" y="10048442"/>
                  <a:pt x="2946859" y="10038970"/>
                  <a:pt x="2982176" y="10029370"/>
                </a:cubicBezTo>
                <a:cubicBezTo>
                  <a:pt x="2970336" y="10046685"/>
                  <a:pt x="2957452" y="10063694"/>
                  <a:pt x="2943625" y="10080373"/>
                </a:cubicBezTo>
                <a:close/>
                <a:moveTo>
                  <a:pt x="2937642" y="10087401"/>
                </a:moveTo>
                <a:cubicBezTo>
                  <a:pt x="2923637" y="10103850"/>
                  <a:pt x="2908742" y="10119993"/>
                  <a:pt x="2892929" y="10135882"/>
                </a:cubicBezTo>
                <a:cubicBezTo>
                  <a:pt x="2861482" y="10147289"/>
                  <a:pt x="2829425" y="10158519"/>
                  <a:pt x="2796832" y="10169671"/>
                </a:cubicBezTo>
                <a:cubicBezTo>
                  <a:pt x="2797978" y="10168296"/>
                  <a:pt x="2799150" y="10166947"/>
                  <a:pt x="2800296" y="10165547"/>
                </a:cubicBezTo>
                <a:cubicBezTo>
                  <a:pt x="2813129" y="10150039"/>
                  <a:pt x="2825223" y="10134252"/>
                  <a:pt x="2836529" y="10118236"/>
                </a:cubicBezTo>
                <a:cubicBezTo>
                  <a:pt x="2870751" y="10108051"/>
                  <a:pt x="2904489" y="10097789"/>
                  <a:pt x="2937642" y="10087401"/>
                </a:cubicBezTo>
                <a:close/>
                <a:moveTo>
                  <a:pt x="2789754" y="10172091"/>
                </a:moveTo>
                <a:cubicBezTo>
                  <a:pt x="2756397" y="10183447"/>
                  <a:pt x="2722507" y="10194727"/>
                  <a:pt x="2688157" y="10205931"/>
                </a:cubicBezTo>
                <a:cubicBezTo>
                  <a:pt x="2701143" y="10187903"/>
                  <a:pt x="2713213" y="10169569"/>
                  <a:pt x="2724365" y="10150905"/>
                </a:cubicBezTo>
                <a:cubicBezTo>
                  <a:pt x="2760217" y="10140669"/>
                  <a:pt x="2795687" y="10130382"/>
                  <a:pt x="2830622" y="10120018"/>
                </a:cubicBezTo>
                <a:cubicBezTo>
                  <a:pt x="2817941" y="10137690"/>
                  <a:pt x="2804319" y="10155056"/>
                  <a:pt x="2789754" y="10172116"/>
                </a:cubicBezTo>
                <a:close/>
                <a:moveTo>
                  <a:pt x="2783515" y="10179296"/>
                </a:moveTo>
                <a:cubicBezTo>
                  <a:pt x="2768798" y="10196153"/>
                  <a:pt x="2753266" y="10212730"/>
                  <a:pt x="2736868" y="10229051"/>
                </a:cubicBezTo>
                <a:cubicBezTo>
                  <a:pt x="2705574" y="10241223"/>
                  <a:pt x="2673745" y="10253292"/>
                  <a:pt x="2641433" y="10265285"/>
                </a:cubicBezTo>
                <a:cubicBezTo>
                  <a:pt x="2653248" y="10251484"/>
                  <a:pt x="2664553" y="10237505"/>
                  <a:pt x="2675299" y="10223348"/>
                </a:cubicBezTo>
                <a:cubicBezTo>
                  <a:pt x="2678023" y="10219758"/>
                  <a:pt x="2680697" y="10216167"/>
                  <a:pt x="2683345" y="10212577"/>
                </a:cubicBezTo>
                <a:cubicBezTo>
                  <a:pt x="2717185" y="10201577"/>
                  <a:pt x="2750592" y="10190475"/>
                  <a:pt x="2783515" y="10179296"/>
                </a:cubicBezTo>
                <a:close/>
                <a:moveTo>
                  <a:pt x="2633973" y="10268061"/>
                </a:moveTo>
                <a:cubicBezTo>
                  <a:pt x="2600820" y="10280309"/>
                  <a:pt x="2567184" y="10292505"/>
                  <a:pt x="2533165" y="10304651"/>
                </a:cubicBezTo>
                <a:cubicBezTo>
                  <a:pt x="2538971" y="10296834"/>
                  <a:pt x="2544649" y="10288966"/>
                  <a:pt x="2550175" y="10281047"/>
                </a:cubicBezTo>
                <a:cubicBezTo>
                  <a:pt x="2557711" y="10270199"/>
                  <a:pt x="2564994" y="10259251"/>
                  <a:pt x="2571945" y="10248200"/>
                </a:cubicBezTo>
                <a:cubicBezTo>
                  <a:pt x="2607415" y="10237022"/>
                  <a:pt x="2642502" y="10225843"/>
                  <a:pt x="2677183" y="10214563"/>
                </a:cubicBezTo>
                <a:cubicBezTo>
                  <a:pt x="2663662" y="10232692"/>
                  <a:pt x="2649225" y="10250491"/>
                  <a:pt x="2633973" y="10268061"/>
                </a:cubicBezTo>
                <a:close/>
                <a:moveTo>
                  <a:pt x="2627556" y="10275419"/>
                </a:moveTo>
                <a:cubicBezTo>
                  <a:pt x="2612151" y="10292811"/>
                  <a:pt x="2595880" y="10309922"/>
                  <a:pt x="2578896" y="10326804"/>
                </a:cubicBezTo>
                <a:cubicBezTo>
                  <a:pt x="2547679" y="10339892"/>
                  <a:pt x="2515978" y="10352903"/>
                  <a:pt x="2483895" y="10365839"/>
                </a:cubicBezTo>
                <a:cubicBezTo>
                  <a:pt x="2499376" y="10347964"/>
                  <a:pt x="2514119" y="10329860"/>
                  <a:pt x="2528047" y="10311450"/>
                </a:cubicBezTo>
                <a:cubicBezTo>
                  <a:pt x="2561607" y="10299482"/>
                  <a:pt x="2594811" y="10287489"/>
                  <a:pt x="2627556" y="10275419"/>
                </a:cubicBezTo>
                <a:close/>
                <a:moveTo>
                  <a:pt x="2476231" y="10368945"/>
                </a:moveTo>
                <a:cubicBezTo>
                  <a:pt x="2443180" y="10382237"/>
                  <a:pt x="2409696" y="10395504"/>
                  <a:pt x="2375933" y="10408744"/>
                </a:cubicBezTo>
                <a:cubicBezTo>
                  <a:pt x="2390497" y="10389596"/>
                  <a:pt x="2404298" y="10370167"/>
                  <a:pt x="2417259" y="10350434"/>
                </a:cubicBezTo>
                <a:cubicBezTo>
                  <a:pt x="2452372" y="10338212"/>
                  <a:pt x="2487230" y="10325989"/>
                  <a:pt x="2521707" y="10313716"/>
                </a:cubicBezTo>
                <a:cubicBezTo>
                  <a:pt x="2507372" y="10332381"/>
                  <a:pt x="2492196" y="10350790"/>
                  <a:pt x="2476231" y="10368945"/>
                </a:cubicBezTo>
                <a:close/>
                <a:moveTo>
                  <a:pt x="2469483" y="10376584"/>
                </a:moveTo>
                <a:cubicBezTo>
                  <a:pt x="2465587" y="10380938"/>
                  <a:pt x="2461666" y="10385268"/>
                  <a:pt x="2457694" y="10389571"/>
                </a:cubicBezTo>
                <a:cubicBezTo>
                  <a:pt x="2445166" y="10403193"/>
                  <a:pt x="2432205" y="10416663"/>
                  <a:pt x="2418863" y="10430006"/>
                </a:cubicBezTo>
                <a:cubicBezTo>
                  <a:pt x="2387646" y="10444164"/>
                  <a:pt x="2356021" y="10458244"/>
                  <a:pt x="2324090" y="10472325"/>
                </a:cubicBezTo>
                <a:cubicBezTo>
                  <a:pt x="2340285" y="10453713"/>
                  <a:pt x="2355792" y="10434869"/>
                  <a:pt x="2370560" y="10415772"/>
                </a:cubicBezTo>
                <a:cubicBezTo>
                  <a:pt x="2403865" y="10402735"/>
                  <a:pt x="2436865" y="10389673"/>
                  <a:pt x="2469508" y="10376584"/>
                </a:cubicBezTo>
                <a:close/>
                <a:moveTo>
                  <a:pt x="2316222" y="10475789"/>
                </a:moveTo>
                <a:cubicBezTo>
                  <a:pt x="2283172" y="10490328"/>
                  <a:pt x="2249815" y="10504841"/>
                  <a:pt x="2216230" y="10519407"/>
                </a:cubicBezTo>
                <a:cubicBezTo>
                  <a:pt x="2217580" y="10517650"/>
                  <a:pt x="2218955" y="10515893"/>
                  <a:pt x="2220279" y="10514136"/>
                </a:cubicBezTo>
                <a:cubicBezTo>
                  <a:pt x="2234156" y="10495878"/>
                  <a:pt x="2247447" y="10477393"/>
                  <a:pt x="2260102" y="10458677"/>
                </a:cubicBezTo>
                <a:cubicBezTo>
                  <a:pt x="2294961" y="10445207"/>
                  <a:pt x="2329641" y="10431763"/>
                  <a:pt x="2363991" y="10418319"/>
                </a:cubicBezTo>
                <a:cubicBezTo>
                  <a:pt x="2355563" y="10429115"/>
                  <a:pt x="2346905" y="10439835"/>
                  <a:pt x="2337993" y="10450453"/>
                </a:cubicBezTo>
                <a:cubicBezTo>
                  <a:pt x="2330889" y="10458957"/>
                  <a:pt x="2323581" y="10467385"/>
                  <a:pt x="2316172" y="10475789"/>
                </a:cubicBezTo>
                <a:close/>
                <a:moveTo>
                  <a:pt x="2309093" y="10483810"/>
                </a:moveTo>
                <a:cubicBezTo>
                  <a:pt x="2292237" y="10502678"/>
                  <a:pt x="2274667" y="10521341"/>
                  <a:pt x="2256487" y="10539777"/>
                </a:cubicBezTo>
                <a:cubicBezTo>
                  <a:pt x="2225244" y="10555182"/>
                  <a:pt x="2193696" y="10570588"/>
                  <a:pt x="2161918" y="10586019"/>
                </a:cubicBezTo>
                <a:cubicBezTo>
                  <a:pt x="2178800" y="10566463"/>
                  <a:pt x="2195045" y="10546704"/>
                  <a:pt x="2210628" y="10526715"/>
                </a:cubicBezTo>
                <a:cubicBezTo>
                  <a:pt x="2243704" y="10512404"/>
                  <a:pt x="2276551" y="10498120"/>
                  <a:pt x="2309118" y="10483810"/>
                </a:cubicBezTo>
                <a:close/>
                <a:moveTo>
                  <a:pt x="1990732" y="10617211"/>
                </a:moveTo>
                <a:cubicBezTo>
                  <a:pt x="2004354" y="10594523"/>
                  <a:pt x="2017264" y="10571606"/>
                  <a:pt x="2029410" y="10548359"/>
                </a:cubicBezTo>
                <a:cubicBezTo>
                  <a:pt x="2066713" y="10533640"/>
                  <a:pt x="2104041" y="10519101"/>
                  <a:pt x="2141319" y="10504639"/>
                </a:cubicBezTo>
                <a:cubicBezTo>
                  <a:pt x="2128103" y="10526689"/>
                  <a:pt x="2114073" y="10548434"/>
                  <a:pt x="2099356" y="10569951"/>
                </a:cubicBezTo>
                <a:cubicBezTo>
                  <a:pt x="2063199" y="10585585"/>
                  <a:pt x="2026940" y="10601321"/>
                  <a:pt x="1990706" y="10617211"/>
                </a:cubicBezTo>
                <a:close/>
                <a:moveTo>
                  <a:pt x="1912714" y="10590143"/>
                </a:moveTo>
                <a:cubicBezTo>
                  <a:pt x="1923688" y="10566004"/>
                  <a:pt x="1933924" y="10541560"/>
                  <a:pt x="1943320" y="10516785"/>
                </a:cubicBezTo>
                <a:cubicBezTo>
                  <a:pt x="1982609" y="10502321"/>
                  <a:pt x="2022127" y="10488088"/>
                  <a:pt x="2061722" y="10474032"/>
                </a:cubicBezTo>
                <a:cubicBezTo>
                  <a:pt x="2051384" y="10497610"/>
                  <a:pt x="2040231" y="10520884"/>
                  <a:pt x="2028264" y="10543852"/>
                </a:cubicBezTo>
                <a:cubicBezTo>
                  <a:pt x="1989637" y="10559079"/>
                  <a:pt x="1951086" y="10574509"/>
                  <a:pt x="1912714" y="10590118"/>
                </a:cubicBezTo>
                <a:close/>
                <a:moveTo>
                  <a:pt x="1945510" y="10510978"/>
                </a:moveTo>
                <a:cubicBezTo>
                  <a:pt x="1954574" y="10486713"/>
                  <a:pt x="1962850" y="10462115"/>
                  <a:pt x="1970234" y="10437162"/>
                </a:cubicBezTo>
                <a:cubicBezTo>
                  <a:pt x="2010542" y="10423767"/>
                  <a:pt x="2051078" y="10410578"/>
                  <a:pt x="2091717" y="10397591"/>
                </a:cubicBezTo>
                <a:cubicBezTo>
                  <a:pt x="2083442" y="10421476"/>
                  <a:pt x="2074250" y="10444978"/>
                  <a:pt x="2064268" y="10468150"/>
                </a:cubicBezTo>
                <a:cubicBezTo>
                  <a:pt x="2024546" y="10482231"/>
                  <a:pt x="1984926" y="10496490"/>
                  <a:pt x="1945510" y="10510978"/>
                </a:cubicBezTo>
                <a:close/>
                <a:moveTo>
                  <a:pt x="1940901" y="10441871"/>
                </a:moveTo>
                <a:cubicBezTo>
                  <a:pt x="1558654" y="10570511"/>
                  <a:pt x="1200749" y="10721406"/>
                  <a:pt x="981896" y="10941049"/>
                </a:cubicBezTo>
                <a:cubicBezTo>
                  <a:pt x="899753" y="11023500"/>
                  <a:pt x="834645" y="11111780"/>
                  <a:pt x="794210" y="11214116"/>
                </a:cubicBezTo>
                <a:cubicBezTo>
                  <a:pt x="771905" y="11270541"/>
                  <a:pt x="756652" y="11324905"/>
                  <a:pt x="747740" y="11377486"/>
                </a:cubicBezTo>
                <a:cubicBezTo>
                  <a:pt x="738828" y="11363787"/>
                  <a:pt x="730502" y="11349936"/>
                  <a:pt x="722787" y="11335880"/>
                </a:cubicBezTo>
                <a:cubicBezTo>
                  <a:pt x="729000" y="11263106"/>
                  <a:pt x="748351" y="11186386"/>
                  <a:pt x="782853" y="11105007"/>
                </a:cubicBezTo>
                <a:cubicBezTo>
                  <a:pt x="826217" y="11002746"/>
                  <a:pt x="896010" y="10914492"/>
                  <a:pt x="984799" y="10833112"/>
                </a:cubicBezTo>
                <a:cubicBezTo>
                  <a:pt x="1162351" y="10670428"/>
                  <a:pt x="1423548" y="10548282"/>
                  <a:pt x="1715377" y="10445997"/>
                </a:cubicBezTo>
                <a:cubicBezTo>
                  <a:pt x="1803758" y="10415008"/>
                  <a:pt x="1894941" y="10385879"/>
                  <a:pt x="1987472" y="10357946"/>
                </a:cubicBezTo>
                <a:cubicBezTo>
                  <a:pt x="1982049" y="10383205"/>
                  <a:pt x="1975709" y="10408108"/>
                  <a:pt x="1968528" y="10432628"/>
                </a:cubicBezTo>
                <a:cubicBezTo>
                  <a:pt x="1959311" y="10435685"/>
                  <a:pt x="1950093" y="10438765"/>
                  <a:pt x="1940901" y="10441846"/>
                </a:cubicBezTo>
                <a:close/>
                <a:moveTo>
                  <a:pt x="719426" y="11329718"/>
                </a:moveTo>
                <a:cubicBezTo>
                  <a:pt x="717669" y="11326433"/>
                  <a:pt x="715912" y="11323175"/>
                  <a:pt x="714231" y="11319864"/>
                </a:cubicBezTo>
                <a:cubicBezTo>
                  <a:pt x="708782" y="11309195"/>
                  <a:pt x="703741" y="11298399"/>
                  <a:pt x="699005" y="11287500"/>
                </a:cubicBezTo>
                <a:cubicBezTo>
                  <a:pt x="699005" y="11287068"/>
                  <a:pt x="699005" y="11286660"/>
                  <a:pt x="699005" y="11286227"/>
                </a:cubicBezTo>
                <a:cubicBezTo>
                  <a:pt x="699005" y="11195757"/>
                  <a:pt x="720597" y="11098743"/>
                  <a:pt x="768085" y="10993657"/>
                </a:cubicBezTo>
                <a:cubicBezTo>
                  <a:pt x="814707" y="10890531"/>
                  <a:pt x="889619" y="10801716"/>
                  <a:pt x="985359" y="10721304"/>
                </a:cubicBezTo>
                <a:cubicBezTo>
                  <a:pt x="1174471" y="10562414"/>
                  <a:pt x="1449724" y="10445411"/>
                  <a:pt x="1756168" y="10348804"/>
                </a:cubicBezTo>
                <a:cubicBezTo>
                  <a:pt x="1836147" y="10323596"/>
                  <a:pt x="1918264" y="10299788"/>
                  <a:pt x="2001502" y="10276973"/>
                </a:cubicBezTo>
                <a:cubicBezTo>
                  <a:pt x="1998167" y="10302538"/>
                  <a:pt x="1993838" y="10327670"/>
                  <a:pt x="1988669" y="10352420"/>
                </a:cubicBezTo>
                <a:cubicBezTo>
                  <a:pt x="1589642" y="10472784"/>
                  <a:pt x="1215212" y="10615887"/>
                  <a:pt x="982558" y="10829012"/>
                </a:cubicBezTo>
                <a:cubicBezTo>
                  <a:pt x="893464" y="10910647"/>
                  <a:pt x="823212" y="10999386"/>
                  <a:pt x="779441" y="11102587"/>
                </a:cubicBezTo>
                <a:cubicBezTo>
                  <a:pt x="745601" y="11182363"/>
                  <a:pt x="726250" y="11257861"/>
                  <a:pt x="719451" y="11329718"/>
                </a:cubicBezTo>
                <a:close/>
                <a:moveTo>
                  <a:pt x="2004482" y="10276158"/>
                </a:moveTo>
                <a:cubicBezTo>
                  <a:pt x="2046470" y="10264674"/>
                  <a:pt x="2088763" y="10253420"/>
                  <a:pt x="2131210" y="10242368"/>
                </a:cubicBezTo>
                <a:cubicBezTo>
                  <a:pt x="2127187" y="10266941"/>
                  <a:pt x="2122196" y="10291080"/>
                  <a:pt x="2116289" y="10314862"/>
                </a:cubicBezTo>
                <a:cubicBezTo>
                  <a:pt x="2075854" y="10326499"/>
                  <a:pt x="2035521" y="10338313"/>
                  <a:pt x="1995442" y="10350383"/>
                </a:cubicBezTo>
                <a:cubicBezTo>
                  <a:pt x="1994220" y="10350739"/>
                  <a:pt x="1993023" y="10351121"/>
                  <a:pt x="1991826" y="10351478"/>
                </a:cubicBezTo>
                <a:cubicBezTo>
                  <a:pt x="1996945" y="10326753"/>
                  <a:pt x="2001171" y="10301672"/>
                  <a:pt x="2004482" y="10276158"/>
                </a:cubicBezTo>
                <a:close/>
                <a:moveTo>
                  <a:pt x="2005169" y="10270709"/>
                </a:moveTo>
                <a:cubicBezTo>
                  <a:pt x="2008276" y="10245679"/>
                  <a:pt x="2010465" y="10220267"/>
                  <a:pt x="2011687" y="10194421"/>
                </a:cubicBezTo>
                <a:cubicBezTo>
                  <a:pt x="2054363" y="10183778"/>
                  <a:pt x="2097344" y="10173389"/>
                  <a:pt x="2140529" y="10163229"/>
                </a:cubicBezTo>
                <a:cubicBezTo>
                  <a:pt x="2138696" y="10188208"/>
                  <a:pt x="2135844" y="10212755"/>
                  <a:pt x="2132050" y="10236894"/>
                </a:cubicBezTo>
                <a:cubicBezTo>
                  <a:pt x="2104652" y="10244024"/>
                  <a:pt x="2077331" y="10251230"/>
                  <a:pt x="2050085" y="10258512"/>
                </a:cubicBezTo>
                <a:cubicBezTo>
                  <a:pt x="2035088" y="10262535"/>
                  <a:pt x="2020116" y="10266609"/>
                  <a:pt x="2005169" y="10270684"/>
                </a:cubicBezTo>
                <a:close/>
                <a:moveTo>
                  <a:pt x="2143559" y="10162517"/>
                </a:moveTo>
                <a:cubicBezTo>
                  <a:pt x="2186031" y="10152535"/>
                  <a:pt x="2228707" y="10142757"/>
                  <a:pt x="2271433" y="10133158"/>
                </a:cubicBezTo>
                <a:cubicBezTo>
                  <a:pt x="2268862" y="10157220"/>
                  <a:pt x="2265271" y="10180875"/>
                  <a:pt x="2260714" y="10204123"/>
                </a:cubicBezTo>
                <a:cubicBezTo>
                  <a:pt x="2218802" y="10214614"/>
                  <a:pt x="2176916" y="10225257"/>
                  <a:pt x="2135182" y="10236079"/>
                </a:cubicBezTo>
                <a:cubicBezTo>
                  <a:pt x="2138925" y="10211966"/>
                  <a:pt x="2141726" y="10187444"/>
                  <a:pt x="2143534" y="10162517"/>
                </a:cubicBezTo>
                <a:close/>
                <a:moveTo>
                  <a:pt x="2143941" y="10157118"/>
                </a:moveTo>
                <a:cubicBezTo>
                  <a:pt x="2145291" y="10136850"/>
                  <a:pt x="2146004" y="10116301"/>
                  <a:pt x="2146004" y="10095447"/>
                </a:cubicBezTo>
                <a:cubicBezTo>
                  <a:pt x="2146004" y="10091067"/>
                  <a:pt x="2145927" y="10086688"/>
                  <a:pt x="2145876" y="10082308"/>
                </a:cubicBezTo>
                <a:cubicBezTo>
                  <a:pt x="2189061" y="10073116"/>
                  <a:pt x="2232501" y="10064127"/>
                  <a:pt x="2276017" y="10055342"/>
                </a:cubicBezTo>
                <a:cubicBezTo>
                  <a:pt x="2275711" y="10079914"/>
                  <a:pt x="2274362" y="10104027"/>
                  <a:pt x="2271994" y="10127734"/>
                </a:cubicBezTo>
                <a:cubicBezTo>
                  <a:pt x="2229191" y="10137359"/>
                  <a:pt x="2186464" y="10147137"/>
                  <a:pt x="2143941" y="10157118"/>
                </a:cubicBezTo>
                <a:close/>
                <a:moveTo>
                  <a:pt x="2279072" y="10054706"/>
                </a:moveTo>
                <a:cubicBezTo>
                  <a:pt x="2322104" y="10046023"/>
                  <a:pt x="2365264" y="10037518"/>
                  <a:pt x="2408398" y="10029141"/>
                </a:cubicBezTo>
                <a:cubicBezTo>
                  <a:pt x="2407328" y="10052872"/>
                  <a:pt x="2405164" y="10076145"/>
                  <a:pt x="2401956" y="10099011"/>
                </a:cubicBezTo>
                <a:cubicBezTo>
                  <a:pt x="2359687" y="10108229"/>
                  <a:pt x="2317394" y="10117548"/>
                  <a:pt x="2275151" y="10127021"/>
                </a:cubicBezTo>
                <a:cubicBezTo>
                  <a:pt x="2277468" y="10103340"/>
                  <a:pt x="2278792" y="10079252"/>
                  <a:pt x="2279072" y="10054731"/>
                </a:cubicBezTo>
                <a:close/>
                <a:moveTo>
                  <a:pt x="2411530" y="10028555"/>
                </a:moveTo>
                <a:cubicBezTo>
                  <a:pt x="2454282" y="10020254"/>
                  <a:pt x="2497008" y="10012106"/>
                  <a:pt x="2539658" y="10004034"/>
                </a:cubicBezTo>
                <a:cubicBezTo>
                  <a:pt x="2537698" y="10026875"/>
                  <a:pt x="2534591" y="10049282"/>
                  <a:pt x="2530441" y="10071282"/>
                </a:cubicBezTo>
                <a:cubicBezTo>
                  <a:pt x="2488809" y="10080220"/>
                  <a:pt x="2447025" y="10089208"/>
                  <a:pt x="2405215" y="10098324"/>
                </a:cubicBezTo>
                <a:cubicBezTo>
                  <a:pt x="2408372" y="10075483"/>
                  <a:pt x="2410511" y="10052236"/>
                  <a:pt x="2411530" y="10028555"/>
                </a:cubicBezTo>
                <a:close/>
                <a:moveTo>
                  <a:pt x="2411708" y="10023132"/>
                </a:moveTo>
                <a:cubicBezTo>
                  <a:pt x="2412064" y="10013684"/>
                  <a:pt x="2412294" y="10004187"/>
                  <a:pt x="2412294" y="9994613"/>
                </a:cubicBezTo>
                <a:cubicBezTo>
                  <a:pt x="2412294" y="9794982"/>
                  <a:pt x="2330482" y="9590005"/>
                  <a:pt x="2206554" y="9373237"/>
                </a:cubicBezTo>
                <a:cubicBezTo>
                  <a:pt x="2020650" y="9048125"/>
                  <a:pt x="1739694" y="8696404"/>
                  <a:pt x="1496168" y="8297219"/>
                </a:cubicBezTo>
                <a:cubicBezTo>
                  <a:pt x="1346498" y="8051882"/>
                  <a:pt x="1211036" y="7788671"/>
                  <a:pt x="1120388" y="7502797"/>
                </a:cubicBezTo>
                <a:cubicBezTo>
                  <a:pt x="1119853" y="7497908"/>
                  <a:pt x="1119344" y="7492968"/>
                  <a:pt x="1118835" y="7488054"/>
                </a:cubicBezTo>
                <a:cubicBezTo>
                  <a:pt x="1282179" y="7911708"/>
                  <a:pt x="1551906" y="8289453"/>
                  <a:pt x="1812874" y="8633841"/>
                </a:cubicBezTo>
                <a:cubicBezTo>
                  <a:pt x="1999796" y="8880501"/>
                  <a:pt x="2182212" y="9110077"/>
                  <a:pt x="2317877" y="9327022"/>
                </a:cubicBezTo>
                <a:cubicBezTo>
                  <a:pt x="2453543" y="9543993"/>
                  <a:pt x="2542281" y="9748308"/>
                  <a:pt x="2542256" y="9944196"/>
                </a:cubicBezTo>
                <a:cubicBezTo>
                  <a:pt x="2542256" y="9962581"/>
                  <a:pt x="2541543" y="9980710"/>
                  <a:pt x="2540142" y="9998560"/>
                </a:cubicBezTo>
                <a:cubicBezTo>
                  <a:pt x="2497390" y="10006657"/>
                  <a:pt x="2454562" y="10014831"/>
                  <a:pt x="2411708" y="10023132"/>
                </a:cubicBezTo>
                <a:close/>
                <a:moveTo>
                  <a:pt x="1117511" y="7475348"/>
                </a:moveTo>
                <a:cubicBezTo>
                  <a:pt x="1116925" y="7469542"/>
                  <a:pt x="1116365" y="7463736"/>
                  <a:pt x="1115805" y="7457905"/>
                </a:cubicBezTo>
                <a:cubicBezTo>
                  <a:pt x="1300945" y="7869338"/>
                  <a:pt x="1595778" y="8241812"/>
                  <a:pt x="1879459" y="8583475"/>
                </a:cubicBezTo>
                <a:cubicBezTo>
                  <a:pt x="2084333" y="8830187"/>
                  <a:pt x="2283375" y="9060831"/>
                  <a:pt x="2431162" y="9278337"/>
                </a:cubicBezTo>
                <a:cubicBezTo>
                  <a:pt x="2578973" y="9495817"/>
                  <a:pt x="2675350" y="9700132"/>
                  <a:pt x="2675324" y="9893728"/>
                </a:cubicBezTo>
                <a:cubicBezTo>
                  <a:pt x="2675324" y="9921152"/>
                  <a:pt x="2673542" y="9947888"/>
                  <a:pt x="2670181" y="9974013"/>
                </a:cubicBezTo>
                <a:cubicBezTo>
                  <a:pt x="2628091" y="9981907"/>
                  <a:pt x="2585797" y="9989851"/>
                  <a:pt x="2543376" y="9997872"/>
                </a:cubicBezTo>
                <a:cubicBezTo>
                  <a:pt x="2544725" y="9980226"/>
                  <a:pt x="2545438" y="9962326"/>
                  <a:pt x="2545438" y="9944145"/>
                </a:cubicBezTo>
                <a:cubicBezTo>
                  <a:pt x="2545413" y="9746577"/>
                  <a:pt x="2456141" y="9541650"/>
                  <a:pt x="2320347" y="9324399"/>
                </a:cubicBezTo>
                <a:cubicBezTo>
                  <a:pt x="2116620" y="8998523"/>
                  <a:pt x="1807883" y="8644816"/>
                  <a:pt x="1536807" y="8247668"/>
                </a:cubicBezTo>
                <a:cubicBezTo>
                  <a:pt x="1372673" y="8007220"/>
                  <a:pt x="1222392" y="7750909"/>
                  <a:pt x="1117511" y="7475297"/>
                </a:cubicBezTo>
                <a:close/>
                <a:moveTo>
                  <a:pt x="1114812" y="7447313"/>
                </a:moveTo>
                <a:cubicBezTo>
                  <a:pt x="1114226" y="7440896"/>
                  <a:pt x="1113641" y="7434454"/>
                  <a:pt x="1113106" y="7428012"/>
                </a:cubicBezTo>
                <a:cubicBezTo>
                  <a:pt x="1319380" y="7827324"/>
                  <a:pt x="1638709" y="8194374"/>
                  <a:pt x="1944848" y="8533160"/>
                </a:cubicBezTo>
                <a:cubicBezTo>
                  <a:pt x="2167851" y="8779922"/>
                  <a:pt x="2383877" y="9011662"/>
                  <a:pt x="2544038" y="9229677"/>
                </a:cubicBezTo>
                <a:cubicBezTo>
                  <a:pt x="2704250" y="9447691"/>
                  <a:pt x="2808469" y="9651982"/>
                  <a:pt x="2808418" y="9843311"/>
                </a:cubicBezTo>
                <a:cubicBezTo>
                  <a:pt x="2808418" y="9880054"/>
                  <a:pt x="2804981" y="9915550"/>
                  <a:pt x="2798488" y="9949925"/>
                </a:cubicBezTo>
                <a:cubicBezTo>
                  <a:pt x="2757161" y="9957717"/>
                  <a:pt x="2715504" y="9965534"/>
                  <a:pt x="2673643" y="9973377"/>
                </a:cubicBezTo>
                <a:cubicBezTo>
                  <a:pt x="2676903" y="9947430"/>
                  <a:pt x="2678609" y="9920897"/>
                  <a:pt x="2678609" y="9893728"/>
                </a:cubicBezTo>
                <a:cubicBezTo>
                  <a:pt x="2678583" y="9698223"/>
                  <a:pt x="2581596" y="9493321"/>
                  <a:pt x="2433657" y="9275536"/>
                </a:cubicBezTo>
                <a:cubicBezTo>
                  <a:pt x="2211672" y="8948870"/>
                  <a:pt x="1874621" y="8593100"/>
                  <a:pt x="1575866" y="8197990"/>
                </a:cubicBezTo>
                <a:cubicBezTo>
                  <a:pt x="1397729" y="7962405"/>
                  <a:pt x="1233239" y="7712867"/>
                  <a:pt x="1114837" y="7447262"/>
                </a:cubicBezTo>
                <a:close/>
                <a:moveTo>
                  <a:pt x="1111145" y="7439037"/>
                </a:moveTo>
                <a:cubicBezTo>
                  <a:pt x="1108701" y="7433512"/>
                  <a:pt x="1106282" y="7427961"/>
                  <a:pt x="1103863" y="7422410"/>
                </a:cubicBezTo>
                <a:cubicBezTo>
                  <a:pt x="1102997" y="7416604"/>
                  <a:pt x="1102182" y="7410799"/>
                  <a:pt x="1101342" y="7404967"/>
                </a:cubicBezTo>
                <a:cubicBezTo>
                  <a:pt x="1104092" y="7410391"/>
                  <a:pt x="1106842" y="7415840"/>
                  <a:pt x="1109617" y="7421239"/>
                </a:cubicBezTo>
                <a:cubicBezTo>
                  <a:pt x="1110127" y="7427172"/>
                  <a:pt x="1110610" y="7433130"/>
                  <a:pt x="1111145" y="7439037"/>
                </a:cubicBezTo>
                <a:close/>
                <a:moveTo>
                  <a:pt x="1099814" y="7394019"/>
                </a:moveTo>
                <a:cubicBezTo>
                  <a:pt x="1098923" y="7387602"/>
                  <a:pt x="1098083" y="7381185"/>
                  <a:pt x="1097243" y="7374769"/>
                </a:cubicBezTo>
                <a:cubicBezTo>
                  <a:pt x="1100578" y="7380600"/>
                  <a:pt x="1103939" y="7386456"/>
                  <a:pt x="1107326" y="7392287"/>
                </a:cubicBezTo>
                <a:cubicBezTo>
                  <a:pt x="1107810" y="7398856"/>
                  <a:pt x="1108293" y="7405401"/>
                  <a:pt x="1108828" y="7411944"/>
                </a:cubicBezTo>
                <a:cubicBezTo>
                  <a:pt x="1105798" y="7405986"/>
                  <a:pt x="1102793" y="7400028"/>
                  <a:pt x="1099814" y="7394044"/>
                </a:cubicBezTo>
                <a:close/>
                <a:moveTo>
                  <a:pt x="1095740" y="7385819"/>
                </a:moveTo>
                <a:cubicBezTo>
                  <a:pt x="1092990" y="7380243"/>
                  <a:pt x="1090240" y="7374641"/>
                  <a:pt x="1087516" y="7369065"/>
                </a:cubicBezTo>
                <a:cubicBezTo>
                  <a:pt x="1086421" y="7363310"/>
                  <a:pt x="1085351" y="7357530"/>
                  <a:pt x="1084256" y="7351775"/>
                </a:cubicBezTo>
                <a:cubicBezTo>
                  <a:pt x="1087287" y="7357199"/>
                  <a:pt x="1090342" y="7362623"/>
                  <a:pt x="1093423" y="7368046"/>
                </a:cubicBezTo>
                <a:cubicBezTo>
                  <a:pt x="1094187" y="7373979"/>
                  <a:pt x="1094951" y="7379912"/>
                  <a:pt x="1095740" y="7385845"/>
                </a:cubicBezTo>
                <a:close/>
                <a:moveTo>
                  <a:pt x="1082169" y="7340470"/>
                </a:moveTo>
                <a:cubicBezTo>
                  <a:pt x="1081023" y="7334155"/>
                  <a:pt x="1079877" y="7327815"/>
                  <a:pt x="1078782" y="7321474"/>
                </a:cubicBezTo>
                <a:cubicBezTo>
                  <a:pt x="1082423" y="7327280"/>
                  <a:pt x="1086115" y="7333111"/>
                  <a:pt x="1089833" y="7338916"/>
                </a:cubicBezTo>
                <a:cubicBezTo>
                  <a:pt x="1090597" y="7345410"/>
                  <a:pt x="1091361" y="7351903"/>
                  <a:pt x="1092150" y="7358370"/>
                </a:cubicBezTo>
                <a:cubicBezTo>
                  <a:pt x="1088789" y="7352412"/>
                  <a:pt x="1085479" y="7346453"/>
                  <a:pt x="1082169" y="7340470"/>
                </a:cubicBezTo>
                <a:close/>
                <a:moveTo>
                  <a:pt x="1077636" y="7332220"/>
                </a:moveTo>
                <a:cubicBezTo>
                  <a:pt x="1074555" y="7326617"/>
                  <a:pt x="1071551" y="7321016"/>
                  <a:pt x="1068521" y="7315414"/>
                </a:cubicBezTo>
                <a:cubicBezTo>
                  <a:pt x="1067196" y="7309787"/>
                  <a:pt x="1065872" y="7304134"/>
                  <a:pt x="1064599" y="7298481"/>
                </a:cubicBezTo>
                <a:cubicBezTo>
                  <a:pt x="1067884" y="7303854"/>
                  <a:pt x="1071194" y="7309227"/>
                  <a:pt x="1074530" y="7314599"/>
                </a:cubicBezTo>
                <a:cubicBezTo>
                  <a:pt x="1075548" y="7320481"/>
                  <a:pt x="1076592" y="7326338"/>
                  <a:pt x="1077636" y="7332220"/>
                </a:cubicBezTo>
                <a:close/>
                <a:moveTo>
                  <a:pt x="1061926" y="7286819"/>
                </a:moveTo>
                <a:cubicBezTo>
                  <a:pt x="1060525" y="7280581"/>
                  <a:pt x="1059176" y="7274342"/>
                  <a:pt x="1057801" y="7268078"/>
                </a:cubicBezTo>
                <a:cubicBezTo>
                  <a:pt x="1061747" y="7273858"/>
                  <a:pt x="1065694" y="7279638"/>
                  <a:pt x="1069692" y="7285418"/>
                </a:cubicBezTo>
                <a:cubicBezTo>
                  <a:pt x="1070710" y="7291886"/>
                  <a:pt x="1071805" y="7298328"/>
                  <a:pt x="1072875" y="7304771"/>
                </a:cubicBezTo>
                <a:cubicBezTo>
                  <a:pt x="1069183" y="7298786"/>
                  <a:pt x="1065516" y="7292803"/>
                  <a:pt x="1061900" y="7286819"/>
                </a:cubicBezTo>
                <a:close/>
                <a:moveTo>
                  <a:pt x="1056833" y="7278391"/>
                </a:moveTo>
                <a:cubicBezTo>
                  <a:pt x="1053523" y="7272865"/>
                  <a:pt x="1050238" y="7267340"/>
                  <a:pt x="1046979" y="7261789"/>
                </a:cubicBezTo>
                <a:cubicBezTo>
                  <a:pt x="1045426" y="7256263"/>
                  <a:pt x="1043898" y="7250713"/>
                  <a:pt x="1042396" y="7245161"/>
                </a:cubicBezTo>
                <a:cubicBezTo>
                  <a:pt x="1045960" y="7250534"/>
                  <a:pt x="1049551" y="7255882"/>
                  <a:pt x="1053166" y="7261228"/>
                </a:cubicBezTo>
                <a:cubicBezTo>
                  <a:pt x="1054389" y="7266958"/>
                  <a:pt x="1055585" y="7272661"/>
                  <a:pt x="1056833" y="7278365"/>
                </a:cubicBezTo>
                <a:close/>
                <a:moveTo>
                  <a:pt x="1039187" y="7233219"/>
                </a:moveTo>
                <a:cubicBezTo>
                  <a:pt x="1037583" y="7227185"/>
                  <a:pt x="1036005" y="7221124"/>
                  <a:pt x="1034451" y="7215064"/>
                </a:cubicBezTo>
                <a:cubicBezTo>
                  <a:pt x="1038653" y="7220768"/>
                  <a:pt x="1042905" y="7226472"/>
                  <a:pt x="1047183" y="7232175"/>
                </a:cubicBezTo>
                <a:cubicBezTo>
                  <a:pt x="1048430" y="7238439"/>
                  <a:pt x="1049653" y="7244703"/>
                  <a:pt x="1050951" y="7250967"/>
                </a:cubicBezTo>
                <a:cubicBezTo>
                  <a:pt x="1046979" y="7245060"/>
                  <a:pt x="1043058" y="7239152"/>
                  <a:pt x="1039162" y="7233219"/>
                </a:cubicBezTo>
                <a:close/>
                <a:moveTo>
                  <a:pt x="1033636" y="7224765"/>
                </a:moveTo>
                <a:cubicBezTo>
                  <a:pt x="1030072" y="7219291"/>
                  <a:pt x="1026507" y="7213791"/>
                  <a:pt x="1022993" y="7208291"/>
                </a:cubicBezTo>
                <a:cubicBezTo>
                  <a:pt x="1021262" y="7202944"/>
                  <a:pt x="1019556" y="7197596"/>
                  <a:pt x="1017875" y="7192224"/>
                </a:cubicBezTo>
                <a:cubicBezTo>
                  <a:pt x="1021643" y="7197494"/>
                  <a:pt x="1025488" y="7202740"/>
                  <a:pt x="1029308" y="7208011"/>
                </a:cubicBezTo>
                <a:cubicBezTo>
                  <a:pt x="1030734" y="7213613"/>
                  <a:pt x="1032160" y="7219189"/>
                  <a:pt x="1033611" y="7224765"/>
                </a:cubicBezTo>
                <a:close/>
                <a:moveTo>
                  <a:pt x="1014081" y="7179925"/>
                </a:moveTo>
                <a:cubicBezTo>
                  <a:pt x="1012273" y="7174068"/>
                  <a:pt x="1010516" y="7168161"/>
                  <a:pt x="1008785" y="7162279"/>
                </a:cubicBezTo>
                <a:cubicBezTo>
                  <a:pt x="1013241" y="7167932"/>
                  <a:pt x="1017722" y="7173585"/>
                  <a:pt x="1022255" y="7179212"/>
                </a:cubicBezTo>
                <a:cubicBezTo>
                  <a:pt x="1023706" y="7185323"/>
                  <a:pt x="1025208" y="7191434"/>
                  <a:pt x="1026711" y="7197545"/>
                </a:cubicBezTo>
                <a:cubicBezTo>
                  <a:pt x="1022458" y="7191689"/>
                  <a:pt x="1018257" y="7185807"/>
                  <a:pt x="1014081" y="7179925"/>
                </a:cubicBezTo>
                <a:close/>
                <a:moveTo>
                  <a:pt x="1008046" y="7171395"/>
                </a:moveTo>
                <a:cubicBezTo>
                  <a:pt x="1004252" y="7165997"/>
                  <a:pt x="1000484" y="7160598"/>
                  <a:pt x="996766" y="7155175"/>
                </a:cubicBezTo>
                <a:cubicBezTo>
                  <a:pt x="994908" y="7150006"/>
                  <a:pt x="993023" y="7144862"/>
                  <a:pt x="991215" y="7139693"/>
                </a:cubicBezTo>
                <a:cubicBezTo>
                  <a:pt x="995188" y="7144862"/>
                  <a:pt x="999185" y="7150006"/>
                  <a:pt x="1003208" y="7155175"/>
                </a:cubicBezTo>
                <a:cubicBezTo>
                  <a:pt x="1004787" y="7160598"/>
                  <a:pt x="1006442" y="7165997"/>
                  <a:pt x="1008046" y="7171395"/>
                </a:cubicBezTo>
                <a:close/>
                <a:moveTo>
                  <a:pt x="986836" y="7127115"/>
                </a:moveTo>
                <a:cubicBezTo>
                  <a:pt x="984875" y="7121462"/>
                  <a:pt x="982940" y="7115784"/>
                  <a:pt x="981056" y="7110131"/>
                </a:cubicBezTo>
                <a:cubicBezTo>
                  <a:pt x="985716" y="7115656"/>
                  <a:pt x="990375" y="7121182"/>
                  <a:pt x="995111" y="7126707"/>
                </a:cubicBezTo>
                <a:cubicBezTo>
                  <a:pt x="996741" y="7132614"/>
                  <a:pt x="998421" y="7138522"/>
                  <a:pt x="1000127" y="7144430"/>
                </a:cubicBezTo>
                <a:cubicBezTo>
                  <a:pt x="995646" y="7138675"/>
                  <a:pt x="991215" y="7132895"/>
                  <a:pt x="986836" y="7127140"/>
                </a:cubicBezTo>
                <a:close/>
                <a:moveTo>
                  <a:pt x="980190" y="7118381"/>
                </a:moveTo>
                <a:cubicBezTo>
                  <a:pt x="976218" y="7113110"/>
                  <a:pt x="972271" y="7107839"/>
                  <a:pt x="968375" y="7102568"/>
                </a:cubicBezTo>
                <a:cubicBezTo>
                  <a:pt x="966415" y="7097679"/>
                  <a:pt x="964479" y="7092765"/>
                  <a:pt x="962544" y="7087876"/>
                </a:cubicBezTo>
                <a:cubicBezTo>
                  <a:pt x="966695" y="7092943"/>
                  <a:pt x="970871" y="7097985"/>
                  <a:pt x="975098" y="7103052"/>
                </a:cubicBezTo>
                <a:cubicBezTo>
                  <a:pt x="976778" y="7108170"/>
                  <a:pt x="978433" y="7113288"/>
                  <a:pt x="980165" y="7118381"/>
                </a:cubicBezTo>
                <a:close/>
                <a:moveTo>
                  <a:pt x="957579" y="7074966"/>
                </a:moveTo>
                <a:cubicBezTo>
                  <a:pt x="955491" y="7069542"/>
                  <a:pt x="953429" y="7064094"/>
                  <a:pt x="951417" y="7058644"/>
                </a:cubicBezTo>
                <a:cubicBezTo>
                  <a:pt x="956255" y="7064068"/>
                  <a:pt x="961169" y="7069466"/>
                  <a:pt x="966084" y="7074890"/>
                </a:cubicBezTo>
                <a:cubicBezTo>
                  <a:pt x="967841" y="7080543"/>
                  <a:pt x="969572" y="7086170"/>
                  <a:pt x="971405" y="7091797"/>
                </a:cubicBezTo>
                <a:cubicBezTo>
                  <a:pt x="966746" y="7086170"/>
                  <a:pt x="962137" y="7080568"/>
                  <a:pt x="957579" y="7074941"/>
                </a:cubicBezTo>
                <a:close/>
                <a:moveTo>
                  <a:pt x="947216" y="7047288"/>
                </a:moveTo>
                <a:cubicBezTo>
                  <a:pt x="945102" y="7041482"/>
                  <a:pt x="943014" y="7035651"/>
                  <a:pt x="940977" y="7029846"/>
                </a:cubicBezTo>
                <a:cubicBezTo>
                  <a:pt x="946452" y="7035473"/>
                  <a:pt x="951952" y="7041100"/>
                  <a:pt x="957528" y="7046728"/>
                </a:cubicBezTo>
                <a:cubicBezTo>
                  <a:pt x="959311" y="7052737"/>
                  <a:pt x="961067" y="7058772"/>
                  <a:pt x="962901" y="7064781"/>
                </a:cubicBezTo>
                <a:cubicBezTo>
                  <a:pt x="957630" y="7058950"/>
                  <a:pt x="952385" y="7053119"/>
                  <a:pt x="947216" y="7047288"/>
                </a:cubicBezTo>
                <a:close/>
                <a:moveTo>
                  <a:pt x="940901" y="7040108"/>
                </a:moveTo>
                <a:cubicBezTo>
                  <a:pt x="936038" y="7034582"/>
                  <a:pt x="931225" y="7029056"/>
                  <a:pt x="926464" y="7023531"/>
                </a:cubicBezTo>
                <a:cubicBezTo>
                  <a:pt x="924299" y="7018362"/>
                  <a:pt x="922160" y="7013193"/>
                  <a:pt x="920047" y="7008024"/>
                </a:cubicBezTo>
                <a:cubicBezTo>
                  <a:pt x="925038" y="7013269"/>
                  <a:pt x="930054" y="7018540"/>
                  <a:pt x="935146" y="7023811"/>
                </a:cubicBezTo>
                <a:cubicBezTo>
                  <a:pt x="937031" y="7029260"/>
                  <a:pt x="938966" y="7034684"/>
                  <a:pt x="940901" y="7040108"/>
                </a:cubicBezTo>
                <a:close/>
                <a:moveTo>
                  <a:pt x="915362" y="6996438"/>
                </a:moveTo>
                <a:cubicBezTo>
                  <a:pt x="913147" y="6990862"/>
                  <a:pt x="910957" y="6985311"/>
                  <a:pt x="908792" y="6979734"/>
                </a:cubicBezTo>
                <a:cubicBezTo>
                  <a:pt x="914420" y="6985234"/>
                  <a:pt x="920072" y="6990709"/>
                  <a:pt x="925802" y="6996209"/>
                </a:cubicBezTo>
                <a:cubicBezTo>
                  <a:pt x="927711" y="7002014"/>
                  <a:pt x="929646" y="7007794"/>
                  <a:pt x="931607" y="7013600"/>
                </a:cubicBezTo>
                <a:cubicBezTo>
                  <a:pt x="926133" y="7007896"/>
                  <a:pt x="920709" y="7002167"/>
                  <a:pt x="915336" y="6996463"/>
                </a:cubicBezTo>
                <a:close/>
                <a:moveTo>
                  <a:pt x="908640" y="6989207"/>
                </a:moveTo>
                <a:cubicBezTo>
                  <a:pt x="903623" y="6983834"/>
                  <a:pt x="898684" y="6978461"/>
                  <a:pt x="893769" y="6973089"/>
                </a:cubicBezTo>
                <a:cubicBezTo>
                  <a:pt x="891529" y="6968174"/>
                  <a:pt x="889339" y="6963260"/>
                  <a:pt x="887175" y="6958345"/>
                </a:cubicBezTo>
                <a:cubicBezTo>
                  <a:pt x="892267" y="6963438"/>
                  <a:pt x="897385" y="6968531"/>
                  <a:pt x="902579" y="6973623"/>
                </a:cubicBezTo>
                <a:cubicBezTo>
                  <a:pt x="904566" y="6978818"/>
                  <a:pt x="906603" y="6984012"/>
                  <a:pt x="908640" y="6989207"/>
                </a:cubicBezTo>
                <a:close/>
                <a:moveTo>
                  <a:pt x="898276" y="6951725"/>
                </a:moveTo>
                <a:cubicBezTo>
                  <a:pt x="904464" y="6957327"/>
                  <a:pt x="910702" y="6962929"/>
                  <a:pt x="917017" y="6968556"/>
                </a:cubicBezTo>
                <a:cubicBezTo>
                  <a:pt x="918876" y="6974616"/>
                  <a:pt x="920811" y="6980651"/>
                  <a:pt x="922746" y="6986711"/>
                </a:cubicBezTo>
                <a:cubicBezTo>
                  <a:pt x="916686" y="6980855"/>
                  <a:pt x="910702" y="6975024"/>
                  <a:pt x="904769" y="6969193"/>
                </a:cubicBezTo>
                <a:cubicBezTo>
                  <a:pt x="902579" y="6963361"/>
                  <a:pt x="900415" y="6957556"/>
                  <a:pt x="898276" y="6951725"/>
                </a:cubicBezTo>
                <a:close/>
                <a:moveTo>
                  <a:pt x="922059" y="6973012"/>
                </a:moveTo>
                <a:cubicBezTo>
                  <a:pt x="928602" y="6978818"/>
                  <a:pt x="935197" y="6984598"/>
                  <a:pt x="941869" y="6990404"/>
                </a:cubicBezTo>
                <a:cubicBezTo>
                  <a:pt x="943549" y="6996871"/>
                  <a:pt x="945255" y="7003313"/>
                  <a:pt x="946987" y="7009781"/>
                </a:cubicBezTo>
                <a:cubicBezTo>
                  <a:pt x="940621" y="7003797"/>
                  <a:pt x="934306" y="6997813"/>
                  <a:pt x="928068" y="6991829"/>
                </a:cubicBezTo>
                <a:cubicBezTo>
                  <a:pt x="926031" y="6985565"/>
                  <a:pt x="924019" y="6979301"/>
                  <a:pt x="922059" y="6973012"/>
                </a:cubicBezTo>
                <a:close/>
                <a:moveTo>
                  <a:pt x="946350" y="6994274"/>
                </a:moveTo>
                <a:cubicBezTo>
                  <a:pt x="953200" y="7000206"/>
                  <a:pt x="960074" y="7006140"/>
                  <a:pt x="967077" y="7012073"/>
                </a:cubicBezTo>
                <a:cubicBezTo>
                  <a:pt x="968528" y="7018922"/>
                  <a:pt x="970030" y="7025772"/>
                  <a:pt x="971558" y="7032595"/>
                </a:cubicBezTo>
                <a:cubicBezTo>
                  <a:pt x="964887" y="7026459"/>
                  <a:pt x="958292" y="7020323"/>
                  <a:pt x="951748" y="7014211"/>
                </a:cubicBezTo>
                <a:cubicBezTo>
                  <a:pt x="949915" y="7007591"/>
                  <a:pt x="948132" y="7000945"/>
                  <a:pt x="946375" y="6994299"/>
                </a:cubicBezTo>
                <a:close/>
                <a:moveTo>
                  <a:pt x="971176" y="7015561"/>
                </a:moveTo>
                <a:cubicBezTo>
                  <a:pt x="978280" y="7021596"/>
                  <a:pt x="985435" y="7027630"/>
                  <a:pt x="992667" y="7033665"/>
                </a:cubicBezTo>
                <a:cubicBezTo>
                  <a:pt x="993864" y="7040871"/>
                  <a:pt x="995162" y="7048052"/>
                  <a:pt x="996435" y="7055232"/>
                </a:cubicBezTo>
                <a:cubicBezTo>
                  <a:pt x="989509" y="7048994"/>
                  <a:pt x="982634" y="7042781"/>
                  <a:pt x="975836" y="7036568"/>
                </a:cubicBezTo>
                <a:cubicBezTo>
                  <a:pt x="974257" y="7029591"/>
                  <a:pt x="972704" y="7022589"/>
                  <a:pt x="971176" y="7015586"/>
                </a:cubicBezTo>
                <a:close/>
                <a:moveTo>
                  <a:pt x="996461" y="7036797"/>
                </a:moveTo>
                <a:cubicBezTo>
                  <a:pt x="1003794" y="7042908"/>
                  <a:pt x="1011204" y="7049020"/>
                  <a:pt x="1018690" y="7055156"/>
                </a:cubicBezTo>
                <a:cubicBezTo>
                  <a:pt x="1019606" y="7062642"/>
                  <a:pt x="1020549" y="7070102"/>
                  <a:pt x="1021542" y="7077564"/>
                </a:cubicBezTo>
                <a:cubicBezTo>
                  <a:pt x="1014387" y="7071249"/>
                  <a:pt x="1007308" y="7064960"/>
                  <a:pt x="1000280" y="7058670"/>
                </a:cubicBezTo>
                <a:cubicBezTo>
                  <a:pt x="998982" y="7051388"/>
                  <a:pt x="997708" y="7044105"/>
                  <a:pt x="996461" y="7036823"/>
                </a:cubicBezTo>
                <a:close/>
                <a:moveTo>
                  <a:pt x="1022127" y="7057957"/>
                </a:moveTo>
                <a:cubicBezTo>
                  <a:pt x="1029690" y="7064145"/>
                  <a:pt x="1037303" y="7070332"/>
                  <a:pt x="1045018" y="7076519"/>
                </a:cubicBezTo>
                <a:cubicBezTo>
                  <a:pt x="1045629" y="7084260"/>
                  <a:pt x="1046241" y="7091975"/>
                  <a:pt x="1046903" y="7099691"/>
                </a:cubicBezTo>
                <a:cubicBezTo>
                  <a:pt x="1039569" y="7093351"/>
                  <a:pt x="1032261" y="7087010"/>
                  <a:pt x="1025055" y="7080670"/>
                </a:cubicBezTo>
                <a:cubicBezTo>
                  <a:pt x="1024037" y="7073133"/>
                  <a:pt x="1023069" y="7065545"/>
                  <a:pt x="1022127" y="7057957"/>
                </a:cubicBezTo>
                <a:close/>
                <a:moveTo>
                  <a:pt x="1048201" y="7079091"/>
                </a:moveTo>
                <a:cubicBezTo>
                  <a:pt x="1055942" y="7085304"/>
                  <a:pt x="1063733" y="7091517"/>
                  <a:pt x="1071627" y="7097756"/>
                </a:cubicBezTo>
                <a:cubicBezTo>
                  <a:pt x="1071882" y="7105751"/>
                  <a:pt x="1072213" y="7113721"/>
                  <a:pt x="1072544" y="7121691"/>
                </a:cubicBezTo>
                <a:cubicBezTo>
                  <a:pt x="1065007" y="7115299"/>
                  <a:pt x="1057546" y="7108908"/>
                  <a:pt x="1050162" y="7102518"/>
                </a:cubicBezTo>
                <a:cubicBezTo>
                  <a:pt x="1049474" y="7094726"/>
                  <a:pt x="1048838" y="7086908"/>
                  <a:pt x="1048201" y="7079091"/>
                </a:cubicBezTo>
                <a:close/>
                <a:moveTo>
                  <a:pt x="1072798" y="7128158"/>
                </a:moveTo>
                <a:cubicBezTo>
                  <a:pt x="1073155" y="7136129"/>
                  <a:pt x="1073537" y="7144073"/>
                  <a:pt x="1073969" y="7151992"/>
                </a:cubicBezTo>
                <a:cubicBezTo>
                  <a:pt x="1066916" y="7145550"/>
                  <a:pt x="1059914" y="7139108"/>
                  <a:pt x="1052963" y="7132665"/>
                </a:cubicBezTo>
                <a:cubicBezTo>
                  <a:pt x="1052199" y="7124899"/>
                  <a:pt x="1051435" y="7117108"/>
                  <a:pt x="1050747" y="7109316"/>
                </a:cubicBezTo>
                <a:cubicBezTo>
                  <a:pt x="1058030" y="7115580"/>
                  <a:pt x="1065389" y="7121869"/>
                  <a:pt x="1072798" y="7128133"/>
                </a:cubicBezTo>
                <a:close/>
                <a:moveTo>
                  <a:pt x="1075854" y="7130756"/>
                </a:moveTo>
                <a:cubicBezTo>
                  <a:pt x="1083314" y="7137070"/>
                  <a:pt x="1090851" y="7143385"/>
                  <a:pt x="1098439" y="7149700"/>
                </a:cubicBezTo>
                <a:cubicBezTo>
                  <a:pt x="1098439" y="7151075"/>
                  <a:pt x="1098439" y="7152476"/>
                  <a:pt x="1098439" y="7153851"/>
                </a:cubicBezTo>
                <a:cubicBezTo>
                  <a:pt x="1098439" y="7160649"/>
                  <a:pt x="1098490" y="7167423"/>
                  <a:pt x="1098541" y="7174196"/>
                </a:cubicBezTo>
                <a:cubicBezTo>
                  <a:pt x="1091335" y="7167728"/>
                  <a:pt x="1084155" y="7161260"/>
                  <a:pt x="1077076" y="7154793"/>
                </a:cubicBezTo>
                <a:cubicBezTo>
                  <a:pt x="1076643" y="7146798"/>
                  <a:pt x="1076261" y="7138777"/>
                  <a:pt x="1075905" y="7130756"/>
                </a:cubicBezTo>
                <a:close/>
                <a:moveTo>
                  <a:pt x="1098541" y="7180485"/>
                </a:moveTo>
                <a:cubicBezTo>
                  <a:pt x="1098618" y="7188633"/>
                  <a:pt x="1098719" y="7196756"/>
                  <a:pt x="1098847" y="7204879"/>
                </a:cubicBezTo>
                <a:cubicBezTo>
                  <a:pt x="1092124" y="7198386"/>
                  <a:pt x="1085453" y="7191867"/>
                  <a:pt x="1078833" y="7185348"/>
                </a:cubicBezTo>
                <a:cubicBezTo>
                  <a:pt x="1078324" y="7177379"/>
                  <a:pt x="1077840" y="7169408"/>
                  <a:pt x="1077407" y="7161413"/>
                </a:cubicBezTo>
                <a:cubicBezTo>
                  <a:pt x="1084384" y="7167754"/>
                  <a:pt x="1091437" y="7174119"/>
                  <a:pt x="1098541" y="7180485"/>
                </a:cubicBezTo>
                <a:close/>
                <a:moveTo>
                  <a:pt x="1101418" y="7183082"/>
                </a:moveTo>
                <a:cubicBezTo>
                  <a:pt x="1180328" y="7253615"/>
                  <a:pt x="1266163" y="7324453"/>
                  <a:pt x="1357141" y="7395419"/>
                </a:cubicBezTo>
                <a:cubicBezTo>
                  <a:pt x="1840832" y="7772655"/>
                  <a:pt x="2470043" y="8153047"/>
                  <a:pt x="2978280" y="8504743"/>
                </a:cubicBezTo>
                <a:cubicBezTo>
                  <a:pt x="3232399" y="8680591"/>
                  <a:pt x="3456242" y="8849259"/>
                  <a:pt x="3616479" y="9006696"/>
                </a:cubicBezTo>
                <a:cubicBezTo>
                  <a:pt x="3696586" y="9085403"/>
                  <a:pt x="3760777" y="9161283"/>
                  <a:pt x="3804879" y="9233751"/>
                </a:cubicBezTo>
                <a:cubicBezTo>
                  <a:pt x="3849006" y="9306219"/>
                  <a:pt x="3872941" y="9375172"/>
                  <a:pt x="3872941" y="9439976"/>
                </a:cubicBezTo>
                <a:cubicBezTo>
                  <a:pt x="3872941" y="9524080"/>
                  <a:pt x="3840043" y="9597083"/>
                  <a:pt x="3780511" y="9662142"/>
                </a:cubicBezTo>
                <a:cubicBezTo>
                  <a:pt x="3756499" y="9688394"/>
                  <a:pt x="3728108" y="9713246"/>
                  <a:pt x="3695873" y="9736952"/>
                </a:cubicBezTo>
                <a:cubicBezTo>
                  <a:pt x="3668857" y="9746526"/>
                  <a:pt x="3640848" y="9755820"/>
                  <a:pt x="3611998" y="9764859"/>
                </a:cubicBezTo>
                <a:cubicBezTo>
                  <a:pt x="3644234" y="9734712"/>
                  <a:pt x="3671173" y="9702857"/>
                  <a:pt x="3692155" y="9668966"/>
                </a:cubicBezTo>
                <a:cubicBezTo>
                  <a:pt x="3725562" y="9614959"/>
                  <a:pt x="3743768" y="9555731"/>
                  <a:pt x="3743742" y="9490393"/>
                </a:cubicBezTo>
                <a:cubicBezTo>
                  <a:pt x="3743717" y="9400737"/>
                  <a:pt x="3702493" y="9305302"/>
                  <a:pt x="3630000" y="9204825"/>
                </a:cubicBezTo>
                <a:cubicBezTo>
                  <a:pt x="3503094" y="9028977"/>
                  <a:pt x="3279913" y="8837214"/>
                  <a:pt x="3010567" y="8634783"/>
                </a:cubicBezTo>
                <a:cubicBezTo>
                  <a:pt x="2606575" y="8331136"/>
                  <a:pt x="2098719" y="8003604"/>
                  <a:pt x="1656584" y="7670955"/>
                </a:cubicBezTo>
                <a:cubicBezTo>
                  <a:pt x="1451939" y="7517005"/>
                  <a:pt x="1261376" y="7361935"/>
                  <a:pt x="1101749" y="7207705"/>
                </a:cubicBezTo>
                <a:cubicBezTo>
                  <a:pt x="1101622" y="7199506"/>
                  <a:pt x="1101495" y="7191307"/>
                  <a:pt x="1101418" y="7183082"/>
                </a:cubicBezTo>
                <a:close/>
                <a:moveTo>
                  <a:pt x="3601787" y="9768042"/>
                </a:moveTo>
                <a:cubicBezTo>
                  <a:pt x="3571716" y="9777362"/>
                  <a:pt x="3540728" y="9786401"/>
                  <a:pt x="3508848" y="9795237"/>
                </a:cubicBezTo>
                <a:cubicBezTo>
                  <a:pt x="3529117" y="9772015"/>
                  <a:pt x="3546686" y="9747901"/>
                  <a:pt x="3561225" y="9722743"/>
                </a:cubicBezTo>
                <a:cubicBezTo>
                  <a:pt x="3593206" y="9667412"/>
                  <a:pt x="3610598" y="9607039"/>
                  <a:pt x="3610598" y="9540810"/>
                </a:cubicBezTo>
                <a:cubicBezTo>
                  <a:pt x="3610598" y="9450162"/>
                  <a:pt x="3571563" y="9354064"/>
                  <a:pt x="3502916" y="9253128"/>
                </a:cubicBezTo>
                <a:cubicBezTo>
                  <a:pt x="3382731" y="9076517"/>
                  <a:pt x="3171441" y="8884805"/>
                  <a:pt x="2916457" y="8682374"/>
                </a:cubicBezTo>
                <a:cubicBezTo>
                  <a:pt x="2534006" y="8378778"/>
                  <a:pt x="2053319" y="8051195"/>
                  <a:pt x="1635067" y="7715872"/>
                </a:cubicBezTo>
                <a:cubicBezTo>
                  <a:pt x="1438036" y="7557924"/>
                  <a:pt x="1254908" y="7398220"/>
                  <a:pt x="1102411" y="7238541"/>
                </a:cubicBezTo>
                <a:cubicBezTo>
                  <a:pt x="1102208" y="7230419"/>
                  <a:pt x="1102004" y="7222270"/>
                  <a:pt x="1101851" y="7214071"/>
                </a:cubicBezTo>
                <a:cubicBezTo>
                  <a:pt x="1178800" y="7288271"/>
                  <a:pt x="1262852" y="7362648"/>
                  <a:pt x="1352150" y="7436975"/>
                </a:cubicBezTo>
                <a:cubicBezTo>
                  <a:pt x="1810964" y="7818870"/>
                  <a:pt x="2408118" y="8199823"/>
                  <a:pt x="2890536" y="8551748"/>
                </a:cubicBezTo>
                <a:cubicBezTo>
                  <a:pt x="3131744" y="8727698"/>
                  <a:pt x="3344257" y="8896416"/>
                  <a:pt x="3496346" y="9054236"/>
                </a:cubicBezTo>
                <a:cubicBezTo>
                  <a:pt x="3572404" y="9133121"/>
                  <a:pt x="3633336" y="9209306"/>
                  <a:pt x="3675222" y="9282232"/>
                </a:cubicBezTo>
                <a:cubicBezTo>
                  <a:pt x="3717108" y="9355159"/>
                  <a:pt x="3739847" y="9424699"/>
                  <a:pt x="3739847" y="9490393"/>
                </a:cubicBezTo>
                <a:cubicBezTo>
                  <a:pt x="3739847" y="9575822"/>
                  <a:pt x="3708247" y="9650556"/>
                  <a:pt x="3651160" y="9717549"/>
                </a:cubicBezTo>
                <a:cubicBezTo>
                  <a:pt x="3636392" y="9734915"/>
                  <a:pt x="3619841" y="9751695"/>
                  <a:pt x="3601762" y="9768017"/>
                </a:cubicBezTo>
                <a:close/>
                <a:moveTo>
                  <a:pt x="3592264" y="9776445"/>
                </a:moveTo>
                <a:cubicBezTo>
                  <a:pt x="3577445" y="9789279"/>
                  <a:pt x="3561658" y="9801832"/>
                  <a:pt x="3544904" y="9814080"/>
                </a:cubicBezTo>
                <a:cubicBezTo>
                  <a:pt x="3518040" y="9824036"/>
                  <a:pt x="3490286" y="9833763"/>
                  <a:pt x="3461717" y="9843260"/>
                </a:cubicBezTo>
                <a:cubicBezTo>
                  <a:pt x="3476256" y="9829969"/>
                  <a:pt x="3489879" y="9816397"/>
                  <a:pt x="3502483" y="9802468"/>
                </a:cubicBezTo>
                <a:cubicBezTo>
                  <a:pt x="3533216" y="9794014"/>
                  <a:pt x="3563161" y="9785357"/>
                  <a:pt x="3592264" y="9776445"/>
                </a:cubicBezTo>
                <a:close/>
                <a:moveTo>
                  <a:pt x="3451200" y="9846724"/>
                </a:moveTo>
                <a:cubicBezTo>
                  <a:pt x="3424363" y="9855534"/>
                  <a:pt x="3396812" y="9864140"/>
                  <a:pt x="3368625" y="9872594"/>
                </a:cubicBezTo>
                <a:cubicBezTo>
                  <a:pt x="3365569" y="9873511"/>
                  <a:pt x="3362437" y="9874402"/>
                  <a:pt x="3359356" y="9875319"/>
                </a:cubicBezTo>
                <a:cubicBezTo>
                  <a:pt x="3372699" y="9860601"/>
                  <a:pt x="3385048" y="9845577"/>
                  <a:pt x="3396303" y="9830173"/>
                </a:cubicBezTo>
                <a:cubicBezTo>
                  <a:pt x="3429837" y="9821846"/>
                  <a:pt x="3462608" y="9813341"/>
                  <a:pt x="3494564" y="9804608"/>
                </a:cubicBezTo>
                <a:cubicBezTo>
                  <a:pt x="3481170" y="9818968"/>
                  <a:pt x="3466682" y="9832999"/>
                  <a:pt x="3451200" y="9846698"/>
                </a:cubicBezTo>
                <a:close/>
                <a:moveTo>
                  <a:pt x="3441219" y="9855355"/>
                </a:moveTo>
                <a:cubicBezTo>
                  <a:pt x="3425942" y="9868393"/>
                  <a:pt x="3409722" y="9881124"/>
                  <a:pt x="3392636" y="9893626"/>
                </a:cubicBezTo>
                <a:cubicBezTo>
                  <a:pt x="3365977" y="9903990"/>
                  <a:pt x="3338502" y="9914124"/>
                  <a:pt x="3310239" y="9924055"/>
                </a:cubicBezTo>
                <a:cubicBezTo>
                  <a:pt x="3325211" y="9910585"/>
                  <a:pt x="3339292" y="9896809"/>
                  <a:pt x="3352481" y="9882754"/>
                </a:cubicBezTo>
                <a:cubicBezTo>
                  <a:pt x="3382782" y="9873816"/>
                  <a:pt x="3412395" y="9864700"/>
                  <a:pt x="3441194" y="9855381"/>
                </a:cubicBezTo>
                <a:close/>
                <a:moveTo>
                  <a:pt x="3299341" y="9927849"/>
                </a:moveTo>
                <a:cubicBezTo>
                  <a:pt x="3286660" y="9932254"/>
                  <a:pt x="3273827" y="9936633"/>
                  <a:pt x="3260841" y="9940962"/>
                </a:cubicBezTo>
                <a:cubicBezTo>
                  <a:pt x="3243603" y="9946717"/>
                  <a:pt x="3226059" y="9952395"/>
                  <a:pt x="3208337" y="9958023"/>
                </a:cubicBezTo>
                <a:cubicBezTo>
                  <a:pt x="3222290" y="9943101"/>
                  <a:pt x="3235327" y="9927874"/>
                  <a:pt x="3247320" y="9912316"/>
                </a:cubicBezTo>
                <a:cubicBezTo>
                  <a:pt x="3252871" y="9910814"/>
                  <a:pt x="3258447" y="9909311"/>
                  <a:pt x="3263947" y="9907809"/>
                </a:cubicBezTo>
                <a:cubicBezTo>
                  <a:pt x="3291243" y="9900374"/>
                  <a:pt x="3318030" y="9892811"/>
                  <a:pt x="3344308" y="9885121"/>
                </a:cubicBezTo>
                <a:cubicBezTo>
                  <a:pt x="3330303" y="9899661"/>
                  <a:pt x="3315280" y="9913895"/>
                  <a:pt x="3299290" y="9927849"/>
                </a:cubicBezTo>
                <a:close/>
                <a:moveTo>
                  <a:pt x="3288926" y="9936761"/>
                </a:moveTo>
                <a:cubicBezTo>
                  <a:pt x="3273165" y="9950027"/>
                  <a:pt x="3256538" y="9963039"/>
                  <a:pt x="3239096" y="9975796"/>
                </a:cubicBezTo>
                <a:cubicBezTo>
                  <a:pt x="3212563" y="9986618"/>
                  <a:pt x="3185267" y="9997210"/>
                  <a:pt x="3157284" y="10007625"/>
                </a:cubicBezTo>
                <a:cubicBezTo>
                  <a:pt x="3163267" y="10002328"/>
                  <a:pt x="3169124" y="9996981"/>
                  <a:pt x="3174853" y="9991608"/>
                </a:cubicBezTo>
                <a:cubicBezTo>
                  <a:pt x="3183943" y="9983052"/>
                  <a:pt x="3192703" y="9974395"/>
                  <a:pt x="3201156" y="9965610"/>
                </a:cubicBezTo>
                <a:cubicBezTo>
                  <a:pt x="3231100" y="9956164"/>
                  <a:pt x="3260357" y="9946564"/>
                  <a:pt x="3288926" y="9936761"/>
                </a:cubicBezTo>
                <a:close/>
                <a:moveTo>
                  <a:pt x="3146004" y="10011800"/>
                </a:moveTo>
                <a:cubicBezTo>
                  <a:pt x="3116645" y="10022622"/>
                  <a:pt x="3086574" y="10033241"/>
                  <a:pt x="3055815" y="10043706"/>
                </a:cubicBezTo>
                <a:cubicBezTo>
                  <a:pt x="3070405" y="10028504"/>
                  <a:pt x="3084104" y="10012997"/>
                  <a:pt x="3096861" y="9997159"/>
                </a:cubicBezTo>
                <a:cubicBezTo>
                  <a:pt x="3118351" y="9990895"/>
                  <a:pt x="3139663" y="9984606"/>
                  <a:pt x="3160594" y="9978215"/>
                </a:cubicBezTo>
                <a:cubicBezTo>
                  <a:pt x="3171365" y="9974930"/>
                  <a:pt x="3182033" y="9971619"/>
                  <a:pt x="3192652" y="9968284"/>
                </a:cubicBezTo>
                <a:cubicBezTo>
                  <a:pt x="3178036" y="9983078"/>
                  <a:pt x="3162478" y="9997567"/>
                  <a:pt x="3146004" y="10011800"/>
                </a:cubicBezTo>
                <a:close/>
                <a:moveTo>
                  <a:pt x="3135207" y="10020993"/>
                </a:moveTo>
                <a:cubicBezTo>
                  <a:pt x="3119013" y="10034565"/>
                  <a:pt x="3102004" y="10047882"/>
                  <a:pt x="3084231" y="10060970"/>
                </a:cubicBezTo>
                <a:cubicBezTo>
                  <a:pt x="3071474" y="10066419"/>
                  <a:pt x="3058564" y="10071842"/>
                  <a:pt x="3045502" y="10077215"/>
                </a:cubicBezTo>
                <a:cubicBezTo>
                  <a:pt x="3031523" y="10082970"/>
                  <a:pt x="3017289" y="10088648"/>
                  <a:pt x="3002954" y="10094301"/>
                </a:cubicBezTo>
                <a:cubicBezTo>
                  <a:pt x="3018868" y="10080245"/>
                  <a:pt x="3034018" y="10065960"/>
                  <a:pt x="3048354" y="10051395"/>
                </a:cubicBezTo>
                <a:cubicBezTo>
                  <a:pt x="3051308" y="10050403"/>
                  <a:pt x="3054312" y="10049409"/>
                  <a:pt x="3057266" y="10048416"/>
                </a:cubicBezTo>
                <a:cubicBezTo>
                  <a:pt x="3083747" y="10039402"/>
                  <a:pt x="3109745" y="10030261"/>
                  <a:pt x="3135207" y="10020993"/>
                </a:cubicBezTo>
                <a:close/>
                <a:moveTo>
                  <a:pt x="2991317" y="10098884"/>
                </a:moveTo>
                <a:cubicBezTo>
                  <a:pt x="2962111" y="10110292"/>
                  <a:pt x="2932218" y="10121546"/>
                  <a:pt x="2901739" y="10132648"/>
                </a:cubicBezTo>
                <a:cubicBezTo>
                  <a:pt x="2909786" y="10124398"/>
                  <a:pt x="2917628" y="10116097"/>
                  <a:pt x="2925190" y="10107695"/>
                </a:cubicBezTo>
                <a:cubicBezTo>
                  <a:pt x="2931887" y="10100259"/>
                  <a:pt x="2938355" y="10092773"/>
                  <a:pt x="2944669" y="10085210"/>
                </a:cubicBezTo>
                <a:cubicBezTo>
                  <a:pt x="2976931" y="10075051"/>
                  <a:pt x="3008530" y="10064764"/>
                  <a:pt x="3039595" y="10054349"/>
                </a:cubicBezTo>
                <a:cubicBezTo>
                  <a:pt x="3024368" y="10069474"/>
                  <a:pt x="3008250" y="10084319"/>
                  <a:pt x="2991317" y="10098884"/>
                </a:cubicBezTo>
                <a:close/>
                <a:moveTo>
                  <a:pt x="2980088" y="10108408"/>
                </a:moveTo>
                <a:cubicBezTo>
                  <a:pt x="2963486" y="10122310"/>
                  <a:pt x="2946095" y="10135958"/>
                  <a:pt x="2928042" y="10149428"/>
                </a:cubicBezTo>
                <a:cubicBezTo>
                  <a:pt x="2901637" y="10161319"/>
                  <a:pt x="2874647" y="10173033"/>
                  <a:pt x="2847020" y="10184618"/>
                </a:cubicBezTo>
                <a:cubicBezTo>
                  <a:pt x="2863367" y="10170181"/>
                  <a:pt x="2879001" y="10155514"/>
                  <a:pt x="2893897" y="10140618"/>
                </a:cubicBezTo>
                <a:cubicBezTo>
                  <a:pt x="2914165" y="10133284"/>
                  <a:pt x="2934230" y="10125900"/>
                  <a:pt x="2953963" y="10118414"/>
                </a:cubicBezTo>
                <a:cubicBezTo>
                  <a:pt x="2962722" y="10115104"/>
                  <a:pt x="2971431" y="10111768"/>
                  <a:pt x="2980088" y="10108408"/>
                </a:cubicBezTo>
                <a:close/>
                <a:moveTo>
                  <a:pt x="2835001" y="10189635"/>
                </a:moveTo>
                <a:cubicBezTo>
                  <a:pt x="2805923" y="10201730"/>
                  <a:pt x="2776233" y="10213672"/>
                  <a:pt x="2745983" y="10225487"/>
                </a:cubicBezTo>
                <a:cubicBezTo>
                  <a:pt x="2761719" y="10209521"/>
                  <a:pt x="2776666" y="10193301"/>
                  <a:pt x="2790798" y="10176801"/>
                </a:cubicBezTo>
                <a:cubicBezTo>
                  <a:pt x="2822626" y="10165954"/>
                  <a:pt x="2854022" y="10155005"/>
                  <a:pt x="2884781" y="10143928"/>
                </a:cubicBezTo>
                <a:cubicBezTo>
                  <a:pt x="2868994" y="10159410"/>
                  <a:pt x="2852367" y="10174637"/>
                  <a:pt x="2835001" y="10189609"/>
                </a:cubicBezTo>
                <a:close/>
                <a:moveTo>
                  <a:pt x="2823390" y="10199488"/>
                </a:moveTo>
                <a:cubicBezTo>
                  <a:pt x="2806305" y="10213824"/>
                  <a:pt x="2788506" y="10227982"/>
                  <a:pt x="2770071" y="10241910"/>
                </a:cubicBezTo>
                <a:cubicBezTo>
                  <a:pt x="2743692" y="10254438"/>
                  <a:pt x="2716752" y="10266839"/>
                  <a:pt x="2689278" y="10279137"/>
                </a:cubicBezTo>
                <a:cubicBezTo>
                  <a:pt x="2706108" y="10264216"/>
                  <a:pt x="2722278" y="10249091"/>
                  <a:pt x="2737759" y="10233737"/>
                </a:cubicBezTo>
                <a:cubicBezTo>
                  <a:pt x="2766812" y="10222431"/>
                  <a:pt x="2795356" y="10211023"/>
                  <a:pt x="2823390" y="10199488"/>
                </a:cubicBezTo>
                <a:close/>
                <a:moveTo>
                  <a:pt x="2677005" y="10284561"/>
                </a:moveTo>
                <a:cubicBezTo>
                  <a:pt x="2647952" y="10297445"/>
                  <a:pt x="2618364" y="10310202"/>
                  <a:pt x="2588292" y="10322858"/>
                </a:cubicBezTo>
                <a:cubicBezTo>
                  <a:pt x="2604589" y="10306383"/>
                  <a:pt x="2620172" y="10289654"/>
                  <a:pt x="2635017" y="10272670"/>
                </a:cubicBezTo>
                <a:cubicBezTo>
                  <a:pt x="2666641" y="10260982"/>
                  <a:pt x="2697757" y="10249218"/>
                  <a:pt x="2728414" y="10237327"/>
                </a:cubicBezTo>
                <a:cubicBezTo>
                  <a:pt x="2712016" y="10253292"/>
                  <a:pt x="2694880" y="10269028"/>
                  <a:pt x="2677005" y="10284535"/>
                </a:cubicBezTo>
                <a:close/>
                <a:moveTo>
                  <a:pt x="2665037" y="10294823"/>
                </a:moveTo>
                <a:cubicBezTo>
                  <a:pt x="2647468" y="10309718"/>
                  <a:pt x="2629287" y="10324410"/>
                  <a:pt x="2610470" y="10338924"/>
                </a:cubicBezTo>
                <a:cubicBezTo>
                  <a:pt x="2584066" y="10352217"/>
                  <a:pt x="2557126" y="10365406"/>
                  <a:pt x="2529753" y="10378468"/>
                </a:cubicBezTo>
                <a:cubicBezTo>
                  <a:pt x="2547017" y="10362987"/>
                  <a:pt x="2563695" y="10347327"/>
                  <a:pt x="2579711" y="10331438"/>
                </a:cubicBezTo>
                <a:cubicBezTo>
                  <a:pt x="2608612" y="10319318"/>
                  <a:pt x="2637053" y="10307121"/>
                  <a:pt x="2665037" y="10294823"/>
                </a:cubicBezTo>
                <a:close/>
                <a:moveTo>
                  <a:pt x="2517047" y="10384529"/>
                </a:moveTo>
                <a:cubicBezTo>
                  <a:pt x="2488020" y="10398304"/>
                  <a:pt x="2458483" y="10411978"/>
                  <a:pt x="2428564" y="10425601"/>
                </a:cubicBezTo>
                <a:cubicBezTo>
                  <a:pt x="2445446" y="10408464"/>
                  <a:pt x="2461691" y="10391098"/>
                  <a:pt x="2477198" y="10373503"/>
                </a:cubicBezTo>
                <a:cubicBezTo>
                  <a:pt x="2508543" y="10360899"/>
                  <a:pt x="2539480" y="10348244"/>
                  <a:pt x="2570010" y="10335487"/>
                </a:cubicBezTo>
                <a:cubicBezTo>
                  <a:pt x="2553026" y="10352038"/>
                  <a:pt x="2535381" y="10368385"/>
                  <a:pt x="2517022" y="10384529"/>
                </a:cubicBezTo>
                <a:close/>
                <a:moveTo>
                  <a:pt x="2504545" y="10395325"/>
                </a:moveTo>
                <a:cubicBezTo>
                  <a:pt x="2486543" y="10410832"/>
                  <a:pt x="2467981" y="10426186"/>
                  <a:pt x="2448833" y="10441363"/>
                </a:cubicBezTo>
                <a:cubicBezTo>
                  <a:pt x="2422351" y="10455545"/>
                  <a:pt x="2395412" y="10469627"/>
                  <a:pt x="2368116" y="10483657"/>
                </a:cubicBezTo>
                <a:cubicBezTo>
                  <a:pt x="2385838" y="10467462"/>
                  <a:pt x="2403051" y="10451089"/>
                  <a:pt x="2419627" y="10434538"/>
                </a:cubicBezTo>
                <a:cubicBezTo>
                  <a:pt x="2448323" y="10421527"/>
                  <a:pt x="2476613" y="10408464"/>
                  <a:pt x="2504520" y="10395325"/>
                </a:cubicBezTo>
                <a:close/>
                <a:moveTo>
                  <a:pt x="2354977" y="10490430"/>
                </a:moveTo>
                <a:cubicBezTo>
                  <a:pt x="2325873" y="10505300"/>
                  <a:pt x="2296336" y="10520068"/>
                  <a:pt x="2266519" y="10534862"/>
                </a:cubicBezTo>
                <a:cubicBezTo>
                  <a:pt x="2284012" y="10516885"/>
                  <a:pt x="2300919" y="10498706"/>
                  <a:pt x="2317139" y="10480321"/>
                </a:cubicBezTo>
                <a:cubicBezTo>
                  <a:pt x="2348306" y="10466596"/>
                  <a:pt x="2379166" y="10452872"/>
                  <a:pt x="2409671" y="10439096"/>
                </a:cubicBezTo>
                <a:cubicBezTo>
                  <a:pt x="2392051" y="10456411"/>
                  <a:pt x="2373845" y="10473522"/>
                  <a:pt x="2354977" y="10490455"/>
                </a:cubicBezTo>
                <a:close/>
                <a:moveTo>
                  <a:pt x="2342169" y="10501787"/>
                </a:moveTo>
                <a:cubicBezTo>
                  <a:pt x="2323607" y="10518159"/>
                  <a:pt x="2304510" y="10534379"/>
                  <a:pt x="2284929" y="10550472"/>
                </a:cubicBezTo>
                <a:cubicBezTo>
                  <a:pt x="2258345" y="10565724"/>
                  <a:pt x="2231380" y="10580900"/>
                  <a:pt x="2204110" y="10596051"/>
                </a:cubicBezTo>
                <a:cubicBezTo>
                  <a:pt x="2222341" y="10578939"/>
                  <a:pt x="2240114" y="10561676"/>
                  <a:pt x="2257327" y="10544233"/>
                </a:cubicBezTo>
                <a:cubicBezTo>
                  <a:pt x="2285922" y="10530127"/>
                  <a:pt x="2314211" y="10515969"/>
                  <a:pt x="2342169" y="10501787"/>
                </a:cubicBezTo>
                <a:close/>
                <a:moveTo>
                  <a:pt x="2190538" y="10603588"/>
                </a:moveTo>
                <a:cubicBezTo>
                  <a:pt x="2161307" y="10619757"/>
                  <a:pt x="2131770" y="10635925"/>
                  <a:pt x="2102004" y="10652095"/>
                </a:cubicBezTo>
                <a:cubicBezTo>
                  <a:pt x="2120083" y="10633048"/>
                  <a:pt x="2137652" y="10613824"/>
                  <a:pt x="2154610" y="10594421"/>
                </a:cubicBezTo>
                <a:cubicBezTo>
                  <a:pt x="2185675" y="10579347"/>
                  <a:pt x="2216561" y="10564324"/>
                  <a:pt x="2247116" y="10549275"/>
                </a:cubicBezTo>
                <a:cubicBezTo>
                  <a:pt x="2228834" y="10567558"/>
                  <a:pt x="2209941" y="10585662"/>
                  <a:pt x="2190538" y="10603613"/>
                </a:cubicBezTo>
                <a:close/>
                <a:moveTo>
                  <a:pt x="2177450" y="10615606"/>
                </a:moveTo>
                <a:cubicBezTo>
                  <a:pt x="2158353" y="10632997"/>
                  <a:pt x="2138798" y="10650262"/>
                  <a:pt x="2118809" y="10667449"/>
                </a:cubicBezTo>
                <a:cubicBezTo>
                  <a:pt x="2091997" y="10684076"/>
                  <a:pt x="2064905" y="10700704"/>
                  <a:pt x="2037558" y="10717331"/>
                </a:cubicBezTo>
                <a:cubicBezTo>
                  <a:pt x="2056298" y="10699023"/>
                  <a:pt x="2074632" y="10680588"/>
                  <a:pt x="2092481" y="10662051"/>
                </a:cubicBezTo>
                <a:cubicBezTo>
                  <a:pt x="2121025" y="10646569"/>
                  <a:pt x="2149390" y="10631114"/>
                  <a:pt x="2177450" y="10615632"/>
                </a:cubicBezTo>
                <a:close/>
                <a:moveTo>
                  <a:pt x="2023655" y="10725785"/>
                </a:moveTo>
                <a:cubicBezTo>
                  <a:pt x="1994220" y="10743660"/>
                  <a:pt x="1964556" y="10761561"/>
                  <a:pt x="1934764" y="10779538"/>
                </a:cubicBezTo>
                <a:cubicBezTo>
                  <a:pt x="1953480" y="10759066"/>
                  <a:pt x="1971736" y="10738465"/>
                  <a:pt x="1989484" y="10717688"/>
                </a:cubicBezTo>
                <a:cubicBezTo>
                  <a:pt x="2020447" y="10700984"/>
                  <a:pt x="2051308" y="10684331"/>
                  <a:pt x="2081965" y="10667729"/>
                </a:cubicBezTo>
                <a:cubicBezTo>
                  <a:pt x="2063020" y="10687208"/>
                  <a:pt x="2043567" y="10706534"/>
                  <a:pt x="2023680" y="10725760"/>
                </a:cubicBezTo>
                <a:close/>
                <a:moveTo>
                  <a:pt x="2010262" y="10738669"/>
                </a:moveTo>
                <a:cubicBezTo>
                  <a:pt x="1990553" y="10757460"/>
                  <a:pt x="1970438" y="10776125"/>
                  <a:pt x="1949991" y="10794765"/>
                </a:cubicBezTo>
                <a:cubicBezTo>
                  <a:pt x="1922899" y="10813175"/>
                  <a:pt x="1895628" y="10831635"/>
                  <a:pt x="1868230" y="10850147"/>
                </a:cubicBezTo>
                <a:cubicBezTo>
                  <a:pt x="1883381" y="10834486"/>
                  <a:pt x="1898353" y="10818802"/>
                  <a:pt x="1913070" y="10803040"/>
                </a:cubicBezTo>
                <a:cubicBezTo>
                  <a:pt x="1917042" y="10798788"/>
                  <a:pt x="1920964" y="10794510"/>
                  <a:pt x="1924885" y="10790258"/>
                </a:cubicBezTo>
                <a:cubicBezTo>
                  <a:pt x="1953454" y="10772993"/>
                  <a:pt x="1981947" y="10755832"/>
                  <a:pt x="2010236" y="10738669"/>
                </a:cubicBezTo>
                <a:close/>
                <a:moveTo>
                  <a:pt x="1829196" y="10843500"/>
                </a:moveTo>
                <a:cubicBezTo>
                  <a:pt x="1847452" y="10821042"/>
                  <a:pt x="1865276" y="10798456"/>
                  <a:pt x="1882540" y="10775692"/>
                </a:cubicBezTo>
                <a:cubicBezTo>
                  <a:pt x="1915387" y="10757741"/>
                  <a:pt x="1948285" y="10739942"/>
                  <a:pt x="1981081" y="10722246"/>
                </a:cubicBezTo>
                <a:cubicBezTo>
                  <a:pt x="1962672" y="10743609"/>
                  <a:pt x="1943727" y="10764795"/>
                  <a:pt x="1924299" y="10785878"/>
                </a:cubicBezTo>
                <a:cubicBezTo>
                  <a:pt x="1892674" y="10804975"/>
                  <a:pt x="1860922" y="10824174"/>
                  <a:pt x="1829196" y="10843526"/>
                </a:cubicBezTo>
                <a:close/>
                <a:moveTo>
                  <a:pt x="1888728" y="10767494"/>
                </a:moveTo>
                <a:cubicBezTo>
                  <a:pt x="1905635" y="10745010"/>
                  <a:pt x="1922008" y="10722348"/>
                  <a:pt x="1937744" y="10699456"/>
                </a:cubicBezTo>
                <a:cubicBezTo>
                  <a:pt x="1972195" y="10682599"/>
                  <a:pt x="2006671" y="10665895"/>
                  <a:pt x="2041046" y="10649269"/>
                </a:cubicBezTo>
                <a:cubicBezTo>
                  <a:pt x="2024190" y="10670810"/>
                  <a:pt x="2006671" y="10692174"/>
                  <a:pt x="1988618" y="10713359"/>
                </a:cubicBezTo>
                <a:cubicBezTo>
                  <a:pt x="1955389" y="10731285"/>
                  <a:pt x="1922033" y="10749313"/>
                  <a:pt x="1888728" y="10767494"/>
                </a:cubicBezTo>
                <a:close/>
                <a:moveTo>
                  <a:pt x="1942709" y="10692199"/>
                </a:moveTo>
                <a:cubicBezTo>
                  <a:pt x="1958037" y="10669639"/>
                  <a:pt x="1972755" y="10646875"/>
                  <a:pt x="1986759" y="10623830"/>
                </a:cubicBezTo>
                <a:cubicBezTo>
                  <a:pt x="2022687" y="10608069"/>
                  <a:pt x="2058666" y="10592435"/>
                  <a:pt x="2094543" y="10576903"/>
                </a:cubicBezTo>
                <a:cubicBezTo>
                  <a:pt x="2079419" y="10598673"/>
                  <a:pt x="2063606" y="10620190"/>
                  <a:pt x="2047132" y="10641528"/>
                </a:cubicBezTo>
                <a:cubicBezTo>
                  <a:pt x="2012400" y="10658307"/>
                  <a:pt x="1977542" y="10675190"/>
                  <a:pt x="1942734" y="10692199"/>
                </a:cubicBezTo>
                <a:close/>
                <a:moveTo>
                  <a:pt x="1873654" y="10669282"/>
                </a:moveTo>
                <a:cubicBezTo>
                  <a:pt x="1886461" y="10645220"/>
                  <a:pt x="1898582" y="10620877"/>
                  <a:pt x="1909938" y="10596229"/>
                </a:cubicBezTo>
                <a:cubicBezTo>
                  <a:pt x="1948132" y="10580645"/>
                  <a:pt x="1986530" y="10565291"/>
                  <a:pt x="2025005" y="10550115"/>
                </a:cubicBezTo>
                <a:cubicBezTo>
                  <a:pt x="2012681" y="10573490"/>
                  <a:pt x="1999567" y="10596586"/>
                  <a:pt x="1985741" y="10619400"/>
                </a:cubicBezTo>
                <a:cubicBezTo>
                  <a:pt x="1948285" y="10635849"/>
                  <a:pt x="1910880" y="10652451"/>
                  <a:pt x="1873654" y="10669282"/>
                </a:cubicBezTo>
                <a:close/>
                <a:moveTo>
                  <a:pt x="1831818" y="10623551"/>
                </a:moveTo>
                <a:cubicBezTo>
                  <a:pt x="1488224" y="10767901"/>
                  <a:pt x="1169200" y="10933869"/>
                  <a:pt x="980572" y="11165125"/>
                </a:cubicBezTo>
                <a:cubicBezTo>
                  <a:pt x="912306" y="11248848"/>
                  <a:pt x="857459" y="11336466"/>
                  <a:pt x="823721" y="11437147"/>
                </a:cubicBezTo>
                <a:cubicBezTo>
                  <a:pt x="820538" y="11446620"/>
                  <a:pt x="817585" y="11456066"/>
                  <a:pt x="814784" y="11465436"/>
                </a:cubicBezTo>
                <a:cubicBezTo>
                  <a:pt x="803529" y="11452602"/>
                  <a:pt x="792809" y="11439617"/>
                  <a:pt x="782624" y="11426478"/>
                </a:cubicBezTo>
                <a:cubicBezTo>
                  <a:pt x="790187" y="11394216"/>
                  <a:pt x="800041" y="11361318"/>
                  <a:pt x="812339" y="11327682"/>
                </a:cubicBezTo>
                <a:cubicBezTo>
                  <a:pt x="849133" y="11227052"/>
                  <a:pt x="908716" y="11139637"/>
                  <a:pt x="983653" y="11056754"/>
                </a:cubicBezTo>
                <a:cubicBezTo>
                  <a:pt x="1138212" y="10885795"/>
                  <a:pt x="1371298" y="10753106"/>
                  <a:pt x="1633973" y="10639312"/>
                </a:cubicBezTo>
                <a:cubicBezTo>
                  <a:pt x="1732564" y="10596610"/>
                  <a:pt x="1835307" y="10556557"/>
                  <a:pt x="1939628" y="10518108"/>
                </a:cubicBezTo>
                <a:cubicBezTo>
                  <a:pt x="1930105" y="10543011"/>
                  <a:pt x="1919716" y="10567532"/>
                  <a:pt x="1908614" y="10591773"/>
                </a:cubicBezTo>
                <a:cubicBezTo>
                  <a:pt x="1882922" y="10602264"/>
                  <a:pt x="1857307" y="10612806"/>
                  <a:pt x="1831818" y="10623526"/>
                </a:cubicBezTo>
                <a:close/>
                <a:moveTo>
                  <a:pt x="779645" y="11422607"/>
                </a:moveTo>
                <a:cubicBezTo>
                  <a:pt x="769460" y="11409290"/>
                  <a:pt x="759835" y="11395820"/>
                  <a:pt x="750796" y="11382197"/>
                </a:cubicBezTo>
                <a:cubicBezTo>
                  <a:pt x="759555" y="11328955"/>
                  <a:pt x="774858" y="11273775"/>
                  <a:pt x="797545" y="11216357"/>
                </a:cubicBezTo>
                <a:cubicBezTo>
                  <a:pt x="837624" y="11114937"/>
                  <a:pt x="902325" y="11027140"/>
                  <a:pt x="984188" y="10944946"/>
                </a:cubicBezTo>
                <a:cubicBezTo>
                  <a:pt x="1150231" y="10778239"/>
                  <a:pt x="1397372" y="10650898"/>
                  <a:pt x="1674611" y="10542884"/>
                </a:cubicBezTo>
                <a:cubicBezTo>
                  <a:pt x="1769180" y="10506039"/>
                  <a:pt x="1867263" y="10471460"/>
                  <a:pt x="1966797" y="10438307"/>
                </a:cubicBezTo>
                <a:cubicBezTo>
                  <a:pt x="1959311" y="10463337"/>
                  <a:pt x="1950933" y="10488011"/>
                  <a:pt x="1941767" y="10512354"/>
                </a:cubicBezTo>
                <a:cubicBezTo>
                  <a:pt x="1923230" y="10519178"/>
                  <a:pt x="1904744" y="10526027"/>
                  <a:pt x="1886334" y="10532953"/>
                </a:cubicBezTo>
                <a:cubicBezTo>
                  <a:pt x="1523413" y="10669435"/>
                  <a:pt x="1184936" y="10827816"/>
                  <a:pt x="981209" y="11053113"/>
                </a:cubicBezTo>
                <a:cubicBezTo>
                  <a:pt x="906017" y="11136275"/>
                  <a:pt x="846052" y="11224173"/>
                  <a:pt x="808927" y="11325670"/>
                </a:cubicBezTo>
                <a:cubicBezTo>
                  <a:pt x="796884" y="11358644"/>
                  <a:pt x="787182" y="11390931"/>
                  <a:pt x="779620" y="11422634"/>
                </a:cubicBezTo>
                <a:close/>
                <a:moveTo>
                  <a:pt x="746620" y="11384082"/>
                </a:moveTo>
                <a:cubicBezTo>
                  <a:pt x="743794" y="11401651"/>
                  <a:pt x="741706" y="11419043"/>
                  <a:pt x="740280" y="11436204"/>
                </a:cubicBezTo>
                <a:cubicBezTo>
                  <a:pt x="737759" y="11431342"/>
                  <a:pt x="735314" y="11426453"/>
                  <a:pt x="732946" y="11421563"/>
                </a:cubicBezTo>
                <a:cubicBezTo>
                  <a:pt x="728567" y="11412549"/>
                  <a:pt x="724467" y="11403459"/>
                  <a:pt x="720572" y="11394292"/>
                </a:cubicBezTo>
                <a:cubicBezTo>
                  <a:pt x="720572" y="11392128"/>
                  <a:pt x="720495" y="11389989"/>
                  <a:pt x="720495" y="11387824"/>
                </a:cubicBezTo>
                <a:cubicBezTo>
                  <a:pt x="720495" y="11373362"/>
                  <a:pt x="721081" y="11358695"/>
                  <a:pt x="722150" y="11343927"/>
                </a:cubicBezTo>
                <a:cubicBezTo>
                  <a:pt x="729764" y="11357473"/>
                  <a:pt x="737912" y="11370867"/>
                  <a:pt x="746620" y="11384107"/>
                </a:cubicBezTo>
                <a:close/>
                <a:moveTo>
                  <a:pt x="701984" y="11343825"/>
                </a:moveTo>
                <a:cubicBezTo>
                  <a:pt x="700430" y="11328904"/>
                  <a:pt x="699488" y="11313804"/>
                  <a:pt x="699157" y="11298551"/>
                </a:cubicBezTo>
                <a:cubicBezTo>
                  <a:pt x="702849" y="11306699"/>
                  <a:pt x="706720" y="11314797"/>
                  <a:pt x="710819" y="11322792"/>
                </a:cubicBezTo>
                <a:cubicBezTo>
                  <a:pt x="713366" y="11327757"/>
                  <a:pt x="716014" y="11332723"/>
                  <a:pt x="718687" y="11337637"/>
                </a:cubicBezTo>
                <a:cubicBezTo>
                  <a:pt x="717389" y="11353500"/>
                  <a:pt x="716752" y="11369186"/>
                  <a:pt x="716650" y="11384693"/>
                </a:cubicBezTo>
                <a:cubicBezTo>
                  <a:pt x="711227" y="11371222"/>
                  <a:pt x="706338" y="11357601"/>
                  <a:pt x="701984" y="11343825"/>
                </a:cubicBezTo>
                <a:close/>
                <a:moveTo>
                  <a:pt x="682479" y="11257581"/>
                </a:moveTo>
                <a:cubicBezTo>
                  <a:pt x="686324" y="11268276"/>
                  <a:pt x="690525" y="11278843"/>
                  <a:pt x="695058" y="11289308"/>
                </a:cubicBezTo>
                <a:cubicBezTo>
                  <a:pt x="695134" y="11301301"/>
                  <a:pt x="695593" y="11313167"/>
                  <a:pt x="696382" y="11324905"/>
                </a:cubicBezTo>
                <a:cubicBezTo>
                  <a:pt x="690322" y="11302880"/>
                  <a:pt x="685662" y="11280447"/>
                  <a:pt x="682479" y="11257556"/>
                </a:cubicBezTo>
                <a:close/>
                <a:moveTo>
                  <a:pt x="680086" y="11237415"/>
                </a:moveTo>
                <a:cubicBezTo>
                  <a:pt x="678329" y="11219921"/>
                  <a:pt x="677387" y="11202199"/>
                  <a:pt x="677387" y="11184197"/>
                </a:cubicBezTo>
                <a:cubicBezTo>
                  <a:pt x="677387" y="11091384"/>
                  <a:pt x="701067" y="10991314"/>
                  <a:pt x="753317" y="10882331"/>
                </a:cubicBezTo>
                <a:cubicBezTo>
                  <a:pt x="803173" y="10778290"/>
                  <a:pt x="883279" y="10688838"/>
                  <a:pt x="985919" y="10609470"/>
                </a:cubicBezTo>
                <a:cubicBezTo>
                  <a:pt x="1186642" y="10454221"/>
                  <a:pt x="1476001" y="10342260"/>
                  <a:pt x="1797036" y="10251332"/>
                </a:cubicBezTo>
                <a:cubicBezTo>
                  <a:pt x="1866320" y="10231700"/>
                  <a:pt x="1937107" y="10213060"/>
                  <a:pt x="2008785" y="10195160"/>
                </a:cubicBezTo>
                <a:cubicBezTo>
                  <a:pt x="2007537" y="10221031"/>
                  <a:pt x="2005322" y="10246494"/>
                  <a:pt x="2002164" y="10271549"/>
                </a:cubicBezTo>
                <a:cubicBezTo>
                  <a:pt x="1599216" y="10381957"/>
                  <a:pt x="1222876" y="10515714"/>
                  <a:pt x="983195" y="10717025"/>
                </a:cubicBezTo>
                <a:cubicBezTo>
                  <a:pt x="887149" y="10797718"/>
                  <a:pt x="811703" y="10886991"/>
                  <a:pt x="764648" y="10991110"/>
                </a:cubicBezTo>
                <a:cubicBezTo>
                  <a:pt x="718203" y="11093828"/>
                  <a:pt x="696331" y="11189212"/>
                  <a:pt x="695134" y="11278537"/>
                </a:cubicBezTo>
                <a:cubicBezTo>
                  <a:pt x="689532" y="11264991"/>
                  <a:pt x="684516" y="11251292"/>
                  <a:pt x="680060" y="11237439"/>
                </a:cubicBezTo>
                <a:close/>
                <a:moveTo>
                  <a:pt x="2009421" y="10112354"/>
                </a:moveTo>
                <a:cubicBezTo>
                  <a:pt x="2009778" y="10123533"/>
                  <a:pt x="2009981" y="10134711"/>
                  <a:pt x="2009981" y="10145889"/>
                </a:cubicBezTo>
                <a:cubicBezTo>
                  <a:pt x="2009981" y="10160657"/>
                  <a:pt x="2009625" y="10175274"/>
                  <a:pt x="2009014" y="10189762"/>
                </a:cubicBezTo>
                <a:cubicBezTo>
                  <a:pt x="1604716" y="10290672"/>
                  <a:pt x="1228987" y="10415441"/>
                  <a:pt x="983831" y="10604988"/>
                </a:cubicBezTo>
                <a:cubicBezTo>
                  <a:pt x="880860" y="10684637"/>
                  <a:pt x="800219" y="10774547"/>
                  <a:pt x="749879" y="10879583"/>
                </a:cubicBezTo>
                <a:cubicBezTo>
                  <a:pt x="697349" y="10989174"/>
                  <a:pt x="673364" y="11090212"/>
                  <a:pt x="673364" y="11184222"/>
                </a:cubicBezTo>
                <a:cubicBezTo>
                  <a:pt x="673364" y="11195884"/>
                  <a:pt x="673771" y="11207444"/>
                  <a:pt x="674484" y="11218878"/>
                </a:cubicBezTo>
                <a:cubicBezTo>
                  <a:pt x="662185" y="11174979"/>
                  <a:pt x="655718" y="11129349"/>
                  <a:pt x="655718" y="11081784"/>
                </a:cubicBezTo>
                <a:cubicBezTo>
                  <a:pt x="655718" y="10986756"/>
                  <a:pt x="681537" y="10883758"/>
                  <a:pt x="738574" y="10770982"/>
                </a:cubicBezTo>
                <a:cubicBezTo>
                  <a:pt x="796680" y="10656067"/>
                  <a:pt x="893387" y="10558977"/>
                  <a:pt x="1018231" y="10475763"/>
                </a:cubicBezTo>
                <a:cubicBezTo>
                  <a:pt x="1236702" y="10330114"/>
                  <a:pt x="1541212" y="10227040"/>
                  <a:pt x="1875003" y="10144310"/>
                </a:cubicBezTo>
                <a:cubicBezTo>
                  <a:pt x="1919334" y="10133310"/>
                  <a:pt x="1964199" y="10122692"/>
                  <a:pt x="2009447" y="10112379"/>
                </a:cubicBezTo>
                <a:close/>
                <a:moveTo>
                  <a:pt x="2142923" y="10082919"/>
                </a:moveTo>
                <a:cubicBezTo>
                  <a:pt x="2142974" y="10087095"/>
                  <a:pt x="2143050" y="10091270"/>
                  <a:pt x="2143050" y="10095447"/>
                </a:cubicBezTo>
                <a:cubicBezTo>
                  <a:pt x="2143050" y="10116556"/>
                  <a:pt x="2142286" y="10137333"/>
                  <a:pt x="2140911" y="10157831"/>
                </a:cubicBezTo>
                <a:cubicBezTo>
                  <a:pt x="2128867" y="10160657"/>
                  <a:pt x="2116823" y="10163509"/>
                  <a:pt x="2104805" y="10166362"/>
                </a:cubicBezTo>
                <a:cubicBezTo>
                  <a:pt x="2073715" y="10173771"/>
                  <a:pt x="2042752" y="10181334"/>
                  <a:pt x="2011942" y="10189023"/>
                </a:cubicBezTo>
                <a:cubicBezTo>
                  <a:pt x="2012528" y="10174764"/>
                  <a:pt x="2012833" y="10160403"/>
                  <a:pt x="2012833" y="10145864"/>
                </a:cubicBezTo>
                <a:cubicBezTo>
                  <a:pt x="2012833" y="10134482"/>
                  <a:pt x="2012630" y="10123074"/>
                  <a:pt x="2012248" y="10111692"/>
                </a:cubicBezTo>
                <a:cubicBezTo>
                  <a:pt x="2055483" y="10101838"/>
                  <a:pt x="2099076" y="10092264"/>
                  <a:pt x="2142897" y="10082919"/>
                </a:cubicBezTo>
                <a:close/>
                <a:moveTo>
                  <a:pt x="1132840" y="7601160"/>
                </a:moveTo>
                <a:cubicBezTo>
                  <a:pt x="1227918" y="8053054"/>
                  <a:pt x="1417386" y="8439914"/>
                  <a:pt x="1606778" y="8787077"/>
                </a:cubicBezTo>
                <a:cubicBezTo>
                  <a:pt x="1740942" y="9032974"/>
                  <a:pt x="1875054" y="9258985"/>
                  <a:pt x="1975581" y="9474097"/>
                </a:cubicBezTo>
                <a:cubicBezTo>
                  <a:pt x="2073155" y="9682868"/>
                  <a:pt x="2139052" y="9881276"/>
                  <a:pt x="2142846" y="10077546"/>
                </a:cubicBezTo>
                <a:cubicBezTo>
                  <a:pt x="2098974" y="10086891"/>
                  <a:pt x="2055356" y="10096490"/>
                  <a:pt x="2012069" y="10106345"/>
                </a:cubicBezTo>
                <a:cubicBezTo>
                  <a:pt x="1997683" y="9720758"/>
                  <a:pt x="1777124" y="9333769"/>
                  <a:pt x="1556820" y="8876096"/>
                </a:cubicBezTo>
                <a:cubicBezTo>
                  <a:pt x="1379854" y="8508486"/>
                  <a:pt x="1202989" y="8095374"/>
                  <a:pt x="1132814" y="7601160"/>
                </a:cubicBezTo>
                <a:close/>
                <a:moveTo>
                  <a:pt x="1126397" y="7553239"/>
                </a:moveTo>
                <a:cubicBezTo>
                  <a:pt x="1244061" y="7999250"/>
                  <a:pt x="1461335" y="8385627"/>
                  <a:pt x="1675528" y="8733834"/>
                </a:cubicBezTo>
                <a:cubicBezTo>
                  <a:pt x="1827260" y="8980495"/>
                  <a:pt x="1977465" y="9208033"/>
                  <a:pt x="2089705" y="9424088"/>
                </a:cubicBezTo>
                <a:cubicBezTo>
                  <a:pt x="2201945" y="9640141"/>
                  <a:pt x="2276119" y="9844610"/>
                  <a:pt x="2276119" y="10045030"/>
                </a:cubicBezTo>
                <a:cubicBezTo>
                  <a:pt x="2276119" y="10046660"/>
                  <a:pt x="2276068" y="10048289"/>
                  <a:pt x="2276068" y="10049944"/>
                </a:cubicBezTo>
                <a:cubicBezTo>
                  <a:pt x="2232501" y="10058755"/>
                  <a:pt x="2189036" y="10067717"/>
                  <a:pt x="2145800" y="10076935"/>
                </a:cubicBezTo>
                <a:cubicBezTo>
                  <a:pt x="2141853" y="9879775"/>
                  <a:pt x="2075701" y="9680959"/>
                  <a:pt x="1978102" y="9472136"/>
                </a:cubicBezTo>
                <a:cubicBezTo>
                  <a:pt x="1730731" y="8942962"/>
                  <a:pt x="1281313" y="8349087"/>
                  <a:pt x="1126805" y="7556498"/>
                </a:cubicBezTo>
                <a:cubicBezTo>
                  <a:pt x="1126677" y="7555429"/>
                  <a:pt x="1126550" y="7554334"/>
                  <a:pt x="1126397" y="7553264"/>
                </a:cubicBezTo>
                <a:close/>
                <a:moveTo>
                  <a:pt x="1122298" y="7519246"/>
                </a:moveTo>
                <a:cubicBezTo>
                  <a:pt x="1263107" y="7954766"/>
                  <a:pt x="1507091" y="8337298"/>
                  <a:pt x="1744965" y="8684028"/>
                </a:cubicBezTo>
                <a:cubicBezTo>
                  <a:pt x="1914165" y="8930664"/>
                  <a:pt x="2080310" y="9159170"/>
                  <a:pt x="2204084" y="9375631"/>
                </a:cubicBezTo>
                <a:cubicBezTo>
                  <a:pt x="2327884" y="9592093"/>
                  <a:pt x="2409212" y="9796459"/>
                  <a:pt x="2409212" y="9994613"/>
                </a:cubicBezTo>
                <a:cubicBezTo>
                  <a:pt x="2409212" y="10004391"/>
                  <a:pt x="2408983" y="10014092"/>
                  <a:pt x="2408601" y="10023743"/>
                </a:cubicBezTo>
                <a:cubicBezTo>
                  <a:pt x="2365417" y="10032120"/>
                  <a:pt x="2322206" y="10040650"/>
                  <a:pt x="2279123" y="10049333"/>
                </a:cubicBezTo>
                <a:cubicBezTo>
                  <a:pt x="2279123" y="10047907"/>
                  <a:pt x="2279149" y="10046481"/>
                  <a:pt x="2279149" y="10045030"/>
                </a:cubicBezTo>
                <a:cubicBezTo>
                  <a:pt x="2279149" y="9843337"/>
                  <a:pt x="2204568" y="9638232"/>
                  <a:pt x="2092226" y="9421923"/>
                </a:cubicBezTo>
                <a:cubicBezTo>
                  <a:pt x="1923663" y="9097447"/>
                  <a:pt x="1669901" y="8747584"/>
                  <a:pt x="1453849" y="8346338"/>
                </a:cubicBezTo>
                <a:cubicBezTo>
                  <a:pt x="1319151" y="8096188"/>
                  <a:pt x="1199145" y="7826127"/>
                  <a:pt x="1123546" y="7529915"/>
                </a:cubicBezTo>
                <a:cubicBezTo>
                  <a:pt x="1123113" y="7526376"/>
                  <a:pt x="1122731" y="7522811"/>
                  <a:pt x="1122323" y="7519271"/>
                </a:cubicBezTo>
                <a:close/>
                <a:moveTo>
                  <a:pt x="1116594" y="7501269"/>
                </a:moveTo>
                <a:cubicBezTo>
                  <a:pt x="1116976" y="7502491"/>
                  <a:pt x="1117358" y="7503713"/>
                  <a:pt x="1117766" y="7504935"/>
                </a:cubicBezTo>
                <a:cubicBezTo>
                  <a:pt x="1117893" y="7506158"/>
                  <a:pt x="1118046" y="7507380"/>
                  <a:pt x="1118198" y="7508603"/>
                </a:cubicBezTo>
                <a:cubicBezTo>
                  <a:pt x="1117867" y="7507202"/>
                  <a:pt x="1117511" y="7505827"/>
                  <a:pt x="1117154" y="7504426"/>
                </a:cubicBezTo>
                <a:cubicBezTo>
                  <a:pt x="1116976" y="7503383"/>
                  <a:pt x="1116798" y="7502313"/>
                  <a:pt x="1116620" y="7501269"/>
                </a:cubicBezTo>
                <a:close/>
                <a:moveTo>
                  <a:pt x="1110763" y="7466766"/>
                </a:moveTo>
                <a:cubicBezTo>
                  <a:pt x="1112138" y="7470433"/>
                  <a:pt x="1113488" y="7474100"/>
                  <a:pt x="1114888" y="7477767"/>
                </a:cubicBezTo>
                <a:cubicBezTo>
                  <a:pt x="1115270" y="7481510"/>
                  <a:pt x="1115678" y="7485253"/>
                  <a:pt x="1116059" y="7488996"/>
                </a:cubicBezTo>
                <a:cubicBezTo>
                  <a:pt x="1114863" y="7485176"/>
                  <a:pt x="1113717" y="7481331"/>
                  <a:pt x="1112520" y="7477486"/>
                </a:cubicBezTo>
                <a:cubicBezTo>
                  <a:pt x="1111935" y="7473922"/>
                  <a:pt x="1111323" y="7470332"/>
                  <a:pt x="1110738" y="7466766"/>
                </a:cubicBezTo>
                <a:close/>
                <a:moveTo>
                  <a:pt x="1113590" y="7465010"/>
                </a:moveTo>
                <a:cubicBezTo>
                  <a:pt x="1111756" y="7460121"/>
                  <a:pt x="1109923" y="7455231"/>
                  <a:pt x="1108115" y="7450343"/>
                </a:cubicBezTo>
                <a:cubicBezTo>
                  <a:pt x="1107326" y="7445378"/>
                  <a:pt x="1106562" y="7440438"/>
                  <a:pt x="1105798" y="7435472"/>
                </a:cubicBezTo>
                <a:cubicBezTo>
                  <a:pt x="1107886" y="7440234"/>
                  <a:pt x="1110025" y="7444970"/>
                  <a:pt x="1112138" y="7449732"/>
                </a:cubicBezTo>
                <a:cubicBezTo>
                  <a:pt x="1112622" y="7454824"/>
                  <a:pt x="1113106" y="7459942"/>
                  <a:pt x="1113590" y="7465010"/>
                </a:cubicBezTo>
                <a:close/>
                <a:moveTo>
                  <a:pt x="1104245" y="7449375"/>
                </a:moveTo>
                <a:cubicBezTo>
                  <a:pt x="1104652" y="7450496"/>
                  <a:pt x="1105085" y="7451616"/>
                  <a:pt x="1105492" y="7452736"/>
                </a:cubicBezTo>
                <a:cubicBezTo>
                  <a:pt x="1105645" y="7453755"/>
                  <a:pt x="1105823" y="7454773"/>
                  <a:pt x="1105976" y="7455792"/>
                </a:cubicBezTo>
                <a:cubicBezTo>
                  <a:pt x="1105569" y="7454443"/>
                  <a:pt x="1105187" y="7453118"/>
                  <a:pt x="1104779" y="7451769"/>
                </a:cubicBezTo>
                <a:cubicBezTo>
                  <a:pt x="1104601" y="7450979"/>
                  <a:pt x="1104423" y="7450190"/>
                  <a:pt x="1104245" y="7449401"/>
                </a:cubicBezTo>
                <a:close/>
                <a:moveTo>
                  <a:pt x="1096580" y="7414185"/>
                </a:moveTo>
                <a:cubicBezTo>
                  <a:pt x="1098108" y="7417775"/>
                  <a:pt x="1099662" y="7421315"/>
                  <a:pt x="1101215" y="7424905"/>
                </a:cubicBezTo>
                <a:cubicBezTo>
                  <a:pt x="1101775" y="7428674"/>
                  <a:pt x="1102361" y="7432391"/>
                  <a:pt x="1102946" y="7436134"/>
                </a:cubicBezTo>
                <a:cubicBezTo>
                  <a:pt x="1101571" y="7432366"/>
                  <a:pt x="1100196" y="7428597"/>
                  <a:pt x="1098872" y="7424829"/>
                </a:cubicBezTo>
                <a:cubicBezTo>
                  <a:pt x="1098108" y="7421290"/>
                  <a:pt x="1097344" y="7417724"/>
                  <a:pt x="1096606" y="7414185"/>
                </a:cubicBezTo>
                <a:close/>
                <a:moveTo>
                  <a:pt x="1099381" y="7412046"/>
                </a:moveTo>
                <a:cubicBezTo>
                  <a:pt x="1097268" y="7407081"/>
                  <a:pt x="1095155" y="7402116"/>
                  <a:pt x="1093067" y="7397125"/>
                </a:cubicBezTo>
                <a:cubicBezTo>
                  <a:pt x="1092074" y="7392236"/>
                  <a:pt x="1091106" y="7387322"/>
                  <a:pt x="1090113" y="7382407"/>
                </a:cubicBezTo>
                <a:cubicBezTo>
                  <a:pt x="1092456" y="7387194"/>
                  <a:pt x="1094798" y="7392007"/>
                  <a:pt x="1097192" y="7396794"/>
                </a:cubicBezTo>
                <a:cubicBezTo>
                  <a:pt x="1097905" y="7401886"/>
                  <a:pt x="1098643" y="7406954"/>
                  <a:pt x="1099356" y="7412046"/>
                </a:cubicBezTo>
                <a:close/>
                <a:moveTo>
                  <a:pt x="1089069" y="7396387"/>
                </a:moveTo>
                <a:cubicBezTo>
                  <a:pt x="1089553" y="7397532"/>
                  <a:pt x="1090037" y="7398678"/>
                  <a:pt x="1090520" y="7399824"/>
                </a:cubicBezTo>
                <a:cubicBezTo>
                  <a:pt x="1090724" y="7400817"/>
                  <a:pt x="1090928" y="7401810"/>
                  <a:pt x="1091131" y="7402829"/>
                </a:cubicBezTo>
                <a:cubicBezTo>
                  <a:pt x="1090648" y="7401403"/>
                  <a:pt x="1090164" y="7399977"/>
                  <a:pt x="1089655" y="7398551"/>
                </a:cubicBezTo>
                <a:cubicBezTo>
                  <a:pt x="1089451" y="7397838"/>
                  <a:pt x="1089273" y="7397100"/>
                  <a:pt x="1089069" y="7396387"/>
                </a:cubicBezTo>
                <a:close/>
                <a:moveTo>
                  <a:pt x="1079775" y="7361069"/>
                </a:moveTo>
                <a:cubicBezTo>
                  <a:pt x="1081507" y="7364685"/>
                  <a:pt x="1083238" y="7368326"/>
                  <a:pt x="1084995" y="7371967"/>
                </a:cubicBezTo>
                <a:cubicBezTo>
                  <a:pt x="1085682" y="7375584"/>
                  <a:pt x="1086395" y="7379174"/>
                  <a:pt x="1087108" y="7382764"/>
                </a:cubicBezTo>
                <a:cubicBezTo>
                  <a:pt x="1085555" y="7379021"/>
                  <a:pt x="1084027" y="7375252"/>
                  <a:pt x="1082500" y="7371509"/>
                </a:cubicBezTo>
                <a:cubicBezTo>
                  <a:pt x="1081583" y="7368020"/>
                  <a:pt x="1080692" y="7364558"/>
                  <a:pt x="1079800" y="7361069"/>
                </a:cubicBezTo>
                <a:close/>
                <a:moveTo>
                  <a:pt x="1071423" y="7343627"/>
                </a:moveTo>
                <a:cubicBezTo>
                  <a:pt x="1071882" y="7344620"/>
                  <a:pt x="1072391" y="7345613"/>
                  <a:pt x="1072849" y="7346606"/>
                </a:cubicBezTo>
                <a:cubicBezTo>
                  <a:pt x="1073053" y="7347472"/>
                  <a:pt x="1073282" y="7348363"/>
                  <a:pt x="1073511" y="7349229"/>
                </a:cubicBezTo>
                <a:cubicBezTo>
                  <a:pt x="1073027" y="7348007"/>
                  <a:pt x="1072544" y="7346785"/>
                  <a:pt x="1072060" y="7345562"/>
                </a:cubicBezTo>
                <a:cubicBezTo>
                  <a:pt x="1071856" y="7344900"/>
                  <a:pt x="1071627" y="7344264"/>
                  <a:pt x="1071423" y="7343627"/>
                </a:cubicBezTo>
                <a:close/>
                <a:moveTo>
                  <a:pt x="1071831" y="7329266"/>
                </a:moveTo>
                <a:cubicBezTo>
                  <a:pt x="1074402" y="7333977"/>
                  <a:pt x="1077000" y="7338688"/>
                  <a:pt x="1079597" y="7343372"/>
                </a:cubicBezTo>
                <a:cubicBezTo>
                  <a:pt x="1080513" y="7348414"/>
                  <a:pt x="1081456" y="7353430"/>
                  <a:pt x="1082423" y="7358472"/>
                </a:cubicBezTo>
                <a:cubicBezTo>
                  <a:pt x="1080055" y="7353532"/>
                  <a:pt x="1077713" y="7348618"/>
                  <a:pt x="1075395" y="7343678"/>
                </a:cubicBezTo>
                <a:cubicBezTo>
                  <a:pt x="1074199" y="7338865"/>
                  <a:pt x="1073002" y="7334079"/>
                  <a:pt x="1071831" y="7329266"/>
                </a:cubicBezTo>
                <a:close/>
                <a:moveTo>
                  <a:pt x="1060398" y="7308004"/>
                </a:moveTo>
                <a:cubicBezTo>
                  <a:pt x="1062257" y="7311493"/>
                  <a:pt x="1064141" y="7314956"/>
                  <a:pt x="1066000" y="7318444"/>
                </a:cubicBezTo>
                <a:cubicBezTo>
                  <a:pt x="1066840" y="7322035"/>
                  <a:pt x="1067731" y="7325625"/>
                  <a:pt x="1068597" y="7329189"/>
                </a:cubicBezTo>
                <a:cubicBezTo>
                  <a:pt x="1066814" y="7325344"/>
                  <a:pt x="1065058" y="7321474"/>
                  <a:pt x="1063301" y="7317604"/>
                </a:cubicBezTo>
                <a:cubicBezTo>
                  <a:pt x="1062308" y="7314396"/>
                  <a:pt x="1061365" y="7311187"/>
                  <a:pt x="1060398" y="7307979"/>
                </a:cubicBezTo>
                <a:close/>
                <a:moveTo>
                  <a:pt x="1051104" y="7290282"/>
                </a:moveTo>
                <a:cubicBezTo>
                  <a:pt x="1051588" y="7291224"/>
                  <a:pt x="1052072" y="7292166"/>
                  <a:pt x="1052581" y="7293108"/>
                </a:cubicBezTo>
                <a:cubicBezTo>
                  <a:pt x="1052785" y="7293796"/>
                  <a:pt x="1052988" y="7294483"/>
                  <a:pt x="1053192" y="7295171"/>
                </a:cubicBezTo>
                <a:cubicBezTo>
                  <a:pt x="1052657" y="7293974"/>
                  <a:pt x="1052122" y="7292752"/>
                  <a:pt x="1051588" y="7291555"/>
                </a:cubicBezTo>
                <a:cubicBezTo>
                  <a:pt x="1051435" y="7291148"/>
                  <a:pt x="1051282" y="7290715"/>
                  <a:pt x="1051129" y="7290308"/>
                </a:cubicBezTo>
                <a:close/>
                <a:moveTo>
                  <a:pt x="1050926" y="7275819"/>
                </a:moveTo>
                <a:cubicBezTo>
                  <a:pt x="1053752" y="7280581"/>
                  <a:pt x="1056604" y="7285342"/>
                  <a:pt x="1059481" y="7290078"/>
                </a:cubicBezTo>
                <a:cubicBezTo>
                  <a:pt x="1060576" y="7294942"/>
                  <a:pt x="1061671" y="7299831"/>
                  <a:pt x="1062817" y="7304669"/>
                </a:cubicBezTo>
                <a:cubicBezTo>
                  <a:pt x="1060220" y="7299780"/>
                  <a:pt x="1057622" y="7294891"/>
                  <a:pt x="1055076" y="7289976"/>
                </a:cubicBezTo>
                <a:cubicBezTo>
                  <a:pt x="1053701" y="7285240"/>
                  <a:pt x="1052301" y="7280530"/>
                  <a:pt x="1050951" y="7275793"/>
                </a:cubicBezTo>
                <a:close/>
                <a:moveTo>
                  <a:pt x="1038449" y="7254659"/>
                </a:moveTo>
                <a:cubicBezTo>
                  <a:pt x="1040486" y="7258173"/>
                  <a:pt x="1042498" y="7261687"/>
                  <a:pt x="1044585" y="7265201"/>
                </a:cubicBezTo>
                <a:cubicBezTo>
                  <a:pt x="1045502" y="7268460"/>
                  <a:pt x="1046393" y="7271745"/>
                  <a:pt x="1047310" y="7275004"/>
                </a:cubicBezTo>
                <a:cubicBezTo>
                  <a:pt x="1045426" y="7271337"/>
                  <a:pt x="1043567" y="7267671"/>
                  <a:pt x="1041708" y="7264004"/>
                </a:cubicBezTo>
                <a:cubicBezTo>
                  <a:pt x="1040613" y="7260898"/>
                  <a:pt x="1039544" y="7257766"/>
                  <a:pt x="1038449" y="7254659"/>
                </a:cubicBezTo>
                <a:close/>
                <a:moveTo>
                  <a:pt x="1028620" y="7237675"/>
                </a:moveTo>
                <a:cubicBezTo>
                  <a:pt x="1029002" y="7238363"/>
                  <a:pt x="1029384" y="7239050"/>
                  <a:pt x="1029766" y="7239712"/>
                </a:cubicBezTo>
                <a:cubicBezTo>
                  <a:pt x="1029893" y="7240069"/>
                  <a:pt x="1029995" y="7240400"/>
                  <a:pt x="1030123" y="7240756"/>
                </a:cubicBezTo>
                <a:cubicBezTo>
                  <a:pt x="1029639" y="7239763"/>
                  <a:pt x="1029155" y="7238770"/>
                  <a:pt x="1028671" y="7237777"/>
                </a:cubicBezTo>
                <a:cubicBezTo>
                  <a:pt x="1028671" y="7237752"/>
                  <a:pt x="1028646" y="7237701"/>
                  <a:pt x="1028620" y="7237675"/>
                </a:cubicBezTo>
                <a:close/>
                <a:moveTo>
                  <a:pt x="1027678" y="7222780"/>
                </a:moveTo>
                <a:cubicBezTo>
                  <a:pt x="1030683" y="7227413"/>
                  <a:pt x="1033713" y="7232022"/>
                  <a:pt x="1036768" y="7236657"/>
                </a:cubicBezTo>
                <a:cubicBezTo>
                  <a:pt x="1038042" y="7241393"/>
                  <a:pt x="1039289" y="7246155"/>
                  <a:pt x="1040588" y="7250890"/>
                </a:cubicBezTo>
                <a:cubicBezTo>
                  <a:pt x="1037761" y="7246027"/>
                  <a:pt x="1034961" y="7241138"/>
                  <a:pt x="1032160" y="7236249"/>
                </a:cubicBezTo>
                <a:cubicBezTo>
                  <a:pt x="1030657" y="7231768"/>
                  <a:pt x="1029180" y="7227261"/>
                  <a:pt x="1027704" y="7222780"/>
                </a:cubicBezTo>
                <a:close/>
                <a:moveTo>
                  <a:pt x="1014285" y="7201899"/>
                </a:moveTo>
                <a:cubicBezTo>
                  <a:pt x="1016322" y="7205133"/>
                  <a:pt x="1018435" y="7208367"/>
                  <a:pt x="1020498" y="7211575"/>
                </a:cubicBezTo>
                <a:cubicBezTo>
                  <a:pt x="1021542" y="7214835"/>
                  <a:pt x="1022637" y="7218069"/>
                  <a:pt x="1023706" y="7221328"/>
                </a:cubicBezTo>
                <a:cubicBezTo>
                  <a:pt x="1021694" y="7217763"/>
                  <a:pt x="1019708" y="7214198"/>
                  <a:pt x="1017722" y="7210634"/>
                </a:cubicBezTo>
                <a:cubicBezTo>
                  <a:pt x="1016576" y="7207731"/>
                  <a:pt x="1015405" y="7204803"/>
                  <a:pt x="1014259" y="7201899"/>
                </a:cubicBezTo>
                <a:close/>
                <a:moveTo>
                  <a:pt x="1003896" y="7185247"/>
                </a:moveTo>
                <a:cubicBezTo>
                  <a:pt x="1004176" y="7185680"/>
                  <a:pt x="1004456" y="7186138"/>
                  <a:pt x="1004736" y="7186571"/>
                </a:cubicBezTo>
                <a:cubicBezTo>
                  <a:pt x="1004838" y="7186800"/>
                  <a:pt x="1004914" y="7187055"/>
                  <a:pt x="1005016" y="7187284"/>
                </a:cubicBezTo>
                <a:cubicBezTo>
                  <a:pt x="1004634" y="7186596"/>
                  <a:pt x="1004278" y="7185909"/>
                  <a:pt x="1003921" y="7185247"/>
                </a:cubicBezTo>
                <a:close/>
                <a:moveTo>
                  <a:pt x="1002190" y="7170071"/>
                </a:moveTo>
                <a:cubicBezTo>
                  <a:pt x="1005322" y="7174527"/>
                  <a:pt x="1008479" y="7179008"/>
                  <a:pt x="1011637" y="7183464"/>
                </a:cubicBezTo>
                <a:cubicBezTo>
                  <a:pt x="1013063" y="7188073"/>
                  <a:pt x="1014539" y="7192682"/>
                  <a:pt x="1015991" y="7197291"/>
                </a:cubicBezTo>
                <a:cubicBezTo>
                  <a:pt x="1012961" y="7192478"/>
                  <a:pt x="1009956" y="7187666"/>
                  <a:pt x="1006951" y="7182853"/>
                </a:cubicBezTo>
                <a:cubicBezTo>
                  <a:pt x="1005347" y="7178575"/>
                  <a:pt x="1003769" y="7174323"/>
                  <a:pt x="1002164" y="7170045"/>
                </a:cubicBezTo>
                <a:close/>
                <a:moveTo>
                  <a:pt x="987854" y="7149267"/>
                </a:moveTo>
                <a:cubicBezTo>
                  <a:pt x="990044" y="7152476"/>
                  <a:pt x="992234" y="7155684"/>
                  <a:pt x="994449" y="7158893"/>
                </a:cubicBezTo>
                <a:cubicBezTo>
                  <a:pt x="995519" y="7161872"/>
                  <a:pt x="996614" y="7164826"/>
                  <a:pt x="997708" y="7167779"/>
                </a:cubicBezTo>
                <a:cubicBezTo>
                  <a:pt x="995621" y="7164367"/>
                  <a:pt x="993533" y="7160955"/>
                  <a:pt x="991470" y="7157517"/>
                </a:cubicBezTo>
                <a:cubicBezTo>
                  <a:pt x="990273" y="7154767"/>
                  <a:pt x="989051" y="7152018"/>
                  <a:pt x="987854" y="7149242"/>
                </a:cubicBezTo>
                <a:close/>
                <a:moveTo>
                  <a:pt x="974639" y="7117922"/>
                </a:moveTo>
                <a:cubicBezTo>
                  <a:pt x="977924" y="7122302"/>
                  <a:pt x="981234" y="7126682"/>
                  <a:pt x="984570" y="7131062"/>
                </a:cubicBezTo>
                <a:cubicBezTo>
                  <a:pt x="986046" y="7135365"/>
                  <a:pt x="987549" y="7139668"/>
                  <a:pt x="989051" y="7143971"/>
                </a:cubicBezTo>
                <a:cubicBezTo>
                  <a:pt x="985894" y="7139337"/>
                  <a:pt x="982762" y="7134677"/>
                  <a:pt x="979630" y="7130043"/>
                </a:cubicBezTo>
                <a:cubicBezTo>
                  <a:pt x="977924" y="7126020"/>
                  <a:pt x="976269" y="7121971"/>
                  <a:pt x="974614" y="7117922"/>
                </a:cubicBezTo>
                <a:close/>
                <a:moveTo>
                  <a:pt x="959565" y="7097603"/>
                </a:moveTo>
                <a:cubicBezTo>
                  <a:pt x="961755" y="7100582"/>
                  <a:pt x="963945" y="7103587"/>
                  <a:pt x="966160" y="7106566"/>
                </a:cubicBezTo>
                <a:cubicBezTo>
                  <a:pt x="967230" y="7109189"/>
                  <a:pt x="968248" y="7111837"/>
                  <a:pt x="969317" y="7114460"/>
                </a:cubicBezTo>
                <a:cubicBezTo>
                  <a:pt x="967204" y="7111251"/>
                  <a:pt x="965091" y="7108017"/>
                  <a:pt x="963003" y="7104809"/>
                </a:cubicBezTo>
                <a:cubicBezTo>
                  <a:pt x="961857" y="7102416"/>
                  <a:pt x="960711" y="7100022"/>
                  <a:pt x="959565" y="7097603"/>
                </a:cubicBezTo>
                <a:close/>
                <a:moveTo>
                  <a:pt x="945153" y="7066436"/>
                </a:moveTo>
                <a:cubicBezTo>
                  <a:pt x="948540" y="7070663"/>
                  <a:pt x="951926" y="7074864"/>
                  <a:pt x="955364" y="7079091"/>
                </a:cubicBezTo>
                <a:cubicBezTo>
                  <a:pt x="956917" y="7083140"/>
                  <a:pt x="958470" y="7087189"/>
                  <a:pt x="960074" y="7091237"/>
                </a:cubicBezTo>
                <a:cubicBezTo>
                  <a:pt x="956790" y="7086730"/>
                  <a:pt x="953531" y="7082223"/>
                  <a:pt x="950297" y="7077716"/>
                </a:cubicBezTo>
                <a:cubicBezTo>
                  <a:pt x="948565" y="7073947"/>
                  <a:pt x="946859" y="7070179"/>
                  <a:pt x="945153" y="7066410"/>
                </a:cubicBezTo>
                <a:close/>
                <a:moveTo>
                  <a:pt x="950475" y="7066233"/>
                </a:moveTo>
                <a:cubicBezTo>
                  <a:pt x="946350" y="7061089"/>
                  <a:pt x="942251" y="7055945"/>
                  <a:pt x="938176" y="7050802"/>
                </a:cubicBezTo>
                <a:cubicBezTo>
                  <a:pt x="936114" y="7046142"/>
                  <a:pt x="934077" y="7041457"/>
                  <a:pt x="932065" y="7036772"/>
                </a:cubicBezTo>
                <a:cubicBezTo>
                  <a:pt x="936343" y="7041660"/>
                  <a:pt x="940646" y="7046575"/>
                  <a:pt x="945000" y="7051464"/>
                </a:cubicBezTo>
                <a:cubicBezTo>
                  <a:pt x="946808" y="7056378"/>
                  <a:pt x="948616" y="7061318"/>
                  <a:pt x="950475" y="7066233"/>
                </a:cubicBezTo>
                <a:close/>
                <a:moveTo>
                  <a:pt x="929443" y="7046600"/>
                </a:moveTo>
                <a:cubicBezTo>
                  <a:pt x="931607" y="7049350"/>
                  <a:pt x="933746" y="7052126"/>
                  <a:pt x="935936" y="7054876"/>
                </a:cubicBezTo>
                <a:cubicBezTo>
                  <a:pt x="937005" y="7057321"/>
                  <a:pt x="938126" y="7059739"/>
                  <a:pt x="939220" y="7062184"/>
                </a:cubicBezTo>
                <a:cubicBezTo>
                  <a:pt x="937031" y="7059077"/>
                  <a:pt x="934841" y="7055971"/>
                  <a:pt x="932677" y="7052865"/>
                </a:cubicBezTo>
                <a:cubicBezTo>
                  <a:pt x="931582" y="7050776"/>
                  <a:pt x="930512" y="7048688"/>
                  <a:pt x="929443" y="7046600"/>
                </a:cubicBezTo>
                <a:close/>
                <a:moveTo>
                  <a:pt x="913936" y="7015739"/>
                </a:moveTo>
                <a:cubicBezTo>
                  <a:pt x="917348" y="7019763"/>
                  <a:pt x="920785" y="7023760"/>
                  <a:pt x="924274" y="7027783"/>
                </a:cubicBezTo>
                <a:cubicBezTo>
                  <a:pt x="925903" y="7031654"/>
                  <a:pt x="927609" y="7035524"/>
                  <a:pt x="929264" y="7039369"/>
                </a:cubicBezTo>
                <a:cubicBezTo>
                  <a:pt x="925878" y="7035015"/>
                  <a:pt x="922491" y="7030635"/>
                  <a:pt x="919156" y="7026281"/>
                </a:cubicBezTo>
                <a:cubicBezTo>
                  <a:pt x="917399" y="7022767"/>
                  <a:pt x="915667" y="7019253"/>
                  <a:pt x="913961" y="7015739"/>
                </a:cubicBezTo>
                <a:close/>
                <a:moveTo>
                  <a:pt x="918927" y="7014797"/>
                </a:moveTo>
                <a:cubicBezTo>
                  <a:pt x="914649" y="7009806"/>
                  <a:pt x="910422" y="7004790"/>
                  <a:pt x="906246" y="6999825"/>
                </a:cubicBezTo>
                <a:cubicBezTo>
                  <a:pt x="904133" y="6995420"/>
                  <a:pt x="902045" y="6991015"/>
                  <a:pt x="899982" y="6986584"/>
                </a:cubicBezTo>
                <a:cubicBezTo>
                  <a:pt x="904336" y="6991294"/>
                  <a:pt x="908716" y="6995980"/>
                  <a:pt x="913147" y="7000690"/>
                </a:cubicBezTo>
                <a:cubicBezTo>
                  <a:pt x="915031" y="7005401"/>
                  <a:pt x="916991" y="7010086"/>
                  <a:pt x="918927" y="7014797"/>
                </a:cubicBezTo>
                <a:close/>
                <a:moveTo>
                  <a:pt x="897716" y="6996489"/>
                </a:moveTo>
                <a:cubicBezTo>
                  <a:pt x="899855" y="6999061"/>
                  <a:pt x="902019" y="7001633"/>
                  <a:pt x="904158" y="7004179"/>
                </a:cubicBezTo>
                <a:cubicBezTo>
                  <a:pt x="905177" y="7006318"/>
                  <a:pt x="906221" y="7008456"/>
                  <a:pt x="907239" y="7010596"/>
                </a:cubicBezTo>
                <a:cubicBezTo>
                  <a:pt x="905049" y="7007692"/>
                  <a:pt x="902860" y="7004764"/>
                  <a:pt x="900695" y="7001862"/>
                </a:cubicBezTo>
                <a:cubicBezTo>
                  <a:pt x="899677" y="7000054"/>
                  <a:pt x="898684" y="6998271"/>
                  <a:pt x="897691" y="6996463"/>
                </a:cubicBezTo>
                <a:close/>
                <a:moveTo>
                  <a:pt x="881216" y="6966010"/>
                </a:moveTo>
                <a:cubicBezTo>
                  <a:pt x="884705" y="6969880"/>
                  <a:pt x="888219" y="6973751"/>
                  <a:pt x="891758" y="6977621"/>
                </a:cubicBezTo>
                <a:cubicBezTo>
                  <a:pt x="893387" y="6981160"/>
                  <a:pt x="894992" y="6984700"/>
                  <a:pt x="896647" y="6988264"/>
                </a:cubicBezTo>
                <a:cubicBezTo>
                  <a:pt x="893209" y="6984089"/>
                  <a:pt x="889797" y="6979912"/>
                  <a:pt x="886411" y="6975737"/>
                </a:cubicBezTo>
                <a:cubicBezTo>
                  <a:pt x="884679" y="6972503"/>
                  <a:pt x="882948" y="6969269"/>
                  <a:pt x="881242" y="6966010"/>
                </a:cubicBezTo>
                <a:close/>
                <a:moveTo>
                  <a:pt x="885647" y="6964176"/>
                </a:moveTo>
                <a:cubicBezTo>
                  <a:pt x="881318" y="6959389"/>
                  <a:pt x="877015" y="6954577"/>
                  <a:pt x="872788" y="6949815"/>
                </a:cubicBezTo>
                <a:cubicBezTo>
                  <a:pt x="870649" y="6945665"/>
                  <a:pt x="868536" y="6941514"/>
                  <a:pt x="866473" y="6937389"/>
                </a:cubicBezTo>
                <a:cubicBezTo>
                  <a:pt x="870929" y="6941973"/>
                  <a:pt x="875411" y="6946531"/>
                  <a:pt x="879943" y="6951114"/>
                </a:cubicBezTo>
                <a:cubicBezTo>
                  <a:pt x="881827" y="6955468"/>
                  <a:pt x="883712" y="6959848"/>
                  <a:pt x="885672" y="6964202"/>
                </a:cubicBezTo>
                <a:close/>
                <a:moveTo>
                  <a:pt x="864487" y="6947218"/>
                </a:moveTo>
                <a:cubicBezTo>
                  <a:pt x="866575" y="6949586"/>
                  <a:pt x="868638" y="6951954"/>
                  <a:pt x="870751" y="6954296"/>
                </a:cubicBezTo>
                <a:cubicBezTo>
                  <a:pt x="871693" y="6956105"/>
                  <a:pt x="872584" y="6957913"/>
                  <a:pt x="873526" y="6959720"/>
                </a:cubicBezTo>
                <a:cubicBezTo>
                  <a:pt x="871413" y="6957072"/>
                  <a:pt x="869300" y="6954424"/>
                  <a:pt x="867237" y="6951801"/>
                </a:cubicBezTo>
                <a:cubicBezTo>
                  <a:pt x="866320" y="6950274"/>
                  <a:pt x="865404" y="6948746"/>
                  <a:pt x="864513" y="6947218"/>
                </a:cubicBezTo>
                <a:close/>
                <a:moveTo>
                  <a:pt x="847198" y="6917375"/>
                </a:moveTo>
                <a:cubicBezTo>
                  <a:pt x="850686" y="6921042"/>
                  <a:pt x="854200" y="6924709"/>
                  <a:pt x="857714" y="6928375"/>
                </a:cubicBezTo>
                <a:cubicBezTo>
                  <a:pt x="859293" y="6931609"/>
                  <a:pt x="860871" y="6934843"/>
                  <a:pt x="862476" y="6938077"/>
                </a:cubicBezTo>
                <a:cubicBezTo>
                  <a:pt x="859013" y="6934104"/>
                  <a:pt x="855601" y="6930158"/>
                  <a:pt x="852189" y="6926186"/>
                </a:cubicBezTo>
                <a:cubicBezTo>
                  <a:pt x="850508" y="6923257"/>
                  <a:pt x="848853" y="6920304"/>
                  <a:pt x="847198" y="6917375"/>
                </a:cubicBezTo>
                <a:close/>
                <a:moveTo>
                  <a:pt x="830011" y="6899042"/>
                </a:moveTo>
                <a:cubicBezTo>
                  <a:pt x="831971" y="6901155"/>
                  <a:pt x="833932" y="6903294"/>
                  <a:pt x="835918" y="6905408"/>
                </a:cubicBezTo>
                <a:cubicBezTo>
                  <a:pt x="836784" y="6906987"/>
                  <a:pt x="837649" y="6908539"/>
                  <a:pt x="838515" y="6910093"/>
                </a:cubicBezTo>
                <a:cubicBezTo>
                  <a:pt x="836453" y="6907623"/>
                  <a:pt x="834365" y="6905179"/>
                  <a:pt x="832328" y="6902708"/>
                </a:cubicBezTo>
                <a:cubicBezTo>
                  <a:pt x="831538" y="6901486"/>
                  <a:pt x="830774" y="6900264"/>
                  <a:pt x="830011" y="6899042"/>
                </a:cubicBezTo>
                <a:close/>
                <a:moveTo>
                  <a:pt x="831666" y="6889162"/>
                </a:moveTo>
                <a:cubicBezTo>
                  <a:pt x="836173" y="6893542"/>
                  <a:pt x="840705" y="6897947"/>
                  <a:pt x="845288" y="6902327"/>
                </a:cubicBezTo>
                <a:cubicBezTo>
                  <a:pt x="847198" y="6906452"/>
                  <a:pt x="849108" y="6910551"/>
                  <a:pt x="851094" y="6914676"/>
                </a:cubicBezTo>
                <a:cubicBezTo>
                  <a:pt x="846689" y="6910067"/>
                  <a:pt x="842335" y="6905433"/>
                  <a:pt x="838031" y="6900824"/>
                </a:cubicBezTo>
                <a:cubicBezTo>
                  <a:pt x="835892" y="6896928"/>
                  <a:pt x="833779" y="6893033"/>
                  <a:pt x="831691" y="6889162"/>
                </a:cubicBezTo>
                <a:close/>
                <a:moveTo>
                  <a:pt x="811856" y="6869606"/>
                </a:moveTo>
                <a:cubicBezTo>
                  <a:pt x="815293" y="6873044"/>
                  <a:pt x="818756" y="6876507"/>
                  <a:pt x="822244" y="6879944"/>
                </a:cubicBezTo>
                <a:cubicBezTo>
                  <a:pt x="823823" y="6882974"/>
                  <a:pt x="825453" y="6886005"/>
                  <a:pt x="827057" y="6889060"/>
                </a:cubicBezTo>
                <a:cubicBezTo>
                  <a:pt x="823568" y="6885266"/>
                  <a:pt x="820131" y="6881472"/>
                  <a:pt x="816694" y="6877678"/>
                </a:cubicBezTo>
                <a:cubicBezTo>
                  <a:pt x="815064" y="6875005"/>
                  <a:pt x="813460" y="6872306"/>
                  <a:pt x="811830" y="6869606"/>
                </a:cubicBezTo>
                <a:close/>
                <a:moveTo>
                  <a:pt x="794414" y="6851935"/>
                </a:moveTo>
                <a:cubicBezTo>
                  <a:pt x="796247" y="6853819"/>
                  <a:pt x="798106" y="6855704"/>
                  <a:pt x="799964" y="6857588"/>
                </a:cubicBezTo>
                <a:cubicBezTo>
                  <a:pt x="800703" y="6858861"/>
                  <a:pt x="801441" y="6860160"/>
                  <a:pt x="802205" y="6861458"/>
                </a:cubicBezTo>
                <a:cubicBezTo>
                  <a:pt x="800219" y="6859218"/>
                  <a:pt x="798258" y="6856977"/>
                  <a:pt x="796298" y="6854762"/>
                </a:cubicBezTo>
                <a:cubicBezTo>
                  <a:pt x="795661" y="6853819"/>
                  <a:pt x="795025" y="6852877"/>
                  <a:pt x="794414" y="6851935"/>
                </a:cubicBezTo>
                <a:close/>
                <a:moveTo>
                  <a:pt x="1543503" y="5349359"/>
                </a:moveTo>
                <a:cubicBezTo>
                  <a:pt x="1543681" y="5349028"/>
                  <a:pt x="1543860" y="5348672"/>
                  <a:pt x="1544038" y="5348341"/>
                </a:cubicBezTo>
                <a:cubicBezTo>
                  <a:pt x="1546992" y="5346507"/>
                  <a:pt x="1549945" y="5344649"/>
                  <a:pt x="1552899" y="5342815"/>
                </a:cubicBezTo>
                <a:lnTo>
                  <a:pt x="1552517" y="5343426"/>
                </a:lnTo>
                <a:cubicBezTo>
                  <a:pt x="1549513" y="5345413"/>
                  <a:pt x="1546508" y="5347373"/>
                  <a:pt x="1543503" y="5349359"/>
                </a:cubicBezTo>
                <a:close/>
                <a:moveTo>
                  <a:pt x="1532733" y="5349614"/>
                </a:moveTo>
                <a:cubicBezTo>
                  <a:pt x="1533013" y="5349003"/>
                  <a:pt x="1533293" y="5348417"/>
                  <a:pt x="1533573" y="5347806"/>
                </a:cubicBezTo>
                <a:cubicBezTo>
                  <a:pt x="1537087" y="5345718"/>
                  <a:pt x="1540601" y="5343605"/>
                  <a:pt x="1544140" y="5341517"/>
                </a:cubicBezTo>
                <a:cubicBezTo>
                  <a:pt x="1543885" y="5342000"/>
                  <a:pt x="1543631" y="5342484"/>
                  <a:pt x="1543350" y="5342968"/>
                </a:cubicBezTo>
                <a:cubicBezTo>
                  <a:pt x="1539811" y="5345183"/>
                  <a:pt x="1536272" y="5347399"/>
                  <a:pt x="1532733" y="5349614"/>
                </a:cubicBezTo>
                <a:close/>
                <a:moveTo>
                  <a:pt x="1538334" y="5359035"/>
                </a:moveTo>
                <a:cubicBezTo>
                  <a:pt x="1538462" y="5358781"/>
                  <a:pt x="1538614" y="5358500"/>
                  <a:pt x="1538742" y="5358246"/>
                </a:cubicBezTo>
                <a:cubicBezTo>
                  <a:pt x="1541364" y="5356514"/>
                  <a:pt x="1543987" y="5354783"/>
                  <a:pt x="1546635" y="5353051"/>
                </a:cubicBezTo>
                <a:cubicBezTo>
                  <a:pt x="1546559" y="5353153"/>
                  <a:pt x="1546482" y="5353280"/>
                  <a:pt x="1546406" y="5353408"/>
                </a:cubicBezTo>
                <a:cubicBezTo>
                  <a:pt x="1543707" y="5355266"/>
                  <a:pt x="1541008" y="5357151"/>
                  <a:pt x="1538334" y="5359035"/>
                </a:cubicBezTo>
                <a:close/>
                <a:moveTo>
                  <a:pt x="1528226" y="5359417"/>
                </a:moveTo>
                <a:cubicBezTo>
                  <a:pt x="1528480" y="5358857"/>
                  <a:pt x="1528735" y="5358322"/>
                  <a:pt x="1528990" y="5357762"/>
                </a:cubicBezTo>
                <a:cubicBezTo>
                  <a:pt x="1532223" y="5355751"/>
                  <a:pt x="1535432" y="5353714"/>
                  <a:pt x="1538665" y="5351702"/>
                </a:cubicBezTo>
                <a:cubicBezTo>
                  <a:pt x="1538436" y="5352135"/>
                  <a:pt x="1538207" y="5352568"/>
                  <a:pt x="1537978" y="5353001"/>
                </a:cubicBezTo>
                <a:cubicBezTo>
                  <a:pt x="1534719" y="5355139"/>
                  <a:pt x="1531485" y="5357278"/>
                  <a:pt x="1528226" y="5359417"/>
                </a:cubicBezTo>
                <a:close/>
                <a:moveTo>
                  <a:pt x="1321595" y="5484110"/>
                </a:moveTo>
                <a:cubicBezTo>
                  <a:pt x="1109898" y="5622501"/>
                  <a:pt x="921397" y="5760155"/>
                  <a:pt x="785425" y="5907968"/>
                </a:cubicBezTo>
                <a:cubicBezTo>
                  <a:pt x="649505" y="6055756"/>
                  <a:pt x="565962" y="6213983"/>
                  <a:pt x="565019" y="6393371"/>
                </a:cubicBezTo>
                <a:cubicBezTo>
                  <a:pt x="565019" y="6393957"/>
                  <a:pt x="565019" y="6394568"/>
                  <a:pt x="565019" y="6395153"/>
                </a:cubicBezTo>
                <a:cubicBezTo>
                  <a:pt x="565019" y="6470753"/>
                  <a:pt x="589515" y="6547779"/>
                  <a:pt x="631223" y="6628268"/>
                </a:cubicBezTo>
                <a:cubicBezTo>
                  <a:pt x="649276" y="6663076"/>
                  <a:pt x="670715" y="6698164"/>
                  <a:pt x="695236" y="6733506"/>
                </a:cubicBezTo>
                <a:cubicBezTo>
                  <a:pt x="657908" y="6686985"/>
                  <a:pt x="626308" y="6641050"/>
                  <a:pt x="601227" y="6595802"/>
                </a:cubicBezTo>
                <a:cubicBezTo>
                  <a:pt x="556769" y="6515670"/>
                  <a:pt x="532707" y="6437804"/>
                  <a:pt x="532707" y="6362790"/>
                </a:cubicBezTo>
                <a:cubicBezTo>
                  <a:pt x="532707" y="6248104"/>
                  <a:pt x="570748" y="6142075"/>
                  <a:pt x="638021" y="6041318"/>
                </a:cubicBezTo>
                <a:cubicBezTo>
                  <a:pt x="755736" y="5864987"/>
                  <a:pt x="963054" y="5705333"/>
                  <a:pt x="1210781" y="5545781"/>
                </a:cubicBezTo>
                <a:cubicBezTo>
                  <a:pt x="1311283" y="5481054"/>
                  <a:pt x="1418430" y="5416327"/>
                  <a:pt x="1528964" y="5350480"/>
                </a:cubicBezTo>
                <a:cubicBezTo>
                  <a:pt x="1528659" y="5351142"/>
                  <a:pt x="1528353" y="5351804"/>
                  <a:pt x="1528047" y="5352466"/>
                </a:cubicBezTo>
                <a:cubicBezTo>
                  <a:pt x="1457541" y="5396618"/>
                  <a:pt x="1388409" y="5440364"/>
                  <a:pt x="1321570" y="5484059"/>
                </a:cubicBezTo>
                <a:close/>
                <a:moveTo>
                  <a:pt x="1524330" y="5360690"/>
                </a:moveTo>
                <a:lnTo>
                  <a:pt x="1523464" y="5362575"/>
                </a:lnTo>
                <a:cubicBezTo>
                  <a:pt x="1455962" y="5407110"/>
                  <a:pt x="1389734" y="5451364"/>
                  <a:pt x="1325746" y="5495619"/>
                </a:cubicBezTo>
                <a:cubicBezTo>
                  <a:pt x="1123851" y="5635258"/>
                  <a:pt x="943855" y="5775178"/>
                  <a:pt x="813740" y="5926225"/>
                </a:cubicBezTo>
                <a:cubicBezTo>
                  <a:pt x="683651" y="6077221"/>
                  <a:pt x="603315" y="6239599"/>
                  <a:pt x="601431" y="6423927"/>
                </a:cubicBezTo>
                <a:cubicBezTo>
                  <a:pt x="601431" y="6425098"/>
                  <a:pt x="601431" y="6426244"/>
                  <a:pt x="601431" y="6427415"/>
                </a:cubicBezTo>
                <a:cubicBezTo>
                  <a:pt x="601431" y="6500927"/>
                  <a:pt x="624984" y="6575177"/>
                  <a:pt x="662567" y="6654036"/>
                </a:cubicBezTo>
                <a:cubicBezTo>
                  <a:pt x="682403" y="6695618"/>
                  <a:pt x="706542" y="6737504"/>
                  <a:pt x="734576" y="6779671"/>
                </a:cubicBezTo>
                <a:cubicBezTo>
                  <a:pt x="694549" y="6727624"/>
                  <a:pt x="660912" y="6676163"/>
                  <a:pt x="634584" y="6625390"/>
                </a:cubicBezTo>
                <a:cubicBezTo>
                  <a:pt x="593105" y="6545360"/>
                  <a:pt x="569042" y="6469250"/>
                  <a:pt x="569068" y="6395179"/>
                </a:cubicBezTo>
                <a:cubicBezTo>
                  <a:pt x="569068" y="6394593"/>
                  <a:pt x="569068" y="6394008"/>
                  <a:pt x="569068" y="6393421"/>
                </a:cubicBezTo>
                <a:cubicBezTo>
                  <a:pt x="569679" y="6275298"/>
                  <a:pt x="606549" y="6166265"/>
                  <a:pt x="671225" y="6062962"/>
                </a:cubicBezTo>
                <a:cubicBezTo>
                  <a:pt x="784432" y="5882174"/>
                  <a:pt x="982864" y="5719312"/>
                  <a:pt x="1219719" y="5557953"/>
                </a:cubicBezTo>
                <a:cubicBezTo>
                  <a:pt x="1315968" y="5492360"/>
                  <a:pt x="1418583" y="5426996"/>
                  <a:pt x="1524355" y="5360716"/>
                </a:cubicBezTo>
                <a:close/>
                <a:moveTo>
                  <a:pt x="1533242" y="5368609"/>
                </a:moveTo>
                <a:cubicBezTo>
                  <a:pt x="1533318" y="5368457"/>
                  <a:pt x="1533420" y="5368278"/>
                  <a:pt x="1533496" y="5368125"/>
                </a:cubicBezTo>
                <a:cubicBezTo>
                  <a:pt x="1535788" y="5366522"/>
                  <a:pt x="1538105" y="5364943"/>
                  <a:pt x="1540397" y="5363339"/>
                </a:cubicBezTo>
                <a:cubicBezTo>
                  <a:pt x="1540397" y="5363339"/>
                  <a:pt x="1540397" y="5363339"/>
                  <a:pt x="1540397" y="5363364"/>
                </a:cubicBezTo>
                <a:cubicBezTo>
                  <a:pt x="1538003" y="5365121"/>
                  <a:pt x="1535635" y="5366878"/>
                  <a:pt x="1533267" y="5368609"/>
                </a:cubicBezTo>
                <a:close/>
                <a:moveTo>
                  <a:pt x="1523770" y="5369169"/>
                </a:moveTo>
                <a:cubicBezTo>
                  <a:pt x="1523999" y="5368660"/>
                  <a:pt x="1524228" y="5368176"/>
                  <a:pt x="1524457" y="5367693"/>
                </a:cubicBezTo>
                <a:cubicBezTo>
                  <a:pt x="1527385" y="5365758"/>
                  <a:pt x="1530288" y="5363822"/>
                  <a:pt x="1533242" y="5361887"/>
                </a:cubicBezTo>
                <a:cubicBezTo>
                  <a:pt x="1533038" y="5362243"/>
                  <a:pt x="1532834" y="5362626"/>
                  <a:pt x="1532656" y="5363007"/>
                </a:cubicBezTo>
                <a:cubicBezTo>
                  <a:pt x="1529702" y="5365070"/>
                  <a:pt x="1526749" y="5367133"/>
                  <a:pt x="1523795" y="5369195"/>
                </a:cubicBezTo>
                <a:close/>
                <a:moveTo>
                  <a:pt x="1519696" y="5370825"/>
                </a:moveTo>
                <a:cubicBezTo>
                  <a:pt x="1519441" y="5371410"/>
                  <a:pt x="1519161" y="5371996"/>
                  <a:pt x="1518906" y="5372556"/>
                </a:cubicBezTo>
                <a:cubicBezTo>
                  <a:pt x="1454409" y="5417499"/>
                  <a:pt x="1391134" y="5462237"/>
                  <a:pt x="1329947" y="5507129"/>
                </a:cubicBezTo>
                <a:cubicBezTo>
                  <a:pt x="1137856" y="5648041"/>
                  <a:pt x="966364" y="5790227"/>
                  <a:pt x="842080" y="5944482"/>
                </a:cubicBezTo>
                <a:cubicBezTo>
                  <a:pt x="717822" y="6098712"/>
                  <a:pt x="640669" y="6265215"/>
                  <a:pt x="637817" y="6454507"/>
                </a:cubicBezTo>
                <a:cubicBezTo>
                  <a:pt x="637817" y="6456214"/>
                  <a:pt x="637792" y="6457894"/>
                  <a:pt x="637792" y="6459600"/>
                </a:cubicBezTo>
                <a:cubicBezTo>
                  <a:pt x="637792" y="6531024"/>
                  <a:pt x="660276" y="6602728"/>
                  <a:pt x="693861" y="6679805"/>
                </a:cubicBezTo>
                <a:cubicBezTo>
                  <a:pt x="713289" y="6724314"/>
                  <a:pt x="737148" y="6769078"/>
                  <a:pt x="764953" y="6814046"/>
                </a:cubicBezTo>
                <a:cubicBezTo>
                  <a:pt x="763018" y="6811958"/>
                  <a:pt x="761108" y="6809895"/>
                  <a:pt x="759199" y="6807807"/>
                </a:cubicBezTo>
                <a:cubicBezTo>
                  <a:pt x="721896" y="6755201"/>
                  <a:pt x="690525" y="6703002"/>
                  <a:pt x="665928" y="6651362"/>
                </a:cubicBezTo>
                <a:cubicBezTo>
                  <a:pt x="628524" y="6572886"/>
                  <a:pt x="605378" y="6499450"/>
                  <a:pt x="605378" y="6427415"/>
                </a:cubicBezTo>
                <a:cubicBezTo>
                  <a:pt x="605378" y="6426269"/>
                  <a:pt x="605378" y="6425149"/>
                  <a:pt x="605378" y="6424002"/>
                </a:cubicBezTo>
                <a:cubicBezTo>
                  <a:pt x="606626" y="6302442"/>
                  <a:pt x="642324" y="6190379"/>
                  <a:pt x="704428" y="6084504"/>
                </a:cubicBezTo>
                <a:cubicBezTo>
                  <a:pt x="813103" y="5899234"/>
                  <a:pt x="1002699" y="5733215"/>
                  <a:pt x="1228656" y="5569971"/>
                </a:cubicBezTo>
                <a:cubicBezTo>
                  <a:pt x="1320628" y="5503512"/>
                  <a:pt x="1418659" y="5437487"/>
                  <a:pt x="1519670" y="5370799"/>
                </a:cubicBezTo>
                <a:close/>
                <a:moveTo>
                  <a:pt x="1528200" y="5378056"/>
                </a:moveTo>
                <a:cubicBezTo>
                  <a:pt x="1528200" y="5378056"/>
                  <a:pt x="1528251" y="5377980"/>
                  <a:pt x="1528277" y="5377929"/>
                </a:cubicBezTo>
                <a:cubicBezTo>
                  <a:pt x="1528811" y="5377547"/>
                  <a:pt x="1529320" y="5377165"/>
                  <a:pt x="1529855" y="5376758"/>
                </a:cubicBezTo>
                <a:cubicBezTo>
                  <a:pt x="1529295" y="5377190"/>
                  <a:pt x="1528760" y="5377623"/>
                  <a:pt x="1528200" y="5378056"/>
                </a:cubicBezTo>
                <a:close/>
                <a:moveTo>
                  <a:pt x="1519365" y="5378794"/>
                </a:moveTo>
                <a:cubicBezTo>
                  <a:pt x="1519568" y="5378362"/>
                  <a:pt x="1519747" y="5377954"/>
                  <a:pt x="1519950" y="5377521"/>
                </a:cubicBezTo>
                <a:cubicBezTo>
                  <a:pt x="1522573" y="5375688"/>
                  <a:pt x="1525170" y="5373880"/>
                  <a:pt x="1527793" y="5372047"/>
                </a:cubicBezTo>
                <a:cubicBezTo>
                  <a:pt x="1527640" y="5372352"/>
                  <a:pt x="1527487" y="5372632"/>
                  <a:pt x="1527334" y="5372913"/>
                </a:cubicBezTo>
                <a:cubicBezTo>
                  <a:pt x="1524661" y="5374873"/>
                  <a:pt x="1522013" y="5376834"/>
                  <a:pt x="1519365" y="5378794"/>
                </a:cubicBezTo>
                <a:close/>
                <a:moveTo>
                  <a:pt x="1515061" y="5380959"/>
                </a:moveTo>
                <a:cubicBezTo>
                  <a:pt x="1514832" y="5381494"/>
                  <a:pt x="1514578" y="5382003"/>
                  <a:pt x="1514348" y="5382512"/>
                </a:cubicBezTo>
                <a:cubicBezTo>
                  <a:pt x="1452881" y="5427887"/>
                  <a:pt x="1392560" y="5473135"/>
                  <a:pt x="1334225" y="5518612"/>
                </a:cubicBezTo>
                <a:cubicBezTo>
                  <a:pt x="1151937" y="5660772"/>
                  <a:pt x="988975" y="5805224"/>
                  <a:pt x="870496" y="5962714"/>
                </a:cubicBezTo>
                <a:cubicBezTo>
                  <a:pt x="752044" y="6120152"/>
                  <a:pt x="678074" y="6290806"/>
                  <a:pt x="674204" y="6485063"/>
                </a:cubicBezTo>
                <a:cubicBezTo>
                  <a:pt x="674153" y="6487304"/>
                  <a:pt x="674127" y="6489519"/>
                  <a:pt x="674127" y="6491760"/>
                </a:cubicBezTo>
                <a:cubicBezTo>
                  <a:pt x="674127" y="6561096"/>
                  <a:pt x="695363" y="6630457"/>
                  <a:pt x="725155" y="6705573"/>
                </a:cubicBezTo>
                <a:cubicBezTo>
                  <a:pt x="743030" y="6750643"/>
                  <a:pt x="764953" y="6795814"/>
                  <a:pt x="790467" y="6841088"/>
                </a:cubicBezTo>
                <a:cubicBezTo>
                  <a:pt x="786978" y="6837472"/>
                  <a:pt x="783541" y="6833857"/>
                  <a:pt x="780104" y="6830240"/>
                </a:cubicBezTo>
                <a:cubicBezTo>
                  <a:pt x="747129" y="6778958"/>
                  <a:pt x="719273" y="6727981"/>
                  <a:pt x="697197" y="6677335"/>
                </a:cubicBezTo>
                <a:cubicBezTo>
                  <a:pt x="663713" y="6600589"/>
                  <a:pt x="641611" y="6529598"/>
                  <a:pt x="641611" y="6459600"/>
                </a:cubicBezTo>
                <a:cubicBezTo>
                  <a:pt x="641611" y="6457945"/>
                  <a:pt x="641611" y="6456265"/>
                  <a:pt x="641662" y="6454609"/>
                </a:cubicBezTo>
                <a:cubicBezTo>
                  <a:pt x="643547" y="6329611"/>
                  <a:pt x="678125" y="6214543"/>
                  <a:pt x="737657" y="6106096"/>
                </a:cubicBezTo>
                <a:cubicBezTo>
                  <a:pt x="841851" y="5916346"/>
                  <a:pt x="1022611" y="5747144"/>
                  <a:pt x="1237695" y="5582066"/>
                </a:cubicBezTo>
                <a:cubicBezTo>
                  <a:pt x="1325389" y="5514742"/>
                  <a:pt x="1418812" y="5448079"/>
                  <a:pt x="1515036" y="5380959"/>
                </a:cubicBezTo>
                <a:close/>
                <a:moveTo>
                  <a:pt x="1515010" y="5388368"/>
                </a:moveTo>
                <a:cubicBezTo>
                  <a:pt x="1515163" y="5388038"/>
                  <a:pt x="1515316" y="5387706"/>
                  <a:pt x="1515469" y="5387350"/>
                </a:cubicBezTo>
                <a:cubicBezTo>
                  <a:pt x="1517760" y="5385644"/>
                  <a:pt x="1520078" y="5383963"/>
                  <a:pt x="1522369" y="5382258"/>
                </a:cubicBezTo>
                <a:lnTo>
                  <a:pt x="1522064" y="5382818"/>
                </a:lnTo>
                <a:cubicBezTo>
                  <a:pt x="1519721" y="5384651"/>
                  <a:pt x="1517378" y="5386510"/>
                  <a:pt x="1515010" y="5388343"/>
                </a:cubicBezTo>
                <a:close/>
                <a:moveTo>
                  <a:pt x="1510707" y="5397815"/>
                </a:moveTo>
                <a:cubicBezTo>
                  <a:pt x="1510809" y="5397586"/>
                  <a:pt x="1510911" y="5397357"/>
                  <a:pt x="1511013" y="5397128"/>
                </a:cubicBezTo>
                <a:cubicBezTo>
                  <a:pt x="1512999" y="5395575"/>
                  <a:pt x="1514960" y="5394021"/>
                  <a:pt x="1516946" y="5392494"/>
                </a:cubicBezTo>
                <a:cubicBezTo>
                  <a:pt x="1516895" y="5392570"/>
                  <a:pt x="1516844" y="5392672"/>
                  <a:pt x="1516818" y="5392748"/>
                </a:cubicBezTo>
                <a:cubicBezTo>
                  <a:pt x="1514781" y="5394454"/>
                  <a:pt x="1512744" y="5396135"/>
                  <a:pt x="1510707" y="5397841"/>
                </a:cubicBezTo>
                <a:close/>
                <a:moveTo>
                  <a:pt x="1338604" y="5530096"/>
                </a:moveTo>
                <a:cubicBezTo>
                  <a:pt x="1166119" y="5673529"/>
                  <a:pt x="1011662" y="5820248"/>
                  <a:pt x="899015" y="5980920"/>
                </a:cubicBezTo>
                <a:cubicBezTo>
                  <a:pt x="786393" y="6141592"/>
                  <a:pt x="715530" y="6316370"/>
                  <a:pt x="710616" y="6515619"/>
                </a:cubicBezTo>
                <a:cubicBezTo>
                  <a:pt x="710539" y="6518394"/>
                  <a:pt x="710514" y="6521144"/>
                  <a:pt x="710514" y="6523920"/>
                </a:cubicBezTo>
                <a:cubicBezTo>
                  <a:pt x="710514" y="6591168"/>
                  <a:pt x="730324" y="6658314"/>
                  <a:pt x="756499" y="6731291"/>
                </a:cubicBezTo>
                <a:cubicBezTo>
                  <a:pt x="772617" y="6776208"/>
                  <a:pt x="792275" y="6821151"/>
                  <a:pt x="815140" y="6866118"/>
                </a:cubicBezTo>
                <a:cubicBezTo>
                  <a:pt x="810710" y="6861688"/>
                  <a:pt x="806305" y="6857257"/>
                  <a:pt x="801951" y="6852827"/>
                </a:cubicBezTo>
                <a:cubicBezTo>
                  <a:pt x="772923" y="6802817"/>
                  <a:pt x="748250" y="6752960"/>
                  <a:pt x="728541" y="6703307"/>
                </a:cubicBezTo>
                <a:cubicBezTo>
                  <a:pt x="698826" y="6628446"/>
                  <a:pt x="677921" y="6559746"/>
                  <a:pt x="677947" y="6491760"/>
                </a:cubicBezTo>
                <a:cubicBezTo>
                  <a:pt x="677947" y="6489570"/>
                  <a:pt x="677947" y="6487380"/>
                  <a:pt x="677998" y="6485190"/>
                </a:cubicBezTo>
                <a:cubicBezTo>
                  <a:pt x="680569" y="6356729"/>
                  <a:pt x="714002" y="6238657"/>
                  <a:pt x="770988" y="6127664"/>
                </a:cubicBezTo>
                <a:cubicBezTo>
                  <a:pt x="870700" y="5933406"/>
                  <a:pt x="1042650" y="5761046"/>
                  <a:pt x="1246811" y="5594110"/>
                </a:cubicBezTo>
                <a:cubicBezTo>
                  <a:pt x="1330202" y="5525895"/>
                  <a:pt x="1418990" y="5458621"/>
                  <a:pt x="1510427" y="5391068"/>
                </a:cubicBezTo>
                <a:cubicBezTo>
                  <a:pt x="1510223" y="5391526"/>
                  <a:pt x="1510020" y="5391959"/>
                  <a:pt x="1509816" y="5392417"/>
                </a:cubicBezTo>
                <a:cubicBezTo>
                  <a:pt x="1451404" y="5438200"/>
                  <a:pt x="1394062" y="5483982"/>
                  <a:pt x="1338579" y="5530122"/>
                </a:cubicBezTo>
                <a:close/>
                <a:moveTo>
                  <a:pt x="1505360" y="5402297"/>
                </a:moveTo>
                <a:cubicBezTo>
                  <a:pt x="1450029" y="5448513"/>
                  <a:pt x="1395666" y="5494830"/>
                  <a:pt x="1343086" y="5541606"/>
                </a:cubicBezTo>
                <a:cubicBezTo>
                  <a:pt x="1180404" y="5686286"/>
                  <a:pt x="1034451" y="5835271"/>
                  <a:pt x="927609" y="5999177"/>
                </a:cubicBezTo>
                <a:cubicBezTo>
                  <a:pt x="820768" y="6163057"/>
                  <a:pt x="753037" y="6341961"/>
                  <a:pt x="747027" y="6546200"/>
                </a:cubicBezTo>
                <a:cubicBezTo>
                  <a:pt x="746926" y="6549536"/>
                  <a:pt x="746875" y="6552871"/>
                  <a:pt x="746875" y="6556233"/>
                </a:cubicBezTo>
                <a:cubicBezTo>
                  <a:pt x="746875" y="6621341"/>
                  <a:pt x="765106" y="6686374"/>
                  <a:pt x="787844" y="6757085"/>
                </a:cubicBezTo>
                <a:cubicBezTo>
                  <a:pt x="802154" y="6801595"/>
                  <a:pt x="819571" y="6846027"/>
                  <a:pt x="839737" y="6890385"/>
                </a:cubicBezTo>
                <a:cubicBezTo>
                  <a:pt x="834518" y="6885343"/>
                  <a:pt x="829374" y="6880301"/>
                  <a:pt x="824281" y="6875260"/>
                </a:cubicBezTo>
                <a:cubicBezTo>
                  <a:pt x="798921" y="6826574"/>
                  <a:pt x="777303" y="6777888"/>
                  <a:pt x="759886" y="6729280"/>
                </a:cubicBezTo>
                <a:cubicBezTo>
                  <a:pt x="733761" y="6656455"/>
                  <a:pt x="714231" y="6589920"/>
                  <a:pt x="714257" y="6523945"/>
                </a:cubicBezTo>
                <a:cubicBezTo>
                  <a:pt x="714257" y="6521221"/>
                  <a:pt x="714282" y="6518522"/>
                  <a:pt x="714359" y="6515797"/>
                </a:cubicBezTo>
                <a:cubicBezTo>
                  <a:pt x="720852" y="6252101"/>
                  <a:pt x="843684" y="6031209"/>
                  <a:pt x="1027143" y="5828192"/>
                </a:cubicBezTo>
                <a:cubicBezTo>
                  <a:pt x="1161612" y="5679386"/>
                  <a:pt x="1328597" y="5540333"/>
                  <a:pt x="1505844" y="5401202"/>
                </a:cubicBezTo>
                <a:cubicBezTo>
                  <a:pt x="1505666" y="5401584"/>
                  <a:pt x="1505513" y="5401940"/>
                  <a:pt x="1505335" y="5402322"/>
                </a:cubicBezTo>
                <a:close/>
                <a:moveTo>
                  <a:pt x="1506480" y="5407135"/>
                </a:moveTo>
                <a:cubicBezTo>
                  <a:pt x="1506480" y="5407135"/>
                  <a:pt x="1506557" y="5406957"/>
                  <a:pt x="1506608" y="5406855"/>
                </a:cubicBezTo>
                <a:cubicBezTo>
                  <a:pt x="1507601" y="5406015"/>
                  <a:pt x="1508619" y="5405174"/>
                  <a:pt x="1509612" y="5404334"/>
                </a:cubicBezTo>
                <a:cubicBezTo>
                  <a:pt x="1508568" y="5405251"/>
                  <a:pt x="1507524" y="5406193"/>
                  <a:pt x="1506480" y="5407135"/>
                </a:cubicBezTo>
                <a:close/>
                <a:moveTo>
                  <a:pt x="1347644" y="5553090"/>
                </a:moveTo>
                <a:cubicBezTo>
                  <a:pt x="1194765" y="5699043"/>
                  <a:pt x="1057342" y="5850294"/>
                  <a:pt x="956280" y="6017408"/>
                </a:cubicBezTo>
                <a:cubicBezTo>
                  <a:pt x="855244" y="6184497"/>
                  <a:pt x="790569" y="6367526"/>
                  <a:pt x="783439" y="6576781"/>
                </a:cubicBezTo>
                <a:cubicBezTo>
                  <a:pt x="783312" y="6580753"/>
                  <a:pt x="783235" y="6584726"/>
                  <a:pt x="783235" y="6588698"/>
                </a:cubicBezTo>
                <a:cubicBezTo>
                  <a:pt x="783235" y="6651617"/>
                  <a:pt x="799735" y="6714587"/>
                  <a:pt x="819163" y="6782854"/>
                </a:cubicBezTo>
                <a:cubicBezTo>
                  <a:pt x="831666" y="6826650"/>
                  <a:pt x="846765" y="6870294"/>
                  <a:pt x="864258" y="6913759"/>
                </a:cubicBezTo>
                <a:cubicBezTo>
                  <a:pt x="858529" y="6908362"/>
                  <a:pt x="852876" y="6902989"/>
                  <a:pt x="847274" y="6897616"/>
                </a:cubicBezTo>
                <a:cubicBezTo>
                  <a:pt x="825300" y="6850229"/>
                  <a:pt x="806457" y="6802766"/>
                  <a:pt x="791205" y="6755252"/>
                </a:cubicBezTo>
                <a:cubicBezTo>
                  <a:pt x="768492" y="6684668"/>
                  <a:pt x="750516" y="6620145"/>
                  <a:pt x="750516" y="6556207"/>
                </a:cubicBezTo>
                <a:cubicBezTo>
                  <a:pt x="750516" y="6552922"/>
                  <a:pt x="750567" y="6549638"/>
                  <a:pt x="750668" y="6546353"/>
                </a:cubicBezTo>
                <a:cubicBezTo>
                  <a:pt x="758613" y="6275782"/>
                  <a:pt x="875563" y="6049721"/>
                  <a:pt x="1049118" y="5843292"/>
                </a:cubicBezTo>
                <a:cubicBezTo>
                  <a:pt x="1176406" y="5691863"/>
                  <a:pt x="1334097" y="5551129"/>
                  <a:pt x="1501235" y="5411285"/>
                </a:cubicBezTo>
                <a:cubicBezTo>
                  <a:pt x="1501108" y="5411540"/>
                  <a:pt x="1501006" y="5411820"/>
                  <a:pt x="1500879" y="5412075"/>
                </a:cubicBezTo>
                <a:cubicBezTo>
                  <a:pt x="1448654" y="5458749"/>
                  <a:pt x="1397321" y="5505626"/>
                  <a:pt x="1347618" y="5553064"/>
                </a:cubicBezTo>
                <a:close/>
                <a:moveTo>
                  <a:pt x="1496448" y="5421904"/>
                </a:moveTo>
                <a:cubicBezTo>
                  <a:pt x="1447356" y="5469036"/>
                  <a:pt x="1399053" y="5516473"/>
                  <a:pt x="1352303" y="5564598"/>
                </a:cubicBezTo>
                <a:cubicBezTo>
                  <a:pt x="1209253" y="5711800"/>
                  <a:pt x="1080335" y="5865317"/>
                  <a:pt x="985053" y="6035640"/>
                </a:cubicBezTo>
                <a:cubicBezTo>
                  <a:pt x="889772" y="6205937"/>
                  <a:pt x="828152" y="6393091"/>
                  <a:pt x="819851" y="6607337"/>
                </a:cubicBezTo>
                <a:cubicBezTo>
                  <a:pt x="819673" y="6612048"/>
                  <a:pt x="819596" y="6616758"/>
                  <a:pt x="819596" y="6621443"/>
                </a:cubicBezTo>
                <a:cubicBezTo>
                  <a:pt x="819596" y="6682096"/>
                  <a:pt x="834186" y="6742978"/>
                  <a:pt x="850534" y="6808597"/>
                </a:cubicBezTo>
                <a:cubicBezTo>
                  <a:pt x="861253" y="6851604"/>
                  <a:pt x="874239" y="6894382"/>
                  <a:pt x="889212" y="6936931"/>
                </a:cubicBezTo>
                <a:cubicBezTo>
                  <a:pt x="882999" y="6931227"/>
                  <a:pt x="876862" y="6925549"/>
                  <a:pt x="870776" y="6919870"/>
                </a:cubicBezTo>
                <a:cubicBezTo>
                  <a:pt x="851934" y="6873808"/>
                  <a:pt x="835765" y="6827592"/>
                  <a:pt x="822550" y="6781224"/>
                </a:cubicBezTo>
                <a:cubicBezTo>
                  <a:pt x="803122" y="6713034"/>
                  <a:pt x="786826" y="6650523"/>
                  <a:pt x="786826" y="6588673"/>
                </a:cubicBezTo>
                <a:cubicBezTo>
                  <a:pt x="786826" y="6584751"/>
                  <a:pt x="786902" y="6580855"/>
                  <a:pt x="787029" y="6576959"/>
                </a:cubicBezTo>
                <a:cubicBezTo>
                  <a:pt x="796476" y="6299514"/>
                  <a:pt x="907596" y="6068309"/>
                  <a:pt x="1071220" y="5858468"/>
                </a:cubicBezTo>
                <a:cubicBezTo>
                  <a:pt x="1191302" y="5704442"/>
                  <a:pt x="1339648" y="5562052"/>
                  <a:pt x="1496652" y="5421547"/>
                </a:cubicBezTo>
                <a:cubicBezTo>
                  <a:pt x="1496601" y="5421674"/>
                  <a:pt x="1496550" y="5421802"/>
                  <a:pt x="1496474" y="5421904"/>
                </a:cubicBezTo>
                <a:close/>
                <a:moveTo>
                  <a:pt x="1357090" y="5576108"/>
                </a:moveTo>
                <a:cubicBezTo>
                  <a:pt x="1223843" y="5724583"/>
                  <a:pt x="1103430" y="5880366"/>
                  <a:pt x="1013903" y="6053872"/>
                </a:cubicBezTo>
                <a:cubicBezTo>
                  <a:pt x="924376" y="6227377"/>
                  <a:pt x="865786" y="6418656"/>
                  <a:pt x="856263" y="6637892"/>
                </a:cubicBezTo>
                <a:cubicBezTo>
                  <a:pt x="856034" y="6643469"/>
                  <a:pt x="855906" y="6649045"/>
                  <a:pt x="855906" y="6654647"/>
                </a:cubicBezTo>
                <a:cubicBezTo>
                  <a:pt x="855906" y="6712907"/>
                  <a:pt x="868485" y="6771599"/>
                  <a:pt x="881878" y="6834366"/>
                </a:cubicBezTo>
                <a:cubicBezTo>
                  <a:pt x="890841" y="6876405"/>
                  <a:pt x="901765" y="6918139"/>
                  <a:pt x="914318" y="6959644"/>
                </a:cubicBezTo>
                <a:cubicBezTo>
                  <a:pt x="907748" y="6953787"/>
                  <a:pt x="901230" y="6947905"/>
                  <a:pt x="894813" y="6942049"/>
                </a:cubicBezTo>
                <a:cubicBezTo>
                  <a:pt x="878848" y="6897336"/>
                  <a:pt x="865098" y="6852393"/>
                  <a:pt x="853869" y="6807222"/>
                </a:cubicBezTo>
                <a:cubicBezTo>
                  <a:pt x="837522" y="6741629"/>
                  <a:pt x="823085" y="6681154"/>
                  <a:pt x="823110" y="6621469"/>
                </a:cubicBezTo>
                <a:cubicBezTo>
                  <a:pt x="823110" y="6616834"/>
                  <a:pt x="823187" y="6612200"/>
                  <a:pt x="823365" y="6607566"/>
                </a:cubicBezTo>
                <a:cubicBezTo>
                  <a:pt x="834390" y="6323271"/>
                  <a:pt x="939653" y="6086897"/>
                  <a:pt x="1093398" y="5873644"/>
                </a:cubicBezTo>
                <a:cubicBezTo>
                  <a:pt x="1205867" y="5717606"/>
                  <a:pt x="1344282" y="5574046"/>
                  <a:pt x="1490515" y="5433311"/>
                </a:cubicBezTo>
                <a:cubicBezTo>
                  <a:pt x="1445115" y="5480392"/>
                  <a:pt x="1400428" y="5527855"/>
                  <a:pt x="1357141" y="5576133"/>
                </a:cubicBezTo>
                <a:close/>
                <a:moveTo>
                  <a:pt x="1361979" y="5587642"/>
                </a:moveTo>
                <a:cubicBezTo>
                  <a:pt x="1115168" y="5887063"/>
                  <a:pt x="914241" y="6219916"/>
                  <a:pt x="892674" y="6668448"/>
                </a:cubicBezTo>
                <a:cubicBezTo>
                  <a:pt x="892343" y="6675145"/>
                  <a:pt x="892191" y="6681867"/>
                  <a:pt x="892191" y="6688564"/>
                </a:cubicBezTo>
                <a:cubicBezTo>
                  <a:pt x="892191" y="6744201"/>
                  <a:pt x="902605" y="6800474"/>
                  <a:pt x="913197" y="6860083"/>
                </a:cubicBezTo>
                <a:cubicBezTo>
                  <a:pt x="920505" y="6901053"/>
                  <a:pt x="929392" y="6941692"/>
                  <a:pt x="939679" y="6982026"/>
                </a:cubicBezTo>
                <a:cubicBezTo>
                  <a:pt x="932804" y="6976017"/>
                  <a:pt x="926005" y="6970008"/>
                  <a:pt x="919258" y="6964024"/>
                </a:cubicBezTo>
                <a:cubicBezTo>
                  <a:pt x="905966" y="6920685"/>
                  <a:pt x="894508" y="6877067"/>
                  <a:pt x="885138" y="6833144"/>
                </a:cubicBezTo>
                <a:cubicBezTo>
                  <a:pt x="871719" y="6770377"/>
                  <a:pt x="859293" y="6712041"/>
                  <a:pt x="859293" y="6654622"/>
                </a:cubicBezTo>
                <a:cubicBezTo>
                  <a:pt x="859293" y="6649122"/>
                  <a:pt x="859395" y="6643622"/>
                  <a:pt x="859649" y="6638122"/>
                </a:cubicBezTo>
                <a:cubicBezTo>
                  <a:pt x="872279" y="6347002"/>
                  <a:pt x="971787" y="6105434"/>
                  <a:pt x="1115627" y="5888769"/>
                </a:cubicBezTo>
                <a:cubicBezTo>
                  <a:pt x="1219769" y="5731891"/>
                  <a:pt x="1347185" y="5588152"/>
                  <a:pt x="1481552" y="5448207"/>
                </a:cubicBezTo>
                <a:cubicBezTo>
                  <a:pt x="1440888" y="5494091"/>
                  <a:pt x="1400835" y="5540434"/>
                  <a:pt x="1361954" y="5587642"/>
                </a:cubicBezTo>
                <a:close/>
                <a:moveTo>
                  <a:pt x="1366995" y="5599203"/>
                </a:moveTo>
                <a:cubicBezTo>
                  <a:pt x="1139842" y="5901170"/>
                  <a:pt x="953276" y="6240491"/>
                  <a:pt x="929086" y="6699029"/>
                </a:cubicBezTo>
                <a:cubicBezTo>
                  <a:pt x="928653" y="6707254"/>
                  <a:pt x="928450" y="6715504"/>
                  <a:pt x="928450" y="6723754"/>
                </a:cubicBezTo>
                <a:cubicBezTo>
                  <a:pt x="928450" y="6776386"/>
                  <a:pt x="936598" y="6829833"/>
                  <a:pt x="944568" y="6885878"/>
                </a:cubicBezTo>
                <a:cubicBezTo>
                  <a:pt x="950246" y="6925676"/>
                  <a:pt x="957223" y="6965118"/>
                  <a:pt x="965396" y="7004255"/>
                </a:cubicBezTo>
                <a:cubicBezTo>
                  <a:pt x="958267" y="6998169"/>
                  <a:pt x="951188" y="6992084"/>
                  <a:pt x="944186" y="6985999"/>
                </a:cubicBezTo>
                <a:cubicBezTo>
                  <a:pt x="933339" y="6944035"/>
                  <a:pt x="924045" y="6901766"/>
                  <a:pt x="916457" y="6859141"/>
                </a:cubicBezTo>
                <a:cubicBezTo>
                  <a:pt x="905839" y="6799481"/>
                  <a:pt x="895501" y="6743513"/>
                  <a:pt x="895526" y="6688590"/>
                </a:cubicBezTo>
                <a:cubicBezTo>
                  <a:pt x="895526" y="6681969"/>
                  <a:pt x="895679" y="6675324"/>
                  <a:pt x="895985" y="6668728"/>
                </a:cubicBezTo>
                <a:cubicBezTo>
                  <a:pt x="910320" y="6370759"/>
                  <a:pt x="1004049" y="6124048"/>
                  <a:pt x="1138008" y="5903919"/>
                </a:cubicBezTo>
                <a:cubicBezTo>
                  <a:pt x="1234054" y="5746125"/>
                  <a:pt x="1350826" y="5602080"/>
                  <a:pt x="1473761" y="5462771"/>
                </a:cubicBezTo>
                <a:cubicBezTo>
                  <a:pt x="1437502" y="5507561"/>
                  <a:pt x="1401752" y="5552937"/>
                  <a:pt x="1366970" y="5599177"/>
                </a:cubicBezTo>
                <a:close/>
                <a:moveTo>
                  <a:pt x="1466657" y="5477464"/>
                </a:moveTo>
                <a:cubicBezTo>
                  <a:pt x="1434624" y="5521184"/>
                  <a:pt x="1402974" y="5565515"/>
                  <a:pt x="1372139" y="5610789"/>
                </a:cubicBezTo>
                <a:cubicBezTo>
                  <a:pt x="1164668" y="5915276"/>
                  <a:pt x="992438" y="6261090"/>
                  <a:pt x="965498" y="6729610"/>
                </a:cubicBezTo>
                <a:cubicBezTo>
                  <a:pt x="964887" y="6740101"/>
                  <a:pt x="964632" y="6750617"/>
                  <a:pt x="964632" y="6761210"/>
                </a:cubicBezTo>
                <a:cubicBezTo>
                  <a:pt x="964632" y="6810125"/>
                  <a:pt x="970438" y="6859931"/>
                  <a:pt x="975963" y="6911671"/>
                </a:cubicBezTo>
                <a:cubicBezTo>
                  <a:pt x="980088" y="6950248"/>
                  <a:pt x="985308" y="6988443"/>
                  <a:pt x="991521" y="7026332"/>
                </a:cubicBezTo>
                <a:cubicBezTo>
                  <a:pt x="984137" y="7020144"/>
                  <a:pt x="976804" y="7013957"/>
                  <a:pt x="969547" y="7007794"/>
                </a:cubicBezTo>
                <a:cubicBezTo>
                  <a:pt x="960991" y="6967257"/>
                  <a:pt x="953683" y="6926389"/>
                  <a:pt x="947801" y="6885139"/>
                </a:cubicBezTo>
                <a:cubicBezTo>
                  <a:pt x="939806" y="6829044"/>
                  <a:pt x="931709" y="6775852"/>
                  <a:pt x="931734" y="6723779"/>
                </a:cubicBezTo>
                <a:cubicBezTo>
                  <a:pt x="931734" y="6715606"/>
                  <a:pt x="931938" y="6707458"/>
                  <a:pt x="932371" y="6699335"/>
                </a:cubicBezTo>
                <a:cubicBezTo>
                  <a:pt x="948463" y="6394568"/>
                  <a:pt x="1036463" y="6142661"/>
                  <a:pt x="1160568" y="5919121"/>
                </a:cubicBezTo>
                <a:cubicBezTo>
                  <a:pt x="1248670" y="5760461"/>
                  <a:pt x="1355002" y="5616136"/>
                  <a:pt x="1466682" y="5477464"/>
                </a:cubicBezTo>
                <a:close/>
                <a:moveTo>
                  <a:pt x="1377435" y="5622374"/>
                </a:moveTo>
                <a:cubicBezTo>
                  <a:pt x="1189647" y="5929382"/>
                  <a:pt x="1031727" y="6281664"/>
                  <a:pt x="1001884" y="6760166"/>
                </a:cubicBezTo>
                <a:cubicBezTo>
                  <a:pt x="1000993" y="6774502"/>
                  <a:pt x="1000611" y="6788888"/>
                  <a:pt x="1000611" y="6803402"/>
                </a:cubicBezTo>
                <a:cubicBezTo>
                  <a:pt x="1000611" y="6847097"/>
                  <a:pt x="1004049" y="6891632"/>
                  <a:pt x="1007283" y="6937415"/>
                </a:cubicBezTo>
                <a:cubicBezTo>
                  <a:pt x="1009905" y="6974692"/>
                  <a:pt x="1013470" y="7011588"/>
                  <a:pt x="1017850" y="7048154"/>
                </a:cubicBezTo>
                <a:cubicBezTo>
                  <a:pt x="1010236" y="7041890"/>
                  <a:pt x="1002699" y="7035651"/>
                  <a:pt x="995213" y="7029413"/>
                </a:cubicBezTo>
                <a:cubicBezTo>
                  <a:pt x="988746" y="6990327"/>
                  <a:pt x="983322" y="6950885"/>
                  <a:pt x="979095" y="6911086"/>
                </a:cubicBezTo>
                <a:cubicBezTo>
                  <a:pt x="973570" y="6859345"/>
                  <a:pt x="967815" y="6809692"/>
                  <a:pt x="967815" y="6761210"/>
                </a:cubicBezTo>
                <a:cubicBezTo>
                  <a:pt x="967815" y="6750719"/>
                  <a:pt x="968070" y="6740305"/>
                  <a:pt x="968681" y="6729916"/>
                </a:cubicBezTo>
                <a:cubicBezTo>
                  <a:pt x="999185" y="6199571"/>
                  <a:pt x="1216281" y="5826842"/>
                  <a:pt x="1460113" y="5492411"/>
                </a:cubicBezTo>
                <a:cubicBezTo>
                  <a:pt x="1432129" y="5534960"/>
                  <a:pt x="1404476" y="5578196"/>
                  <a:pt x="1377461" y="5622374"/>
                </a:cubicBezTo>
                <a:close/>
                <a:moveTo>
                  <a:pt x="1454103" y="5507689"/>
                </a:moveTo>
                <a:cubicBezTo>
                  <a:pt x="1430041" y="5548990"/>
                  <a:pt x="1406233" y="5591004"/>
                  <a:pt x="1382884" y="5633985"/>
                </a:cubicBezTo>
                <a:cubicBezTo>
                  <a:pt x="1214779" y="5943514"/>
                  <a:pt x="1071118" y="6302239"/>
                  <a:pt x="1038296" y="6790722"/>
                </a:cubicBezTo>
                <a:cubicBezTo>
                  <a:pt x="1036794" y="6813206"/>
                  <a:pt x="1036234" y="6835944"/>
                  <a:pt x="1036234" y="6858912"/>
                </a:cubicBezTo>
                <a:cubicBezTo>
                  <a:pt x="1036234" y="6893084"/>
                  <a:pt x="1037481" y="6927790"/>
                  <a:pt x="1038653" y="6963183"/>
                </a:cubicBezTo>
                <a:cubicBezTo>
                  <a:pt x="1039849" y="6999086"/>
                  <a:pt x="1041835" y="7034607"/>
                  <a:pt x="1044484" y="7069823"/>
                </a:cubicBezTo>
                <a:cubicBezTo>
                  <a:pt x="1036692" y="7063533"/>
                  <a:pt x="1028951" y="7057270"/>
                  <a:pt x="1021287" y="7051005"/>
                </a:cubicBezTo>
                <a:cubicBezTo>
                  <a:pt x="1016755" y="7013397"/>
                  <a:pt x="1013088" y="6975431"/>
                  <a:pt x="1010389" y="6937058"/>
                </a:cubicBezTo>
                <a:cubicBezTo>
                  <a:pt x="1007155" y="6891250"/>
                  <a:pt x="1003718" y="6846817"/>
                  <a:pt x="1003718" y="6803402"/>
                </a:cubicBezTo>
                <a:cubicBezTo>
                  <a:pt x="1003718" y="6788990"/>
                  <a:pt x="1004100" y="6774705"/>
                  <a:pt x="1004991" y="6760497"/>
                </a:cubicBezTo>
                <a:cubicBezTo>
                  <a:pt x="1038627" y="6221138"/>
                  <a:pt x="1235251" y="5842605"/>
                  <a:pt x="1454129" y="5507714"/>
                </a:cubicBezTo>
                <a:close/>
                <a:moveTo>
                  <a:pt x="1448935" y="5523094"/>
                </a:moveTo>
                <a:cubicBezTo>
                  <a:pt x="1276450" y="5862415"/>
                  <a:pt x="1115525" y="6256201"/>
                  <a:pt x="1074708" y="6821303"/>
                </a:cubicBezTo>
                <a:cubicBezTo>
                  <a:pt x="1070787" y="6875667"/>
                  <a:pt x="1070252" y="6931533"/>
                  <a:pt x="1070023" y="6988952"/>
                </a:cubicBezTo>
                <a:cubicBezTo>
                  <a:pt x="1070023" y="6992873"/>
                  <a:pt x="1070023" y="6996795"/>
                  <a:pt x="1070023" y="7000716"/>
                </a:cubicBezTo>
                <a:cubicBezTo>
                  <a:pt x="1070023" y="7031195"/>
                  <a:pt x="1070532" y="7061394"/>
                  <a:pt x="1071474" y="7091364"/>
                </a:cubicBezTo>
                <a:cubicBezTo>
                  <a:pt x="1063504" y="7085050"/>
                  <a:pt x="1055585" y="7078735"/>
                  <a:pt x="1047743" y="7072420"/>
                </a:cubicBezTo>
                <a:cubicBezTo>
                  <a:pt x="1044993" y="7036314"/>
                  <a:pt x="1042956" y="6999876"/>
                  <a:pt x="1041708" y="6963031"/>
                </a:cubicBezTo>
                <a:cubicBezTo>
                  <a:pt x="1040511" y="6927662"/>
                  <a:pt x="1039289" y="6892982"/>
                  <a:pt x="1039289" y="6858937"/>
                </a:cubicBezTo>
                <a:cubicBezTo>
                  <a:pt x="1039289" y="6836046"/>
                  <a:pt x="1039849" y="6813435"/>
                  <a:pt x="1041352" y="6791104"/>
                </a:cubicBezTo>
                <a:cubicBezTo>
                  <a:pt x="1078222" y="6242909"/>
                  <a:pt x="1254806" y="5858570"/>
                  <a:pt x="1448985" y="5523145"/>
                </a:cubicBezTo>
                <a:close/>
                <a:moveTo>
                  <a:pt x="1098694" y="7112753"/>
                </a:moveTo>
                <a:cubicBezTo>
                  <a:pt x="1090546" y="7106387"/>
                  <a:pt x="1082474" y="7100047"/>
                  <a:pt x="1074428" y="7093707"/>
                </a:cubicBezTo>
                <a:cubicBezTo>
                  <a:pt x="1073435" y="7062973"/>
                  <a:pt x="1072926" y="7031984"/>
                  <a:pt x="1072926" y="7000690"/>
                </a:cubicBezTo>
                <a:cubicBezTo>
                  <a:pt x="1072926" y="6996795"/>
                  <a:pt x="1072926" y="6992873"/>
                  <a:pt x="1072926" y="6988952"/>
                </a:cubicBezTo>
                <a:cubicBezTo>
                  <a:pt x="1073155" y="6931558"/>
                  <a:pt x="1073689" y="6875794"/>
                  <a:pt x="1077611" y="6821634"/>
                </a:cubicBezTo>
                <a:cubicBezTo>
                  <a:pt x="1117842" y="6265037"/>
                  <a:pt x="1274642" y="5875095"/>
                  <a:pt x="1444300" y="5539135"/>
                </a:cubicBezTo>
                <a:cubicBezTo>
                  <a:pt x="1282841" y="5910285"/>
                  <a:pt x="1129555" y="6352426"/>
                  <a:pt x="1101367" y="7014695"/>
                </a:cubicBezTo>
                <a:cubicBezTo>
                  <a:pt x="1099967" y="7047695"/>
                  <a:pt x="1099101" y="7080364"/>
                  <a:pt x="1098694" y="7112753"/>
                </a:cubicBezTo>
                <a:close/>
                <a:moveTo>
                  <a:pt x="1098592" y="7118916"/>
                </a:moveTo>
                <a:cubicBezTo>
                  <a:pt x="1098490" y="7127140"/>
                  <a:pt x="1098490" y="7135314"/>
                  <a:pt x="1098465" y="7143487"/>
                </a:cubicBezTo>
                <a:cubicBezTo>
                  <a:pt x="1090775" y="7137070"/>
                  <a:pt x="1083136" y="7130654"/>
                  <a:pt x="1075574" y="7124237"/>
                </a:cubicBezTo>
                <a:cubicBezTo>
                  <a:pt x="1075243" y="7116216"/>
                  <a:pt x="1074912" y="7108170"/>
                  <a:pt x="1074632" y="7100124"/>
                </a:cubicBezTo>
                <a:cubicBezTo>
                  <a:pt x="1082551" y="7106387"/>
                  <a:pt x="1090546" y="7112652"/>
                  <a:pt x="1098592" y="7118916"/>
                </a:cubicBezTo>
                <a:close/>
                <a:moveTo>
                  <a:pt x="3811983" y="9691348"/>
                </a:moveTo>
                <a:cubicBezTo>
                  <a:pt x="3872024" y="9652109"/>
                  <a:pt x="3920174" y="9609127"/>
                  <a:pt x="3954014" y="9561308"/>
                </a:cubicBezTo>
                <a:cubicBezTo>
                  <a:pt x="3990273" y="9510076"/>
                  <a:pt x="4010058" y="9453090"/>
                  <a:pt x="4010058" y="9389534"/>
                </a:cubicBezTo>
                <a:cubicBezTo>
                  <a:pt x="4010007" y="9301839"/>
                  <a:pt x="3964352" y="9207880"/>
                  <a:pt x="3884119" y="9108396"/>
                </a:cubicBezTo>
                <a:cubicBezTo>
                  <a:pt x="3743666" y="8934280"/>
                  <a:pt x="3496652" y="8742874"/>
                  <a:pt x="3198508" y="8540799"/>
                </a:cubicBezTo>
                <a:cubicBezTo>
                  <a:pt x="2751280" y="8237712"/>
                  <a:pt x="2188934" y="7910715"/>
                  <a:pt x="1699055" y="7583515"/>
                </a:cubicBezTo>
                <a:cubicBezTo>
                  <a:pt x="1479643" y="7437000"/>
                  <a:pt x="1274795" y="7290358"/>
                  <a:pt x="1101342" y="7145881"/>
                </a:cubicBezTo>
                <a:cubicBezTo>
                  <a:pt x="1101342" y="7137656"/>
                  <a:pt x="1101393" y="7129406"/>
                  <a:pt x="1101469" y="7121131"/>
                </a:cubicBezTo>
                <a:cubicBezTo>
                  <a:pt x="1226517" y="7218273"/>
                  <a:pt x="1366664" y="7316611"/>
                  <a:pt x="1516334" y="7415458"/>
                </a:cubicBezTo>
                <a:cubicBezTo>
                  <a:pt x="2050926" y="7768504"/>
                  <a:pt x="2706923" y="8127813"/>
                  <a:pt x="3229191" y="8459902"/>
                </a:cubicBezTo>
                <a:cubicBezTo>
                  <a:pt x="3490312" y="8625947"/>
                  <a:pt x="3718025" y="8785193"/>
                  <a:pt x="3880325" y="8933388"/>
                </a:cubicBezTo>
                <a:cubicBezTo>
                  <a:pt x="3961475" y="9007460"/>
                  <a:pt x="4026278" y="9078782"/>
                  <a:pt x="4070710" y="9146692"/>
                </a:cubicBezTo>
                <a:cubicBezTo>
                  <a:pt x="4115143" y="9214603"/>
                  <a:pt x="4139154" y="9278973"/>
                  <a:pt x="4139129" y="9339142"/>
                </a:cubicBezTo>
                <a:cubicBezTo>
                  <a:pt x="4139129" y="9385129"/>
                  <a:pt x="4127823" y="9427245"/>
                  <a:pt x="4106409" y="9466279"/>
                </a:cubicBezTo>
                <a:cubicBezTo>
                  <a:pt x="4066280" y="9539460"/>
                  <a:pt x="3990350" y="9601565"/>
                  <a:pt x="3887302" y="9655470"/>
                </a:cubicBezTo>
                <a:cubicBezTo>
                  <a:pt x="3863621" y="9667871"/>
                  <a:pt x="3838464" y="9679813"/>
                  <a:pt x="3812034" y="9691373"/>
                </a:cubicBezTo>
                <a:close/>
                <a:moveTo>
                  <a:pt x="3711023" y="9731503"/>
                </a:moveTo>
                <a:cubicBezTo>
                  <a:pt x="3757441" y="9695676"/>
                  <a:pt x="3795305" y="9657125"/>
                  <a:pt x="3823085" y="9615136"/>
                </a:cubicBezTo>
                <a:cubicBezTo>
                  <a:pt x="3857918" y="9562504"/>
                  <a:pt x="3876913" y="9504398"/>
                  <a:pt x="3876913" y="9439976"/>
                </a:cubicBezTo>
                <a:cubicBezTo>
                  <a:pt x="3876887" y="9351288"/>
                  <a:pt x="3833448" y="9256591"/>
                  <a:pt x="3757085" y="9156572"/>
                </a:cubicBezTo>
                <a:cubicBezTo>
                  <a:pt x="3623405" y="8981565"/>
                  <a:pt x="3388333" y="8789904"/>
                  <a:pt x="3104576" y="8587575"/>
                </a:cubicBezTo>
                <a:cubicBezTo>
                  <a:pt x="2678991" y="8284105"/>
                  <a:pt x="2143916" y="7956753"/>
                  <a:pt x="1677896" y="7626827"/>
                </a:cubicBezTo>
                <a:cubicBezTo>
                  <a:pt x="1465791" y="7476697"/>
                  <a:pt x="1268021" y="7325981"/>
                  <a:pt x="1101393" y="7176819"/>
                </a:cubicBezTo>
                <a:cubicBezTo>
                  <a:pt x="1101342" y="7169180"/>
                  <a:pt x="1101266" y="7161541"/>
                  <a:pt x="1101266" y="7153876"/>
                </a:cubicBezTo>
                <a:cubicBezTo>
                  <a:pt x="1101266" y="7153291"/>
                  <a:pt x="1101266" y="7152680"/>
                  <a:pt x="1101266" y="7152094"/>
                </a:cubicBezTo>
                <a:cubicBezTo>
                  <a:pt x="1182008" y="7219240"/>
                  <a:pt x="1269447" y="7286819"/>
                  <a:pt x="1361979" y="7354652"/>
                </a:cubicBezTo>
                <a:cubicBezTo>
                  <a:pt x="1870522" y="7727381"/>
                  <a:pt x="2531790" y="8107010"/>
                  <a:pt x="3065898" y="8458273"/>
                </a:cubicBezTo>
                <a:cubicBezTo>
                  <a:pt x="3332951" y="8633892"/>
                  <a:pt x="3568177" y="8802432"/>
                  <a:pt x="3736562" y="8959361"/>
                </a:cubicBezTo>
                <a:cubicBezTo>
                  <a:pt x="3820742" y="9037812"/>
                  <a:pt x="3888193" y="9113387"/>
                  <a:pt x="3934535" y="9185371"/>
                </a:cubicBezTo>
                <a:cubicBezTo>
                  <a:pt x="3980877" y="9257355"/>
                  <a:pt x="4006035" y="9325672"/>
                  <a:pt x="4006009" y="9389585"/>
                </a:cubicBezTo>
                <a:cubicBezTo>
                  <a:pt x="4006009" y="9472340"/>
                  <a:pt x="3971838" y="9543662"/>
                  <a:pt x="3909887" y="9606709"/>
                </a:cubicBezTo>
                <a:cubicBezTo>
                  <a:pt x="3875691" y="9641491"/>
                  <a:pt x="3833041" y="9673651"/>
                  <a:pt x="3783159" y="9703646"/>
                </a:cubicBezTo>
                <a:cubicBezTo>
                  <a:pt x="3760013" y="9713195"/>
                  <a:pt x="3735951" y="9722489"/>
                  <a:pt x="3711023" y="9731554"/>
                </a:cubicBezTo>
                <a:close/>
                <a:moveTo>
                  <a:pt x="3662007" y="9766285"/>
                </a:moveTo>
                <a:cubicBezTo>
                  <a:pt x="3666055" y="9763637"/>
                  <a:pt x="3670053" y="9760963"/>
                  <a:pt x="3674025" y="9758265"/>
                </a:cubicBezTo>
                <a:cubicBezTo>
                  <a:pt x="3681894" y="9752917"/>
                  <a:pt x="3689558" y="9747494"/>
                  <a:pt x="3697018" y="9742019"/>
                </a:cubicBezTo>
                <a:cubicBezTo>
                  <a:pt x="3715504" y="9735475"/>
                  <a:pt x="3733557" y="9728778"/>
                  <a:pt x="3751127" y="9721980"/>
                </a:cubicBezTo>
                <a:cubicBezTo>
                  <a:pt x="3723296" y="9737309"/>
                  <a:pt x="3693530" y="9752051"/>
                  <a:pt x="3662007" y="9766285"/>
                </a:cubicBezTo>
                <a:close/>
                <a:moveTo>
                  <a:pt x="3560538" y="9808223"/>
                </a:moveTo>
                <a:cubicBezTo>
                  <a:pt x="3575484" y="9796790"/>
                  <a:pt x="3589616" y="9785128"/>
                  <a:pt x="3602908" y="9773160"/>
                </a:cubicBezTo>
                <a:cubicBezTo>
                  <a:pt x="3629644" y="9764885"/>
                  <a:pt x="3655641" y="9756381"/>
                  <a:pt x="3680875" y="9747672"/>
                </a:cubicBezTo>
                <a:cubicBezTo>
                  <a:pt x="3665368" y="9758519"/>
                  <a:pt x="3649072" y="9769112"/>
                  <a:pt x="3631961" y="9779475"/>
                </a:cubicBezTo>
                <a:cubicBezTo>
                  <a:pt x="3608968" y="9789279"/>
                  <a:pt x="3585160" y="9798853"/>
                  <a:pt x="3560538" y="9808223"/>
                </a:cubicBezTo>
                <a:close/>
                <a:moveTo>
                  <a:pt x="3510631" y="9843566"/>
                </a:moveTo>
                <a:cubicBezTo>
                  <a:pt x="3522751" y="9835570"/>
                  <a:pt x="3534489" y="9827448"/>
                  <a:pt x="3545795" y="9819198"/>
                </a:cubicBezTo>
                <a:cubicBezTo>
                  <a:pt x="3563950" y="9812475"/>
                  <a:pt x="3581672" y="9805626"/>
                  <a:pt x="3598987" y="9798649"/>
                </a:cubicBezTo>
                <a:cubicBezTo>
                  <a:pt x="3571258" y="9814131"/>
                  <a:pt x="3541721" y="9829077"/>
                  <a:pt x="3510631" y="9843541"/>
                </a:cubicBezTo>
                <a:close/>
                <a:moveTo>
                  <a:pt x="3408754" y="9887286"/>
                </a:moveTo>
                <a:cubicBezTo>
                  <a:pt x="3414050" y="9883263"/>
                  <a:pt x="3419296" y="9879189"/>
                  <a:pt x="3424439" y="9875089"/>
                </a:cubicBezTo>
                <a:cubicBezTo>
                  <a:pt x="3434039" y="9867425"/>
                  <a:pt x="3443282" y="9859633"/>
                  <a:pt x="3452219" y="9851765"/>
                </a:cubicBezTo>
                <a:cubicBezTo>
                  <a:pt x="3478573" y="9843107"/>
                  <a:pt x="3504291" y="9834297"/>
                  <a:pt x="3529218" y="9825258"/>
                </a:cubicBezTo>
                <a:cubicBezTo>
                  <a:pt x="3513432" y="9836258"/>
                  <a:pt x="3496906" y="9847054"/>
                  <a:pt x="3479642" y="9857622"/>
                </a:cubicBezTo>
                <a:cubicBezTo>
                  <a:pt x="3456777" y="9867731"/>
                  <a:pt x="3433122" y="9877584"/>
                  <a:pt x="3408754" y="9887261"/>
                </a:cubicBezTo>
                <a:close/>
                <a:moveTo>
                  <a:pt x="3358160" y="9923214"/>
                </a:moveTo>
                <a:cubicBezTo>
                  <a:pt x="3370331" y="9915143"/>
                  <a:pt x="3382120" y="9906943"/>
                  <a:pt x="3393553" y="9898617"/>
                </a:cubicBezTo>
                <a:cubicBezTo>
                  <a:pt x="3411275" y="9891742"/>
                  <a:pt x="3428640" y="9884740"/>
                  <a:pt x="3445624" y="9877661"/>
                </a:cubicBezTo>
                <a:cubicBezTo>
                  <a:pt x="3418023" y="9893295"/>
                  <a:pt x="3388791" y="9908471"/>
                  <a:pt x="3358160" y="9923214"/>
                </a:cubicBezTo>
                <a:close/>
                <a:moveTo>
                  <a:pt x="3255850" y="9968921"/>
                </a:moveTo>
                <a:cubicBezTo>
                  <a:pt x="3271128" y="9957309"/>
                  <a:pt x="3285743" y="9945469"/>
                  <a:pt x="3299646" y="9933399"/>
                </a:cubicBezTo>
                <a:cubicBezTo>
                  <a:pt x="3299875" y="9933222"/>
                  <a:pt x="3300079" y="9933018"/>
                  <a:pt x="3300308" y="9932814"/>
                </a:cubicBezTo>
                <a:cubicBezTo>
                  <a:pt x="3326306" y="9923775"/>
                  <a:pt x="3351717" y="9914582"/>
                  <a:pt x="3376416" y="9905187"/>
                </a:cubicBezTo>
                <a:cubicBezTo>
                  <a:pt x="3360375" y="9916416"/>
                  <a:pt x="3343646" y="9927416"/>
                  <a:pt x="3326229" y="9938212"/>
                </a:cubicBezTo>
                <a:cubicBezTo>
                  <a:pt x="3303466" y="9948627"/>
                  <a:pt x="3279989" y="9958862"/>
                  <a:pt x="3255850" y="9968895"/>
                </a:cubicBezTo>
                <a:close/>
                <a:moveTo>
                  <a:pt x="3204466" y="10005587"/>
                </a:moveTo>
                <a:cubicBezTo>
                  <a:pt x="3216637" y="9997414"/>
                  <a:pt x="3228478" y="9989113"/>
                  <a:pt x="3239961" y="9980710"/>
                </a:cubicBezTo>
                <a:cubicBezTo>
                  <a:pt x="3257353" y="9973631"/>
                  <a:pt x="3274387" y="9966476"/>
                  <a:pt x="3291091" y="9959219"/>
                </a:cubicBezTo>
                <a:cubicBezTo>
                  <a:pt x="3263616" y="9975083"/>
                  <a:pt x="3234691" y="9990513"/>
                  <a:pt x="3204466" y="10005587"/>
                </a:cubicBezTo>
                <a:close/>
                <a:moveTo>
                  <a:pt x="3101418" y="10053535"/>
                </a:moveTo>
                <a:cubicBezTo>
                  <a:pt x="3117231" y="10041465"/>
                  <a:pt x="3132407" y="10029192"/>
                  <a:pt x="3146895" y="10016715"/>
                </a:cubicBezTo>
                <a:cubicBezTo>
                  <a:pt x="3172638" y="10007242"/>
                  <a:pt x="3197821" y="9997592"/>
                  <a:pt x="3222392" y="9987789"/>
                </a:cubicBezTo>
                <a:cubicBezTo>
                  <a:pt x="3206045" y="9999273"/>
                  <a:pt x="3189010" y="10010578"/>
                  <a:pt x="3171365" y="10021680"/>
                </a:cubicBezTo>
                <a:cubicBezTo>
                  <a:pt x="3148677" y="10032477"/>
                  <a:pt x="3125353" y="10043094"/>
                  <a:pt x="3101418" y="10053535"/>
                </a:cubicBezTo>
                <a:close/>
                <a:moveTo>
                  <a:pt x="3049398" y="10091042"/>
                </a:moveTo>
                <a:cubicBezTo>
                  <a:pt x="3061595" y="10082715"/>
                  <a:pt x="3073511" y="10074287"/>
                  <a:pt x="3085097" y="10065757"/>
                </a:cubicBezTo>
                <a:cubicBezTo>
                  <a:pt x="3102131" y="10058474"/>
                  <a:pt x="3118860" y="10051116"/>
                  <a:pt x="3135309" y="10043655"/>
                </a:cubicBezTo>
                <a:cubicBezTo>
                  <a:pt x="3107937" y="10059798"/>
                  <a:pt x="3079266" y="10075585"/>
                  <a:pt x="3049398" y="10091016"/>
                </a:cubicBezTo>
                <a:close/>
                <a:moveTo>
                  <a:pt x="2945688" y="10141433"/>
                </a:moveTo>
                <a:cubicBezTo>
                  <a:pt x="2961755" y="10129058"/>
                  <a:pt x="2977236" y="10116505"/>
                  <a:pt x="2992107" y="10103748"/>
                </a:cubicBezTo>
                <a:cubicBezTo>
                  <a:pt x="3017569" y="10093792"/>
                  <a:pt x="3042523" y="10083708"/>
                  <a:pt x="3066916" y="10073472"/>
                </a:cubicBezTo>
                <a:cubicBezTo>
                  <a:pt x="3050315" y="10085236"/>
                  <a:pt x="3033127" y="10096847"/>
                  <a:pt x="3015354" y="10108280"/>
                </a:cubicBezTo>
                <a:cubicBezTo>
                  <a:pt x="2992718" y="10119484"/>
                  <a:pt x="2969496" y="10130535"/>
                  <a:pt x="2945688" y="10141433"/>
                </a:cubicBezTo>
                <a:close/>
                <a:moveTo>
                  <a:pt x="2892878" y="10180009"/>
                </a:moveTo>
                <a:cubicBezTo>
                  <a:pt x="2905100" y="10171505"/>
                  <a:pt x="2917042" y="10162924"/>
                  <a:pt x="2928704" y="10154267"/>
                </a:cubicBezTo>
                <a:cubicBezTo>
                  <a:pt x="2945484" y="10146729"/>
                  <a:pt x="2961984" y="10139090"/>
                  <a:pt x="2978229" y="10131400"/>
                </a:cubicBezTo>
                <a:cubicBezTo>
                  <a:pt x="2950908" y="10147926"/>
                  <a:pt x="2922415" y="10164121"/>
                  <a:pt x="2892878" y="10180009"/>
                </a:cubicBezTo>
                <a:close/>
                <a:moveTo>
                  <a:pt x="2830189" y="10212602"/>
                </a:moveTo>
                <a:cubicBezTo>
                  <a:pt x="2816464" y="10219503"/>
                  <a:pt x="2802485" y="10226327"/>
                  <a:pt x="2788379" y="10233151"/>
                </a:cubicBezTo>
                <a:cubicBezTo>
                  <a:pt x="2804777" y="10220369"/>
                  <a:pt x="2820640" y="10207433"/>
                  <a:pt x="2835893" y="10194320"/>
                </a:cubicBezTo>
                <a:cubicBezTo>
                  <a:pt x="2840807" y="10192283"/>
                  <a:pt x="2845798" y="10190246"/>
                  <a:pt x="2850661" y="10188183"/>
                </a:cubicBezTo>
                <a:cubicBezTo>
                  <a:pt x="2870802" y="10179704"/>
                  <a:pt x="2890638" y="10171174"/>
                  <a:pt x="2910142" y="10162542"/>
                </a:cubicBezTo>
                <a:cubicBezTo>
                  <a:pt x="2893235" y="10174713"/>
                  <a:pt x="2875742" y="10186681"/>
                  <a:pt x="2857765" y="10198521"/>
                </a:cubicBezTo>
                <a:cubicBezTo>
                  <a:pt x="2848649" y="10203232"/>
                  <a:pt x="2839457" y="10207942"/>
                  <a:pt x="2830163" y="10212602"/>
                </a:cubicBezTo>
                <a:close/>
                <a:moveTo>
                  <a:pt x="2734678" y="10273077"/>
                </a:moveTo>
                <a:cubicBezTo>
                  <a:pt x="2746976" y="10264318"/>
                  <a:pt x="2759020" y="10255507"/>
                  <a:pt x="2770809" y="10246621"/>
                </a:cubicBezTo>
                <a:cubicBezTo>
                  <a:pt x="2787411" y="10238727"/>
                  <a:pt x="2803784" y="10230783"/>
                  <a:pt x="2819902" y="10222788"/>
                </a:cubicBezTo>
                <a:cubicBezTo>
                  <a:pt x="2792504" y="10239848"/>
                  <a:pt x="2764062" y="10256577"/>
                  <a:pt x="2734678" y="10273103"/>
                </a:cubicBezTo>
                <a:close/>
                <a:moveTo>
                  <a:pt x="2629236" y="10329401"/>
                </a:moveTo>
                <a:cubicBezTo>
                  <a:pt x="2645915" y="10316160"/>
                  <a:pt x="2662084" y="10302792"/>
                  <a:pt x="2677718" y="10289246"/>
                </a:cubicBezTo>
                <a:cubicBezTo>
                  <a:pt x="2701321" y="10278781"/>
                  <a:pt x="2724569" y="10268264"/>
                  <a:pt x="2747384" y="10257621"/>
                </a:cubicBezTo>
                <a:cubicBezTo>
                  <a:pt x="2748835" y="10256959"/>
                  <a:pt x="2750261" y="10256271"/>
                  <a:pt x="2751712" y="10255609"/>
                </a:cubicBezTo>
                <a:cubicBezTo>
                  <a:pt x="2734500" y="10268239"/>
                  <a:pt x="2716752" y="10280691"/>
                  <a:pt x="2698521" y="10293015"/>
                </a:cubicBezTo>
                <a:cubicBezTo>
                  <a:pt x="2675910" y="10305262"/>
                  <a:pt x="2652764" y="10317383"/>
                  <a:pt x="2629236" y="10329401"/>
                </a:cubicBezTo>
                <a:close/>
                <a:moveTo>
                  <a:pt x="2574848" y="10370804"/>
                </a:moveTo>
                <a:cubicBezTo>
                  <a:pt x="2587146" y="10361791"/>
                  <a:pt x="2599241" y="10352726"/>
                  <a:pt x="2611081" y="10343584"/>
                </a:cubicBezTo>
                <a:cubicBezTo>
                  <a:pt x="2622158" y="10338008"/>
                  <a:pt x="2633183" y="10332406"/>
                  <a:pt x="2644081" y="10326804"/>
                </a:cubicBezTo>
                <a:cubicBezTo>
                  <a:pt x="2649250" y="10324131"/>
                  <a:pt x="2654394" y="10321457"/>
                  <a:pt x="2659512" y="10318783"/>
                </a:cubicBezTo>
                <a:cubicBezTo>
                  <a:pt x="2644845" y="10328230"/>
                  <a:pt x="2629899" y="10337601"/>
                  <a:pt x="2614697" y="10346920"/>
                </a:cubicBezTo>
                <a:cubicBezTo>
                  <a:pt x="2601609" y="10354941"/>
                  <a:pt x="2588292" y="10362885"/>
                  <a:pt x="2574848" y="10370804"/>
                </a:cubicBezTo>
                <a:close/>
                <a:moveTo>
                  <a:pt x="2468133" y="10430999"/>
                </a:moveTo>
                <a:cubicBezTo>
                  <a:pt x="2485117" y="10417198"/>
                  <a:pt x="2501668" y="10403244"/>
                  <a:pt x="2517735" y="10389138"/>
                </a:cubicBezTo>
                <a:cubicBezTo>
                  <a:pt x="2542739" y="10377272"/>
                  <a:pt x="2567336" y="10365330"/>
                  <a:pt x="2591577" y="10353311"/>
                </a:cubicBezTo>
                <a:cubicBezTo>
                  <a:pt x="2574059" y="10366450"/>
                  <a:pt x="2556107" y="10379462"/>
                  <a:pt x="2537672" y="10392371"/>
                </a:cubicBezTo>
                <a:cubicBezTo>
                  <a:pt x="2514909" y="10405358"/>
                  <a:pt x="2491712" y="10418217"/>
                  <a:pt x="2468133" y="10430999"/>
                </a:cubicBezTo>
                <a:close/>
                <a:moveTo>
                  <a:pt x="2412625" y="10474490"/>
                </a:moveTo>
                <a:cubicBezTo>
                  <a:pt x="2425101" y="10465043"/>
                  <a:pt x="2437400" y="10455520"/>
                  <a:pt x="2449469" y="10445946"/>
                </a:cubicBezTo>
                <a:cubicBezTo>
                  <a:pt x="2465689" y="10437262"/>
                  <a:pt x="2481705" y="10428529"/>
                  <a:pt x="2497568" y="10419744"/>
                </a:cubicBezTo>
                <a:cubicBezTo>
                  <a:pt x="2470018" y="10438180"/>
                  <a:pt x="2441703" y="10456411"/>
                  <a:pt x="2412599" y="10474465"/>
                </a:cubicBezTo>
                <a:close/>
                <a:moveTo>
                  <a:pt x="2304841" y="10538963"/>
                </a:moveTo>
                <a:cubicBezTo>
                  <a:pt x="2322206" y="10524398"/>
                  <a:pt x="2339215" y="10509705"/>
                  <a:pt x="2355741" y="10494886"/>
                </a:cubicBezTo>
                <a:cubicBezTo>
                  <a:pt x="2380567" y="10482206"/>
                  <a:pt x="2405088" y="10469474"/>
                  <a:pt x="2429277" y="10456692"/>
                </a:cubicBezTo>
                <a:cubicBezTo>
                  <a:pt x="2411504" y="10470441"/>
                  <a:pt x="2393349" y="10484089"/>
                  <a:pt x="2374761" y="10497636"/>
                </a:cubicBezTo>
                <a:cubicBezTo>
                  <a:pt x="2351819" y="10511488"/>
                  <a:pt x="2328496" y="10525263"/>
                  <a:pt x="2304866" y="10538963"/>
                </a:cubicBezTo>
                <a:close/>
                <a:moveTo>
                  <a:pt x="2248542" y="10584745"/>
                </a:moveTo>
                <a:cubicBezTo>
                  <a:pt x="2261121" y="10574814"/>
                  <a:pt x="2273547" y="10564833"/>
                  <a:pt x="2285769" y="10554800"/>
                </a:cubicBezTo>
                <a:cubicBezTo>
                  <a:pt x="2301810" y="10545608"/>
                  <a:pt x="2317699" y="10536366"/>
                  <a:pt x="2333435" y="10527122"/>
                </a:cubicBezTo>
                <a:cubicBezTo>
                  <a:pt x="2305808" y="10546500"/>
                  <a:pt x="2277494" y="10565673"/>
                  <a:pt x="2248542" y="10584770"/>
                </a:cubicBezTo>
                <a:close/>
                <a:moveTo>
                  <a:pt x="2139180" y="10654769"/>
                </a:moveTo>
                <a:cubicBezTo>
                  <a:pt x="2156953" y="10639236"/>
                  <a:pt x="2174369" y="10623628"/>
                  <a:pt x="2191378" y="10607916"/>
                </a:cubicBezTo>
                <a:cubicBezTo>
                  <a:pt x="2216179" y="10594192"/>
                  <a:pt x="2240751" y="10580467"/>
                  <a:pt x="2264991" y="10566666"/>
                </a:cubicBezTo>
                <a:cubicBezTo>
                  <a:pt x="2246734" y="10581359"/>
                  <a:pt x="2228045" y="10595949"/>
                  <a:pt x="2209050" y="10610462"/>
                </a:cubicBezTo>
                <a:cubicBezTo>
                  <a:pt x="2186057" y="10625282"/>
                  <a:pt x="2162733" y="10640051"/>
                  <a:pt x="2139154" y="10654769"/>
                </a:cubicBezTo>
                <a:close/>
                <a:moveTo>
                  <a:pt x="2081761" y="10703683"/>
                </a:moveTo>
                <a:cubicBezTo>
                  <a:pt x="2094441" y="10693116"/>
                  <a:pt x="2106995" y="10682523"/>
                  <a:pt x="2119370" y="10671906"/>
                </a:cubicBezTo>
                <a:cubicBezTo>
                  <a:pt x="2135437" y="10661949"/>
                  <a:pt x="2151376" y="10651968"/>
                  <a:pt x="2167214" y="10641960"/>
                </a:cubicBezTo>
                <a:cubicBezTo>
                  <a:pt x="2139307" y="10662637"/>
                  <a:pt x="2110763" y="10683185"/>
                  <a:pt x="2081761" y="10703683"/>
                </a:cubicBezTo>
                <a:close/>
                <a:moveTo>
                  <a:pt x="1970922" y="10780505"/>
                </a:moveTo>
                <a:cubicBezTo>
                  <a:pt x="1989051" y="10763776"/>
                  <a:pt x="2006875" y="10746995"/>
                  <a:pt x="2024393" y="10730114"/>
                </a:cubicBezTo>
                <a:cubicBezTo>
                  <a:pt x="2049194" y="10715065"/>
                  <a:pt x="2073817" y="10700017"/>
                  <a:pt x="2098236" y="10684968"/>
                </a:cubicBezTo>
                <a:cubicBezTo>
                  <a:pt x="2079546" y="10700755"/>
                  <a:pt x="2060551" y="10716466"/>
                  <a:pt x="2041250" y="10732125"/>
                </a:cubicBezTo>
                <a:cubicBezTo>
                  <a:pt x="2018053" y="10748269"/>
                  <a:pt x="1994577" y="10764387"/>
                  <a:pt x="1970922" y="10780505"/>
                </a:cubicBezTo>
                <a:close/>
                <a:moveTo>
                  <a:pt x="1912459" y="10833494"/>
                </a:moveTo>
                <a:cubicBezTo>
                  <a:pt x="1925318" y="10822036"/>
                  <a:pt x="1938075" y="10810551"/>
                  <a:pt x="1950704" y="10799068"/>
                </a:cubicBezTo>
                <a:cubicBezTo>
                  <a:pt x="1966695" y="10788195"/>
                  <a:pt x="1982609" y="10777347"/>
                  <a:pt x="1998421" y="10766501"/>
                </a:cubicBezTo>
                <a:cubicBezTo>
                  <a:pt x="1970209" y="10788883"/>
                  <a:pt x="1941487" y="10811188"/>
                  <a:pt x="1912459" y="10833519"/>
                </a:cubicBezTo>
                <a:close/>
                <a:moveTo>
                  <a:pt x="1799837" y="10919304"/>
                </a:moveTo>
                <a:cubicBezTo>
                  <a:pt x="1818374" y="10900894"/>
                  <a:pt x="1836707" y="10882484"/>
                  <a:pt x="1854786" y="10863999"/>
                </a:cubicBezTo>
                <a:cubicBezTo>
                  <a:pt x="1879612" y="10847218"/>
                  <a:pt x="1904362" y="10830489"/>
                  <a:pt x="1928959" y="10813811"/>
                </a:cubicBezTo>
                <a:cubicBezTo>
                  <a:pt x="1909836" y="10830999"/>
                  <a:pt x="1890459" y="10848160"/>
                  <a:pt x="1870878" y="10865323"/>
                </a:cubicBezTo>
                <a:cubicBezTo>
                  <a:pt x="1847325" y="10883274"/>
                  <a:pt x="1823645" y="10901251"/>
                  <a:pt x="1799863" y="10919304"/>
                </a:cubicBezTo>
                <a:close/>
                <a:moveTo>
                  <a:pt x="1740025" y="10978073"/>
                </a:moveTo>
                <a:cubicBezTo>
                  <a:pt x="1753113" y="10965341"/>
                  <a:pt x="1766124" y="10952610"/>
                  <a:pt x="1779059" y="10939878"/>
                </a:cubicBezTo>
                <a:cubicBezTo>
                  <a:pt x="1795076" y="10927732"/>
                  <a:pt x="1811041" y="10915613"/>
                  <a:pt x="1826955" y="10903518"/>
                </a:cubicBezTo>
                <a:cubicBezTo>
                  <a:pt x="1798233" y="10928318"/>
                  <a:pt x="1769205" y="10953144"/>
                  <a:pt x="1740025" y="10978099"/>
                </a:cubicBezTo>
                <a:close/>
                <a:moveTo>
                  <a:pt x="1625850" y="11076157"/>
                </a:moveTo>
                <a:cubicBezTo>
                  <a:pt x="1644769" y="11055378"/>
                  <a:pt x="1663586" y="11034626"/>
                  <a:pt x="1682225" y="11013900"/>
                </a:cubicBezTo>
                <a:cubicBezTo>
                  <a:pt x="1707076" y="10994701"/>
                  <a:pt x="1732004" y="10975679"/>
                  <a:pt x="1756907" y="10956735"/>
                </a:cubicBezTo>
                <a:cubicBezTo>
                  <a:pt x="1737275" y="10975934"/>
                  <a:pt x="1717490" y="10995159"/>
                  <a:pt x="1697579" y="11014409"/>
                </a:cubicBezTo>
                <a:cubicBezTo>
                  <a:pt x="1673669" y="11034881"/>
                  <a:pt x="1649734" y="11055456"/>
                  <a:pt x="1625850" y="11076183"/>
                </a:cubicBezTo>
                <a:close/>
                <a:moveTo>
                  <a:pt x="1564714" y="11143252"/>
                </a:moveTo>
                <a:cubicBezTo>
                  <a:pt x="1578005" y="11128662"/>
                  <a:pt x="1591271" y="11114096"/>
                  <a:pt x="1604512" y="11099557"/>
                </a:cubicBezTo>
                <a:cubicBezTo>
                  <a:pt x="1620528" y="11085552"/>
                  <a:pt x="1636595" y="11071599"/>
                  <a:pt x="1652688" y="11057722"/>
                </a:cubicBezTo>
                <a:cubicBezTo>
                  <a:pt x="1623380" y="11086036"/>
                  <a:pt x="1593970" y="11114504"/>
                  <a:pt x="1564688" y="11143252"/>
                </a:cubicBezTo>
                <a:close/>
                <a:moveTo>
                  <a:pt x="1474575" y="11238357"/>
                </a:moveTo>
                <a:cubicBezTo>
                  <a:pt x="1448196" y="11268123"/>
                  <a:pt x="1422020" y="11298144"/>
                  <a:pt x="1396277" y="11328598"/>
                </a:cubicBezTo>
                <a:cubicBezTo>
                  <a:pt x="1392662" y="11332876"/>
                  <a:pt x="1389072" y="11337153"/>
                  <a:pt x="1385481" y="11341456"/>
                </a:cubicBezTo>
                <a:cubicBezTo>
                  <a:pt x="1398900" y="11323862"/>
                  <a:pt x="1412395" y="11306369"/>
                  <a:pt x="1425967" y="11288977"/>
                </a:cubicBezTo>
                <a:cubicBezTo>
                  <a:pt x="1442034" y="11271967"/>
                  <a:pt x="1458228" y="11255112"/>
                  <a:pt x="1474575" y="11238357"/>
                </a:cubicBezTo>
                <a:close/>
                <a:moveTo>
                  <a:pt x="1581748" y="11119572"/>
                </a:moveTo>
                <a:cubicBezTo>
                  <a:pt x="1561455" y="11141852"/>
                  <a:pt x="1541110" y="11164208"/>
                  <a:pt x="1520841" y="11186692"/>
                </a:cubicBezTo>
                <a:cubicBezTo>
                  <a:pt x="1501872" y="11205611"/>
                  <a:pt x="1483004" y="11224683"/>
                  <a:pt x="1464314" y="11243907"/>
                </a:cubicBezTo>
                <a:cubicBezTo>
                  <a:pt x="1458941" y="11249434"/>
                  <a:pt x="1453594" y="11254959"/>
                  <a:pt x="1448247" y="11260535"/>
                </a:cubicBezTo>
                <a:cubicBezTo>
                  <a:pt x="1467548" y="11236015"/>
                  <a:pt x="1486950" y="11211595"/>
                  <a:pt x="1506328" y="11187303"/>
                </a:cubicBezTo>
                <a:cubicBezTo>
                  <a:pt x="1531230" y="11164488"/>
                  <a:pt x="1556413" y="11141928"/>
                  <a:pt x="1581748" y="11119572"/>
                </a:cubicBezTo>
                <a:close/>
                <a:moveTo>
                  <a:pt x="1667278" y="11025459"/>
                </a:moveTo>
                <a:cubicBezTo>
                  <a:pt x="1646271" y="11048708"/>
                  <a:pt x="1625061" y="11072007"/>
                  <a:pt x="1603774" y="11095356"/>
                </a:cubicBezTo>
                <a:cubicBezTo>
                  <a:pt x="1579482" y="11116567"/>
                  <a:pt x="1555293" y="11137982"/>
                  <a:pt x="1531332" y="11159599"/>
                </a:cubicBezTo>
                <a:cubicBezTo>
                  <a:pt x="1527767" y="11162808"/>
                  <a:pt x="1524203" y="11166042"/>
                  <a:pt x="1520663" y="11169276"/>
                </a:cubicBezTo>
                <a:cubicBezTo>
                  <a:pt x="1540906" y="11143889"/>
                  <a:pt x="1561124" y="11118579"/>
                  <a:pt x="1581137" y="11093293"/>
                </a:cubicBezTo>
                <a:cubicBezTo>
                  <a:pt x="1609630" y="11070427"/>
                  <a:pt x="1638403" y="11047841"/>
                  <a:pt x="1667278" y="11025459"/>
                </a:cubicBezTo>
                <a:close/>
                <a:moveTo>
                  <a:pt x="1743615" y="10939674"/>
                </a:moveTo>
                <a:cubicBezTo>
                  <a:pt x="1723220" y="10963050"/>
                  <a:pt x="1702467" y="10986374"/>
                  <a:pt x="1681512" y="11009698"/>
                </a:cubicBezTo>
                <a:cubicBezTo>
                  <a:pt x="1653375" y="11031419"/>
                  <a:pt x="1625290" y="11053317"/>
                  <a:pt x="1597433" y="11075469"/>
                </a:cubicBezTo>
                <a:cubicBezTo>
                  <a:pt x="1595473" y="11077048"/>
                  <a:pt x="1593487" y="11078601"/>
                  <a:pt x="1591526" y="11080180"/>
                </a:cubicBezTo>
                <a:cubicBezTo>
                  <a:pt x="1611413" y="11054997"/>
                  <a:pt x="1631095" y="11029840"/>
                  <a:pt x="1650447" y="11004605"/>
                </a:cubicBezTo>
                <a:cubicBezTo>
                  <a:pt x="1681308" y="10982733"/>
                  <a:pt x="1712423" y="10961115"/>
                  <a:pt x="1743615" y="10939674"/>
                </a:cubicBezTo>
                <a:close/>
                <a:moveTo>
                  <a:pt x="1812798" y="10858294"/>
                </a:moveTo>
                <a:cubicBezTo>
                  <a:pt x="1793573" y="10881568"/>
                  <a:pt x="1773891" y="10904740"/>
                  <a:pt x="1753851" y="10927860"/>
                </a:cubicBezTo>
                <a:cubicBezTo>
                  <a:pt x="1723347" y="10948765"/>
                  <a:pt x="1692893" y="10969823"/>
                  <a:pt x="1662644" y="10991161"/>
                </a:cubicBezTo>
                <a:cubicBezTo>
                  <a:pt x="1661243" y="10992155"/>
                  <a:pt x="1659843" y="10993147"/>
                  <a:pt x="1658442" y="10994115"/>
                </a:cubicBezTo>
                <a:cubicBezTo>
                  <a:pt x="1672396" y="10975832"/>
                  <a:pt x="1686197" y="10957549"/>
                  <a:pt x="1699718" y="10939191"/>
                </a:cubicBezTo>
                <a:cubicBezTo>
                  <a:pt x="1704581" y="10932621"/>
                  <a:pt x="1709393" y="10926027"/>
                  <a:pt x="1714180" y="10919432"/>
                </a:cubicBezTo>
                <a:cubicBezTo>
                  <a:pt x="1746900" y="10898831"/>
                  <a:pt x="1779798" y="10878461"/>
                  <a:pt x="1812772" y="10858294"/>
                </a:cubicBezTo>
                <a:close/>
                <a:moveTo>
                  <a:pt x="1875462" y="10779563"/>
                </a:moveTo>
                <a:cubicBezTo>
                  <a:pt x="1857714" y="10802759"/>
                  <a:pt x="1839432" y="10825804"/>
                  <a:pt x="1820691" y="10848695"/>
                </a:cubicBezTo>
                <a:cubicBezTo>
                  <a:pt x="1789397" y="10867792"/>
                  <a:pt x="1758155" y="10887069"/>
                  <a:pt x="1727090" y="10906548"/>
                </a:cubicBezTo>
                <a:cubicBezTo>
                  <a:pt x="1724926" y="10907896"/>
                  <a:pt x="1722761" y="10909272"/>
                  <a:pt x="1720597" y="10910622"/>
                </a:cubicBezTo>
                <a:cubicBezTo>
                  <a:pt x="1738268" y="10886151"/>
                  <a:pt x="1755506" y="10861554"/>
                  <a:pt x="1772210" y="10836753"/>
                </a:cubicBezTo>
                <a:cubicBezTo>
                  <a:pt x="1806483" y="10817478"/>
                  <a:pt x="1840959" y="10798431"/>
                  <a:pt x="1875487" y="10779563"/>
                </a:cubicBezTo>
                <a:close/>
                <a:moveTo>
                  <a:pt x="1931811" y="10702359"/>
                </a:moveTo>
                <a:cubicBezTo>
                  <a:pt x="1915744" y="10725556"/>
                  <a:pt x="1899015" y="10748524"/>
                  <a:pt x="1881751" y="10771313"/>
                </a:cubicBezTo>
                <a:cubicBezTo>
                  <a:pt x="1846867" y="10790360"/>
                  <a:pt x="1812034" y="10809584"/>
                  <a:pt x="1777379" y="10829038"/>
                </a:cubicBezTo>
                <a:cubicBezTo>
                  <a:pt x="1793548" y="10804797"/>
                  <a:pt x="1809207" y="10780403"/>
                  <a:pt x="1824230" y="10755781"/>
                </a:cubicBezTo>
                <a:cubicBezTo>
                  <a:pt x="1859955" y="10737778"/>
                  <a:pt x="1895883" y="10719980"/>
                  <a:pt x="1931836" y="10702359"/>
                </a:cubicBezTo>
                <a:close/>
                <a:moveTo>
                  <a:pt x="1870191" y="10675750"/>
                </a:moveTo>
                <a:cubicBezTo>
                  <a:pt x="1907214" y="10658995"/>
                  <a:pt x="1944389" y="10642470"/>
                  <a:pt x="1981641" y="10626097"/>
                </a:cubicBezTo>
                <a:cubicBezTo>
                  <a:pt x="1980190" y="10628490"/>
                  <a:pt x="1978739" y="10630884"/>
                  <a:pt x="1977262" y="10633252"/>
                </a:cubicBezTo>
                <a:cubicBezTo>
                  <a:pt x="1964352" y="10654081"/>
                  <a:pt x="1950806" y="10674656"/>
                  <a:pt x="1936801" y="10695102"/>
                </a:cubicBezTo>
                <a:cubicBezTo>
                  <a:pt x="1900593" y="10712824"/>
                  <a:pt x="1864436" y="10730675"/>
                  <a:pt x="1828457" y="10748778"/>
                </a:cubicBezTo>
                <a:cubicBezTo>
                  <a:pt x="1843022" y="10724664"/>
                  <a:pt x="1856950" y="10700348"/>
                  <a:pt x="1870191" y="10675750"/>
                </a:cubicBezTo>
                <a:close/>
                <a:moveTo>
                  <a:pt x="817687" y="11468747"/>
                </a:moveTo>
                <a:cubicBezTo>
                  <a:pt x="820615" y="11458892"/>
                  <a:pt x="823721" y="11449013"/>
                  <a:pt x="827057" y="11439032"/>
                </a:cubicBezTo>
                <a:cubicBezTo>
                  <a:pt x="860540" y="11339140"/>
                  <a:pt x="915005" y="11252005"/>
                  <a:pt x="983067" y="11168562"/>
                </a:cubicBezTo>
                <a:cubicBezTo>
                  <a:pt x="1126117" y="10993122"/>
                  <a:pt x="1345174" y="10854959"/>
                  <a:pt x="1593258" y="10735359"/>
                </a:cubicBezTo>
                <a:cubicBezTo>
                  <a:pt x="1693708" y="10686928"/>
                  <a:pt x="1798946" y="10641554"/>
                  <a:pt x="1905788" y="10597910"/>
                </a:cubicBezTo>
                <a:cubicBezTo>
                  <a:pt x="1894279" y="10622685"/>
                  <a:pt x="1881980" y="10647155"/>
                  <a:pt x="1869020" y="10671345"/>
                </a:cubicBezTo>
                <a:cubicBezTo>
                  <a:pt x="1838235" y="10685274"/>
                  <a:pt x="1807603" y="10699380"/>
                  <a:pt x="1777175" y="10713665"/>
                </a:cubicBezTo>
                <a:cubicBezTo>
                  <a:pt x="1452932" y="10865882"/>
                  <a:pt x="1153363" y="11039566"/>
                  <a:pt x="979910" y="11277188"/>
                </a:cubicBezTo>
                <a:cubicBezTo>
                  <a:pt x="927355" y="11349197"/>
                  <a:pt x="883431" y="11423677"/>
                  <a:pt x="852800" y="11506305"/>
                </a:cubicBezTo>
                <a:cubicBezTo>
                  <a:pt x="840603" y="11493904"/>
                  <a:pt x="828890" y="11481401"/>
                  <a:pt x="817687" y="11468721"/>
                </a:cubicBezTo>
                <a:close/>
                <a:moveTo>
                  <a:pt x="770682" y="11488862"/>
                </a:moveTo>
                <a:cubicBezTo>
                  <a:pt x="773432" y="11470224"/>
                  <a:pt x="776946" y="11451380"/>
                  <a:pt x="781275" y="11432283"/>
                </a:cubicBezTo>
                <a:cubicBezTo>
                  <a:pt x="791384" y="11445269"/>
                  <a:pt x="802052" y="11458052"/>
                  <a:pt x="813180" y="11470732"/>
                </a:cubicBezTo>
                <a:cubicBezTo>
                  <a:pt x="807400" y="11490415"/>
                  <a:pt x="802485" y="11509869"/>
                  <a:pt x="798284" y="11529120"/>
                </a:cubicBezTo>
                <a:cubicBezTo>
                  <a:pt x="788557" y="11515853"/>
                  <a:pt x="779340" y="11502434"/>
                  <a:pt x="770682" y="11488862"/>
                </a:cubicBezTo>
                <a:close/>
                <a:moveTo>
                  <a:pt x="743615" y="11442468"/>
                </a:moveTo>
                <a:cubicBezTo>
                  <a:pt x="744914" y="11424772"/>
                  <a:pt x="746951" y="11406871"/>
                  <a:pt x="749752" y="11388742"/>
                </a:cubicBezTo>
                <a:cubicBezTo>
                  <a:pt x="758715" y="11402110"/>
                  <a:pt x="768212" y="11415325"/>
                  <a:pt x="778270" y="11428388"/>
                </a:cubicBezTo>
                <a:cubicBezTo>
                  <a:pt x="773967" y="11447128"/>
                  <a:pt x="770453" y="11465640"/>
                  <a:pt x="767627" y="11483948"/>
                </a:cubicBezTo>
                <a:cubicBezTo>
                  <a:pt x="759046" y="11470275"/>
                  <a:pt x="751050" y="11456448"/>
                  <a:pt x="743615" y="11442468"/>
                </a:cubicBezTo>
                <a:close/>
                <a:moveTo>
                  <a:pt x="723856" y="11450566"/>
                </a:moveTo>
                <a:cubicBezTo>
                  <a:pt x="722252" y="11435670"/>
                  <a:pt x="721208" y="11420596"/>
                  <a:pt x="720775" y="11405344"/>
                </a:cubicBezTo>
                <a:cubicBezTo>
                  <a:pt x="723602" y="11411710"/>
                  <a:pt x="726479" y="11418049"/>
                  <a:pt x="729534" y="11424339"/>
                </a:cubicBezTo>
                <a:cubicBezTo>
                  <a:pt x="732768" y="11431036"/>
                  <a:pt x="736180" y="11437681"/>
                  <a:pt x="739694" y="11444302"/>
                </a:cubicBezTo>
                <a:cubicBezTo>
                  <a:pt x="738650" y="11459300"/>
                  <a:pt x="738090" y="11474196"/>
                  <a:pt x="738090" y="11488913"/>
                </a:cubicBezTo>
                <a:cubicBezTo>
                  <a:pt x="738090" y="11489677"/>
                  <a:pt x="738090" y="11490415"/>
                  <a:pt x="738115" y="11491180"/>
                </a:cubicBezTo>
                <a:cubicBezTo>
                  <a:pt x="732870" y="11477786"/>
                  <a:pt x="728109" y="11464240"/>
                  <a:pt x="723882" y="11450541"/>
                </a:cubicBezTo>
                <a:close/>
              </a:path>
            </a:pathLst>
          </a:custGeom>
          <a:solidFill>
            <a:srgbClr val="FFFFFF"/>
          </a:solidFill>
          <a:ln w="25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14">
            <a:extLst>
              <a:ext uri="{FF2B5EF4-FFF2-40B4-BE49-F238E27FC236}">
                <a16:creationId xmlns:a16="http://schemas.microsoft.com/office/drawing/2014/main" id="{557AC32D-4B57-42E0-907F-2F797F6658CE}"/>
              </a:ext>
            </a:extLst>
          </p:cNvPr>
          <p:cNvSpPr/>
          <p:nvPr/>
        </p:nvSpPr>
        <p:spPr>
          <a:xfrm>
            <a:off x="9084683" y="-2085466"/>
            <a:ext cx="3222998" cy="10359982"/>
          </a:xfrm>
          <a:custGeom>
            <a:avLst/>
            <a:gdLst>
              <a:gd name="connsiteX0" fmla="*/ 2801880 w 3222997"/>
              <a:gd name="connsiteY0" fmla="*/ 10360439 h 10359982"/>
              <a:gd name="connsiteX1" fmla="*/ 2816108 w 3222997"/>
              <a:gd name="connsiteY1" fmla="*/ 10311853 h 10359982"/>
              <a:gd name="connsiteX2" fmla="*/ 2834247 w 3222997"/>
              <a:gd name="connsiteY2" fmla="*/ 10251555 h 10359982"/>
              <a:gd name="connsiteX3" fmla="*/ 2852250 w 3222997"/>
              <a:gd name="connsiteY3" fmla="*/ 10191624 h 10359982"/>
              <a:gd name="connsiteX4" fmla="*/ 2870275 w 3222997"/>
              <a:gd name="connsiteY4" fmla="*/ 10131600 h 10359982"/>
              <a:gd name="connsiteX5" fmla="*/ 2888322 w 3222997"/>
              <a:gd name="connsiteY5" fmla="*/ 10071462 h 10359982"/>
              <a:gd name="connsiteX6" fmla="*/ 2906439 w 3222997"/>
              <a:gd name="connsiteY6" fmla="*/ 10011073 h 10359982"/>
              <a:gd name="connsiteX7" fmla="*/ 2924693 w 3222997"/>
              <a:gd name="connsiteY7" fmla="*/ 9950250 h 10359982"/>
              <a:gd name="connsiteX8" fmla="*/ 2942809 w 3222997"/>
              <a:gd name="connsiteY8" fmla="*/ 9889745 h 10359982"/>
              <a:gd name="connsiteX9" fmla="*/ 2961063 w 3222997"/>
              <a:gd name="connsiteY9" fmla="*/ 9828669 h 10359982"/>
              <a:gd name="connsiteX10" fmla="*/ 2979363 w 3222997"/>
              <a:gd name="connsiteY10" fmla="*/ 9767479 h 10359982"/>
              <a:gd name="connsiteX11" fmla="*/ 2997685 w 3222997"/>
              <a:gd name="connsiteY11" fmla="*/ 9706153 h 10359982"/>
              <a:gd name="connsiteX12" fmla="*/ 3015870 w 3222997"/>
              <a:gd name="connsiteY12" fmla="*/ 9645191 h 10359982"/>
              <a:gd name="connsiteX13" fmla="*/ 3034032 w 3222997"/>
              <a:gd name="connsiteY13" fmla="*/ 9584230 h 10359982"/>
              <a:gd name="connsiteX14" fmla="*/ 3052309 w 3222997"/>
              <a:gd name="connsiteY14" fmla="*/ 9522811 h 10359982"/>
              <a:gd name="connsiteX15" fmla="*/ 3070631 w 3222997"/>
              <a:gd name="connsiteY15" fmla="*/ 9461256 h 10359982"/>
              <a:gd name="connsiteX16" fmla="*/ 3088953 w 3222997"/>
              <a:gd name="connsiteY16" fmla="*/ 9399653 h 10359982"/>
              <a:gd name="connsiteX17" fmla="*/ 3107253 w 3222997"/>
              <a:gd name="connsiteY17" fmla="*/ 9338006 h 10359982"/>
              <a:gd name="connsiteX18" fmla="*/ 3125507 w 3222997"/>
              <a:gd name="connsiteY18" fmla="*/ 9276541 h 10359982"/>
              <a:gd name="connsiteX19" fmla="*/ 3143806 w 3222997"/>
              <a:gd name="connsiteY19" fmla="*/ 9214917 h 10359982"/>
              <a:gd name="connsiteX20" fmla="*/ 3162106 w 3222997"/>
              <a:gd name="connsiteY20" fmla="*/ 9153246 h 10359982"/>
              <a:gd name="connsiteX21" fmla="*/ 3180360 w 3222997"/>
              <a:gd name="connsiteY21" fmla="*/ 9091691 h 10359982"/>
              <a:gd name="connsiteX22" fmla="*/ 3224553 w 3222997"/>
              <a:gd name="connsiteY22" fmla="*/ 8813510 h 10359982"/>
              <a:gd name="connsiteX23" fmla="*/ 3108763 w 3222997"/>
              <a:gd name="connsiteY23" fmla="*/ 8449824 h 10359982"/>
              <a:gd name="connsiteX24" fmla="*/ 2494174 w 3222997"/>
              <a:gd name="connsiteY24" fmla="*/ 7736407 h 10359982"/>
              <a:gd name="connsiteX25" fmla="*/ 1521442 w 3222997"/>
              <a:gd name="connsiteY25" fmla="*/ 6815583 h 10359982"/>
              <a:gd name="connsiteX26" fmla="*/ 1879517 w 3222997"/>
              <a:gd name="connsiteY26" fmla="*/ 6571760 h 10359982"/>
              <a:gd name="connsiteX27" fmla="*/ 2097235 w 3222997"/>
              <a:gd name="connsiteY27" fmla="*/ 6065656 h 10359982"/>
              <a:gd name="connsiteX28" fmla="*/ 2054483 w 3222997"/>
              <a:gd name="connsiteY28" fmla="*/ 5805295 h 10359982"/>
              <a:gd name="connsiteX29" fmla="*/ 2029436 w 3222997"/>
              <a:gd name="connsiteY29" fmla="*/ 5698036 h 10359982"/>
              <a:gd name="connsiteX30" fmla="*/ 2006676 w 3222997"/>
              <a:gd name="connsiteY30" fmla="*/ 5590479 h 10359982"/>
              <a:gd name="connsiteX31" fmla="*/ 1987438 w 3222997"/>
              <a:gd name="connsiteY31" fmla="*/ 5485941 h 10359982"/>
              <a:gd name="connsiteX32" fmla="*/ 1969322 w 3222997"/>
              <a:gd name="connsiteY32" fmla="*/ 5369394 h 10359982"/>
              <a:gd name="connsiteX33" fmla="*/ 1957222 w 3222997"/>
              <a:gd name="connsiteY33" fmla="*/ 5268997 h 10359982"/>
              <a:gd name="connsiteX34" fmla="*/ 1949467 w 3222997"/>
              <a:gd name="connsiteY34" fmla="*/ 5162652 h 10359982"/>
              <a:gd name="connsiteX35" fmla="*/ 1949787 w 3222997"/>
              <a:gd name="connsiteY35" fmla="*/ 5136460 h 10359982"/>
              <a:gd name="connsiteX36" fmla="*/ 1947271 w 3222997"/>
              <a:gd name="connsiteY36" fmla="*/ 5057451 h 10359982"/>
              <a:gd name="connsiteX37" fmla="*/ 1951343 w 3222997"/>
              <a:gd name="connsiteY37" fmla="*/ 4954285 h 10359982"/>
              <a:gd name="connsiteX38" fmla="*/ 1962162 w 3222997"/>
              <a:gd name="connsiteY38" fmla="*/ 4853682 h 10359982"/>
              <a:gd name="connsiteX39" fmla="*/ 1973805 w 3222997"/>
              <a:gd name="connsiteY39" fmla="*/ 4795032 h 10359982"/>
              <a:gd name="connsiteX40" fmla="*/ 1980004 w 3222997"/>
              <a:gd name="connsiteY40" fmla="*/ 4756030 h 10359982"/>
              <a:gd name="connsiteX41" fmla="*/ 2004823 w 3222997"/>
              <a:gd name="connsiteY41" fmla="*/ 4662083 h 10359982"/>
              <a:gd name="connsiteX42" fmla="*/ 2036458 w 3222997"/>
              <a:gd name="connsiteY42" fmla="*/ 4571728 h 10359982"/>
              <a:gd name="connsiteX43" fmla="*/ 2074544 w 3222997"/>
              <a:gd name="connsiteY43" fmla="*/ 4485101 h 10359982"/>
              <a:gd name="connsiteX44" fmla="*/ 2118737 w 3222997"/>
              <a:gd name="connsiteY44" fmla="*/ 4401974 h 10359982"/>
              <a:gd name="connsiteX45" fmla="*/ 2168535 w 3222997"/>
              <a:gd name="connsiteY45" fmla="*/ 4322279 h 10359982"/>
              <a:gd name="connsiteX46" fmla="*/ 2223548 w 3222997"/>
              <a:gd name="connsiteY46" fmla="*/ 4245763 h 10359982"/>
              <a:gd name="connsiteX47" fmla="*/ 2279476 w 3222997"/>
              <a:gd name="connsiteY47" fmla="*/ 4177275 h 10359982"/>
              <a:gd name="connsiteX48" fmla="*/ 2349357 w 3222997"/>
              <a:gd name="connsiteY48" fmla="*/ 4100370 h 10359982"/>
              <a:gd name="connsiteX49" fmla="*/ 2418117 w 3222997"/>
              <a:gd name="connsiteY49" fmla="*/ 4031197 h 10359982"/>
              <a:gd name="connsiteX50" fmla="*/ 2489394 w 3222997"/>
              <a:gd name="connsiteY50" fmla="*/ 3965524 h 10359982"/>
              <a:gd name="connsiteX51" fmla="*/ 2624741 w 3222997"/>
              <a:gd name="connsiteY51" fmla="*/ 3843921 h 10359982"/>
              <a:gd name="connsiteX52" fmla="*/ 2959233 w 3222997"/>
              <a:gd name="connsiteY52" fmla="*/ 3402461 h 10359982"/>
              <a:gd name="connsiteX53" fmla="*/ 3128549 w 3222997"/>
              <a:gd name="connsiteY53" fmla="*/ 2815357 h 10359982"/>
              <a:gd name="connsiteX54" fmla="*/ 2999469 w 3222997"/>
              <a:gd name="connsiteY54" fmla="*/ 2265883 h 10359982"/>
              <a:gd name="connsiteX55" fmla="*/ 2989450 w 3222997"/>
              <a:gd name="connsiteY55" fmla="*/ 2244380 h 10359982"/>
              <a:gd name="connsiteX56" fmla="*/ 3032705 w 3222997"/>
              <a:gd name="connsiteY56" fmla="*/ 1854571 h 10359982"/>
              <a:gd name="connsiteX57" fmla="*/ 2673258 w 3222997"/>
              <a:gd name="connsiteY57" fmla="*/ 457 h 10359982"/>
              <a:gd name="connsiteX58" fmla="*/ 2672480 w 3222997"/>
              <a:gd name="connsiteY58" fmla="*/ 457 h 10359982"/>
              <a:gd name="connsiteX59" fmla="*/ 3031974 w 3222997"/>
              <a:gd name="connsiteY59" fmla="*/ 1854571 h 10359982"/>
              <a:gd name="connsiteX60" fmla="*/ 2988970 w 3222997"/>
              <a:gd name="connsiteY60" fmla="*/ 2243351 h 10359982"/>
              <a:gd name="connsiteX61" fmla="*/ 2931784 w 3222997"/>
              <a:gd name="connsiteY61" fmla="*/ 2132386 h 10359982"/>
              <a:gd name="connsiteX62" fmla="*/ 2950358 w 3222997"/>
              <a:gd name="connsiteY62" fmla="*/ 1880626 h 10359982"/>
              <a:gd name="connsiteX63" fmla="*/ 2555638 w 3222997"/>
              <a:gd name="connsiteY63" fmla="*/ 434 h 10359982"/>
              <a:gd name="connsiteX64" fmla="*/ 2553991 w 3222997"/>
              <a:gd name="connsiteY64" fmla="*/ 434 h 10359982"/>
              <a:gd name="connsiteX65" fmla="*/ 2948802 w 3222997"/>
              <a:gd name="connsiteY65" fmla="*/ 1880626 h 10359982"/>
              <a:gd name="connsiteX66" fmla="*/ 2930548 w 3222997"/>
              <a:gd name="connsiteY66" fmla="*/ 2130235 h 10359982"/>
              <a:gd name="connsiteX67" fmla="*/ 2867118 w 3222997"/>
              <a:gd name="connsiteY67" fmla="*/ 2024028 h 10359982"/>
              <a:gd name="connsiteX68" fmla="*/ 2871601 w 3222997"/>
              <a:gd name="connsiteY68" fmla="*/ 1902769 h 10359982"/>
              <a:gd name="connsiteX69" fmla="*/ 2635103 w 3222997"/>
              <a:gd name="connsiteY69" fmla="*/ 611991 h 10359982"/>
              <a:gd name="connsiteX70" fmla="*/ 2438064 w 3222997"/>
              <a:gd name="connsiteY70" fmla="*/ 434 h 10359982"/>
              <a:gd name="connsiteX71" fmla="*/ 2435547 w 3222997"/>
              <a:gd name="connsiteY71" fmla="*/ 434 h 10359982"/>
              <a:gd name="connsiteX72" fmla="*/ 2655027 w 3222997"/>
              <a:gd name="connsiteY72" fmla="*/ 690246 h 10359982"/>
              <a:gd name="connsiteX73" fmla="*/ 2869268 w 3222997"/>
              <a:gd name="connsiteY73" fmla="*/ 1902746 h 10359982"/>
              <a:gd name="connsiteX74" fmla="*/ 2865013 w 3222997"/>
              <a:gd name="connsiteY74" fmla="*/ 2020688 h 10359982"/>
              <a:gd name="connsiteX75" fmla="*/ 2796894 w 3222997"/>
              <a:gd name="connsiteY75" fmla="*/ 1919604 h 10359982"/>
              <a:gd name="connsiteX76" fmla="*/ 2538459 w 3222997"/>
              <a:gd name="connsiteY76" fmla="*/ 632876 h 10359982"/>
              <a:gd name="connsiteX77" fmla="*/ 2320535 w 3222997"/>
              <a:gd name="connsiteY77" fmla="*/ 411 h 10359982"/>
              <a:gd name="connsiteX78" fmla="*/ 2317127 w 3222997"/>
              <a:gd name="connsiteY78" fmla="*/ 411 h 10359982"/>
              <a:gd name="connsiteX79" fmla="*/ 2547609 w 3222997"/>
              <a:gd name="connsiteY79" fmla="*/ 673158 h 10359982"/>
              <a:gd name="connsiteX80" fmla="*/ 2793737 w 3222997"/>
              <a:gd name="connsiteY80" fmla="*/ 1915167 h 10359982"/>
              <a:gd name="connsiteX81" fmla="*/ 2722278 w 3222997"/>
              <a:gd name="connsiteY81" fmla="*/ 1819344 h 10359982"/>
              <a:gd name="connsiteX82" fmla="*/ 2638328 w 3222997"/>
              <a:gd name="connsiteY82" fmla="*/ 1318982 h 10359982"/>
              <a:gd name="connsiteX83" fmla="*/ 2203167 w 3222997"/>
              <a:gd name="connsiteY83" fmla="*/ 457 h 10359982"/>
              <a:gd name="connsiteX84" fmla="*/ 2198843 w 3222997"/>
              <a:gd name="connsiteY84" fmla="*/ 457 h 10359982"/>
              <a:gd name="connsiteX85" fmla="*/ 2453664 w 3222997"/>
              <a:gd name="connsiteY85" fmla="*/ 694066 h 10359982"/>
              <a:gd name="connsiteX86" fmla="*/ 2639495 w 3222997"/>
              <a:gd name="connsiteY86" fmla="*/ 1341079 h 10359982"/>
              <a:gd name="connsiteX87" fmla="*/ 2717977 w 3222997"/>
              <a:gd name="connsiteY87" fmla="*/ 1813809 h 10359982"/>
              <a:gd name="connsiteX88" fmla="*/ 2644413 w 3222997"/>
              <a:gd name="connsiteY88" fmla="*/ 1723385 h 10359982"/>
              <a:gd name="connsiteX89" fmla="*/ 2564742 w 3222997"/>
              <a:gd name="connsiteY89" fmla="*/ 1340278 h 10359982"/>
              <a:gd name="connsiteX90" fmla="*/ 2085844 w 3222997"/>
              <a:gd name="connsiteY90" fmla="*/ 457 h 10359982"/>
              <a:gd name="connsiteX91" fmla="*/ 2080560 w 3222997"/>
              <a:gd name="connsiteY91" fmla="*/ 457 h 10359982"/>
              <a:gd name="connsiteX92" fmla="*/ 2362235 w 3222997"/>
              <a:gd name="connsiteY92" fmla="*/ 713418 h 10359982"/>
              <a:gd name="connsiteX93" fmla="*/ 2565542 w 3222997"/>
              <a:gd name="connsiteY93" fmla="*/ 1362558 h 10359982"/>
              <a:gd name="connsiteX94" fmla="*/ 2638626 w 3222997"/>
              <a:gd name="connsiteY94" fmla="*/ 1716568 h 10359982"/>
              <a:gd name="connsiteX95" fmla="*/ 2564147 w 3222997"/>
              <a:gd name="connsiteY95" fmla="*/ 1631634 h 10359982"/>
              <a:gd name="connsiteX96" fmla="*/ 2495524 w 3222997"/>
              <a:gd name="connsiteY96" fmla="*/ 1357457 h 10359982"/>
              <a:gd name="connsiteX97" fmla="*/ 1968636 w 3222997"/>
              <a:gd name="connsiteY97" fmla="*/ 457 h 10359982"/>
              <a:gd name="connsiteX98" fmla="*/ 1962368 w 3222997"/>
              <a:gd name="connsiteY98" fmla="*/ 457 h 10359982"/>
              <a:gd name="connsiteX99" fmla="*/ 2273574 w 3222997"/>
              <a:gd name="connsiteY99" fmla="*/ 730620 h 10359982"/>
              <a:gd name="connsiteX100" fmla="*/ 2496096 w 3222997"/>
              <a:gd name="connsiteY100" fmla="*/ 1379966 h 10359982"/>
              <a:gd name="connsiteX101" fmla="*/ 2556736 w 3222997"/>
              <a:gd name="connsiteY101" fmla="*/ 1623491 h 10359982"/>
              <a:gd name="connsiteX102" fmla="*/ 2482325 w 3222997"/>
              <a:gd name="connsiteY102" fmla="*/ 1544046 h 10359982"/>
              <a:gd name="connsiteX103" fmla="*/ 2430927 w 3222997"/>
              <a:gd name="connsiteY103" fmla="*/ 1369901 h 10359982"/>
              <a:gd name="connsiteX104" fmla="*/ 1851588 w 3222997"/>
              <a:gd name="connsiteY104" fmla="*/ 457 h 10359982"/>
              <a:gd name="connsiteX105" fmla="*/ 1844291 w 3222997"/>
              <a:gd name="connsiteY105" fmla="*/ 457 h 10359982"/>
              <a:gd name="connsiteX106" fmla="*/ 2187841 w 3222997"/>
              <a:gd name="connsiteY106" fmla="*/ 745054 h 10359982"/>
              <a:gd name="connsiteX107" fmla="*/ 2431407 w 3222997"/>
              <a:gd name="connsiteY107" fmla="*/ 1392638 h 10359982"/>
              <a:gd name="connsiteX108" fmla="*/ 2473107 w 3222997"/>
              <a:gd name="connsiteY108" fmla="*/ 1534508 h 10359982"/>
              <a:gd name="connsiteX109" fmla="*/ 2399452 w 3222997"/>
              <a:gd name="connsiteY109" fmla="*/ 1460325 h 10359982"/>
              <a:gd name="connsiteX110" fmla="*/ 2016809 w 3222997"/>
              <a:gd name="connsiteY110" fmla="*/ 552974 h 10359982"/>
              <a:gd name="connsiteX111" fmla="*/ 1734654 w 3222997"/>
              <a:gd name="connsiteY111" fmla="*/ 457 h 10359982"/>
              <a:gd name="connsiteX112" fmla="*/ 1726282 w 3222997"/>
              <a:gd name="connsiteY112" fmla="*/ 457 h 10359982"/>
              <a:gd name="connsiteX113" fmla="*/ 2105036 w 3222997"/>
              <a:gd name="connsiteY113" fmla="*/ 756468 h 10359982"/>
              <a:gd name="connsiteX114" fmla="*/ 2371476 w 3222997"/>
              <a:gd name="connsiteY114" fmla="*/ 1400599 h 10359982"/>
              <a:gd name="connsiteX115" fmla="*/ 2388083 w 3222997"/>
              <a:gd name="connsiteY115" fmla="*/ 1449208 h 10359982"/>
              <a:gd name="connsiteX116" fmla="*/ 2315297 w 3222997"/>
              <a:gd name="connsiteY116" fmla="*/ 1379600 h 10359982"/>
              <a:gd name="connsiteX117" fmla="*/ 2212454 w 3222997"/>
              <a:gd name="connsiteY117" fmla="*/ 1136853 h 10359982"/>
              <a:gd name="connsiteX118" fmla="*/ 1617903 w 3222997"/>
              <a:gd name="connsiteY118" fmla="*/ 457 h 10359982"/>
              <a:gd name="connsiteX119" fmla="*/ 1608387 w 3222997"/>
              <a:gd name="connsiteY119" fmla="*/ 457 h 10359982"/>
              <a:gd name="connsiteX120" fmla="*/ 2025410 w 3222997"/>
              <a:gd name="connsiteY120" fmla="*/ 765549 h 10359982"/>
              <a:gd name="connsiteX121" fmla="*/ 2301549 w 3222997"/>
              <a:gd name="connsiteY121" fmla="*/ 1366767 h 10359982"/>
              <a:gd name="connsiteX122" fmla="*/ 2229152 w 3222997"/>
              <a:gd name="connsiteY122" fmla="*/ 1300773 h 10359982"/>
              <a:gd name="connsiteX123" fmla="*/ 2153667 w 3222997"/>
              <a:gd name="connsiteY123" fmla="*/ 1142937 h 10359982"/>
              <a:gd name="connsiteX124" fmla="*/ 1501175 w 3222997"/>
              <a:gd name="connsiteY124" fmla="*/ 457 h 10359982"/>
              <a:gd name="connsiteX125" fmla="*/ 1490424 w 3222997"/>
              <a:gd name="connsiteY125" fmla="*/ 457 h 10359982"/>
              <a:gd name="connsiteX126" fmla="*/ 1949284 w 3222997"/>
              <a:gd name="connsiteY126" fmla="*/ 773784 h 10359982"/>
              <a:gd name="connsiteX127" fmla="*/ 2212339 w 3222997"/>
              <a:gd name="connsiteY127" fmla="*/ 1285790 h 10359982"/>
              <a:gd name="connsiteX128" fmla="*/ 2140056 w 3222997"/>
              <a:gd name="connsiteY128" fmla="*/ 1222747 h 10359982"/>
              <a:gd name="connsiteX129" fmla="*/ 2078135 w 3222997"/>
              <a:gd name="connsiteY129" fmla="*/ 1108396 h 10359982"/>
              <a:gd name="connsiteX130" fmla="*/ 1384447 w 3222997"/>
              <a:gd name="connsiteY130" fmla="*/ 457 h 10359982"/>
              <a:gd name="connsiteX131" fmla="*/ 1372370 w 3222997"/>
              <a:gd name="connsiteY131" fmla="*/ 457 h 10359982"/>
              <a:gd name="connsiteX132" fmla="*/ 1858038 w 3222997"/>
              <a:gd name="connsiteY132" fmla="*/ 750338 h 10359982"/>
              <a:gd name="connsiteX133" fmla="*/ 2119652 w 3222997"/>
              <a:gd name="connsiteY133" fmla="*/ 1205340 h 10359982"/>
              <a:gd name="connsiteX134" fmla="*/ 2047987 w 3222997"/>
              <a:gd name="connsiteY134" fmla="*/ 1145431 h 10359982"/>
              <a:gd name="connsiteX135" fmla="*/ 1988262 w 3222997"/>
              <a:gd name="connsiteY135" fmla="*/ 1047870 h 10359982"/>
              <a:gd name="connsiteX136" fmla="*/ 1267720 w 3222997"/>
              <a:gd name="connsiteY136" fmla="*/ 457 h 10359982"/>
              <a:gd name="connsiteX137" fmla="*/ 1254201 w 3222997"/>
              <a:gd name="connsiteY137" fmla="*/ 457 h 10359982"/>
              <a:gd name="connsiteX138" fmla="*/ 1754257 w 3222997"/>
              <a:gd name="connsiteY138" fmla="*/ 706693 h 10359982"/>
              <a:gd name="connsiteX139" fmla="*/ 2023100 w 3222997"/>
              <a:gd name="connsiteY139" fmla="*/ 1125049 h 10359982"/>
              <a:gd name="connsiteX140" fmla="*/ 1953310 w 3222997"/>
              <a:gd name="connsiteY140" fmla="*/ 1068983 h 10359982"/>
              <a:gd name="connsiteX141" fmla="*/ 1151037 w 3222997"/>
              <a:gd name="connsiteY141" fmla="*/ 457 h 10359982"/>
              <a:gd name="connsiteX142" fmla="*/ 1135918 w 3222997"/>
              <a:gd name="connsiteY142" fmla="*/ 457 h 10359982"/>
              <a:gd name="connsiteX143" fmla="*/ 1650087 w 3222997"/>
              <a:gd name="connsiteY143" fmla="*/ 664054 h 10359982"/>
              <a:gd name="connsiteX144" fmla="*/ 1922681 w 3222997"/>
              <a:gd name="connsiteY144" fmla="*/ 1044919 h 10359982"/>
              <a:gd name="connsiteX145" fmla="*/ 1856597 w 3222997"/>
              <a:gd name="connsiteY145" fmla="*/ 993817 h 10359982"/>
              <a:gd name="connsiteX146" fmla="*/ 1034561 w 3222997"/>
              <a:gd name="connsiteY146" fmla="*/ 457 h 10359982"/>
              <a:gd name="connsiteX147" fmla="*/ 1017680 w 3222997"/>
              <a:gd name="connsiteY147" fmla="*/ 457 h 10359982"/>
              <a:gd name="connsiteX148" fmla="*/ 1546009 w 3222997"/>
              <a:gd name="connsiteY148" fmla="*/ 622216 h 10359982"/>
              <a:gd name="connsiteX149" fmla="*/ 1818694 w 3222997"/>
              <a:gd name="connsiteY149" fmla="*/ 964995 h 10359982"/>
              <a:gd name="connsiteX150" fmla="*/ 1758489 w 3222997"/>
              <a:gd name="connsiteY150" fmla="*/ 920046 h 10359982"/>
              <a:gd name="connsiteX151" fmla="*/ 918337 w 3222997"/>
              <a:gd name="connsiteY151" fmla="*/ 457 h 10359982"/>
              <a:gd name="connsiteX152" fmla="*/ 899442 w 3222997"/>
              <a:gd name="connsiteY152" fmla="*/ 457 h 10359982"/>
              <a:gd name="connsiteX153" fmla="*/ 1442114 w 3222997"/>
              <a:gd name="connsiteY153" fmla="*/ 580927 h 10359982"/>
              <a:gd name="connsiteX154" fmla="*/ 1710590 w 3222997"/>
              <a:gd name="connsiteY154" fmla="*/ 884933 h 10359982"/>
              <a:gd name="connsiteX155" fmla="*/ 1659283 w 3222997"/>
              <a:gd name="connsiteY155" fmla="*/ 847944 h 10359982"/>
              <a:gd name="connsiteX156" fmla="*/ 802501 w 3222997"/>
              <a:gd name="connsiteY156" fmla="*/ 457 h 10359982"/>
              <a:gd name="connsiteX157" fmla="*/ 781250 w 3222997"/>
              <a:gd name="connsiteY157" fmla="*/ 457 h 10359982"/>
              <a:gd name="connsiteX158" fmla="*/ 1338539 w 3222997"/>
              <a:gd name="connsiteY158" fmla="*/ 540004 h 10359982"/>
              <a:gd name="connsiteX159" fmla="*/ 1597431 w 3222997"/>
              <a:gd name="connsiteY159" fmla="*/ 804093 h 10359982"/>
              <a:gd name="connsiteX160" fmla="*/ 1559139 w 3222997"/>
              <a:gd name="connsiteY160" fmla="*/ 777399 h 10359982"/>
              <a:gd name="connsiteX161" fmla="*/ 1212958 w 3222997"/>
              <a:gd name="connsiteY161" fmla="*/ 458456 h 10359982"/>
              <a:gd name="connsiteX162" fmla="*/ 687145 w 3222997"/>
              <a:gd name="connsiteY162" fmla="*/ 457 h 10359982"/>
              <a:gd name="connsiteX163" fmla="*/ 663104 w 3222997"/>
              <a:gd name="connsiteY163" fmla="*/ 457 h 10359982"/>
              <a:gd name="connsiteX164" fmla="*/ 1235192 w 3222997"/>
              <a:gd name="connsiteY164" fmla="*/ 499287 h 10359982"/>
              <a:gd name="connsiteX165" fmla="*/ 1476402 w 3222997"/>
              <a:gd name="connsiteY165" fmla="*/ 720738 h 10359982"/>
              <a:gd name="connsiteX166" fmla="*/ 1458149 w 3222997"/>
              <a:gd name="connsiteY166" fmla="*/ 708408 h 10359982"/>
              <a:gd name="connsiteX167" fmla="*/ 1108537 w 3222997"/>
              <a:gd name="connsiteY167" fmla="*/ 418516 h 10359982"/>
              <a:gd name="connsiteX168" fmla="*/ 572453 w 3222997"/>
              <a:gd name="connsiteY168" fmla="*/ 457 h 10359982"/>
              <a:gd name="connsiteX169" fmla="*/ 545027 w 3222997"/>
              <a:gd name="connsiteY169" fmla="*/ 457 h 10359982"/>
              <a:gd name="connsiteX170" fmla="*/ 1132097 w 3222997"/>
              <a:gd name="connsiteY170" fmla="*/ 458684 h 10359982"/>
              <a:gd name="connsiteX171" fmla="*/ 1315641 w 3222997"/>
              <a:gd name="connsiteY171" fmla="*/ 609658 h 10359982"/>
              <a:gd name="connsiteX172" fmla="*/ 1004253 w 3222997"/>
              <a:gd name="connsiteY172" fmla="*/ 378600 h 10359982"/>
              <a:gd name="connsiteX173" fmla="*/ 458699 w 3222997"/>
              <a:gd name="connsiteY173" fmla="*/ 457 h 10359982"/>
              <a:gd name="connsiteX174" fmla="*/ 427041 w 3222997"/>
              <a:gd name="connsiteY174" fmla="*/ 457 h 10359982"/>
              <a:gd name="connsiteX175" fmla="*/ 1029254 w 3222997"/>
              <a:gd name="connsiteY175" fmla="*/ 418127 h 10359982"/>
              <a:gd name="connsiteX176" fmla="*/ 1100920 w 3222997"/>
              <a:gd name="connsiteY176" fmla="*/ 470534 h 10359982"/>
              <a:gd name="connsiteX177" fmla="*/ 900083 w 3222997"/>
              <a:gd name="connsiteY177" fmla="*/ 338683 h 10359982"/>
              <a:gd name="connsiteX178" fmla="*/ 346203 w 3222997"/>
              <a:gd name="connsiteY178" fmla="*/ 457 h 10359982"/>
              <a:gd name="connsiteX179" fmla="*/ 309124 w 3222997"/>
              <a:gd name="connsiteY179" fmla="*/ 457 h 10359982"/>
              <a:gd name="connsiteX180" fmla="*/ 872977 w 3222997"/>
              <a:gd name="connsiteY180" fmla="*/ 343075 h 10359982"/>
              <a:gd name="connsiteX181" fmla="*/ 235605 w 3222997"/>
              <a:gd name="connsiteY181" fmla="*/ 457 h 10359982"/>
              <a:gd name="connsiteX182" fmla="*/ 191344 w 3222997"/>
              <a:gd name="connsiteY182" fmla="*/ 457 h 10359982"/>
              <a:gd name="connsiteX183" fmla="*/ 1264998 w 3222997"/>
              <a:gd name="connsiteY183" fmla="*/ 604534 h 10359982"/>
              <a:gd name="connsiteX184" fmla="*/ 1455495 w 3222997"/>
              <a:gd name="connsiteY184" fmla="*/ 739655 h 10359982"/>
              <a:gd name="connsiteX185" fmla="*/ 1632245 w 3222997"/>
              <a:gd name="connsiteY185" fmla="*/ 881044 h 10359982"/>
              <a:gd name="connsiteX186" fmla="*/ 1795225 w 3222997"/>
              <a:gd name="connsiteY186" fmla="*/ 1027740 h 10359982"/>
              <a:gd name="connsiteX187" fmla="*/ 1944503 w 3222997"/>
              <a:gd name="connsiteY187" fmla="*/ 1179537 h 10359982"/>
              <a:gd name="connsiteX188" fmla="*/ 2079851 w 3222997"/>
              <a:gd name="connsiteY188" fmla="*/ 1337030 h 10359982"/>
              <a:gd name="connsiteX189" fmla="*/ 2200262 w 3222997"/>
              <a:gd name="connsiteY189" fmla="*/ 1502346 h 10359982"/>
              <a:gd name="connsiteX190" fmla="*/ 2291713 w 3222997"/>
              <a:gd name="connsiteY190" fmla="*/ 1661028 h 10359982"/>
              <a:gd name="connsiteX191" fmla="*/ 2304454 w 3222997"/>
              <a:gd name="connsiteY191" fmla="*/ 1686282 h 10359982"/>
              <a:gd name="connsiteX192" fmla="*/ 2320992 w 3222997"/>
              <a:gd name="connsiteY192" fmla="*/ 1726290 h 10359982"/>
              <a:gd name="connsiteX193" fmla="*/ 2367061 w 3222997"/>
              <a:gd name="connsiteY193" fmla="*/ 1881175 h 10359982"/>
              <a:gd name="connsiteX194" fmla="*/ 2372895 w 3222997"/>
              <a:gd name="connsiteY194" fmla="*/ 1977729 h 10359982"/>
              <a:gd name="connsiteX195" fmla="*/ 2371042 w 3222997"/>
              <a:gd name="connsiteY195" fmla="*/ 2034893 h 10359982"/>
              <a:gd name="connsiteX196" fmla="*/ 2338789 w 3222997"/>
              <a:gd name="connsiteY196" fmla="*/ 2159881 h 10359982"/>
              <a:gd name="connsiteX197" fmla="*/ 2329570 w 3222997"/>
              <a:gd name="connsiteY197" fmla="*/ 2178455 h 10359982"/>
              <a:gd name="connsiteX198" fmla="*/ 2282998 w 3222997"/>
              <a:gd name="connsiteY198" fmla="*/ 2264716 h 10359982"/>
              <a:gd name="connsiteX199" fmla="*/ 2211813 w 3222997"/>
              <a:gd name="connsiteY199" fmla="*/ 2353630 h 10359982"/>
              <a:gd name="connsiteX200" fmla="*/ 2129534 w 3222997"/>
              <a:gd name="connsiteY200" fmla="*/ 2430764 h 10359982"/>
              <a:gd name="connsiteX201" fmla="*/ 2037762 w 3222997"/>
              <a:gd name="connsiteY201" fmla="*/ 2499777 h 10359982"/>
              <a:gd name="connsiteX202" fmla="*/ 1937870 w 3222997"/>
              <a:gd name="connsiteY202" fmla="*/ 2562843 h 10359982"/>
              <a:gd name="connsiteX203" fmla="*/ 1831847 w 3222997"/>
              <a:gd name="connsiteY203" fmla="*/ 2621082 h 10359982"/>
              <a:gd name="connsiteX204" fmla="*/ 1720769 w 3222997"/>
              <a:gd name="connsiteY204" fmla="*/ 2675684 h 10359982"/>
              <a:gd name="connsiteX205" fmla="*/ 1607907 w 3222997"/>
              <a:gd name="connsiteY205" fmla="*/ 2726420 h 10359982"/>
              <a:gd name="connsiteX206" fmla="*/ 1492757 w 3222997"/>
              <a:gd name="connsiteY206" fmla="*/ 2774549 h 10359982"/>
              <a:gd name="connsiteX207" fmla="*/ 1376716 w 3222997"/>
              <a:gd name="connsiteY207" fmla="*/ 2820230 h 10359982"/>
              <a:gd name="connsiteX208" fmla="*/ 1086234 w 3222997"/>
              <a:gd name="connsiteY208" fmla="*/ 2963952 h 10359982"/>
              <a:gd name="connsiteX209" fmla="*/ 892466 w 3222997"/>
              <a:gd name="connsiteY209" fmla="*/ 3365038 h 10359982"/>
              <a:gd name="connsiteX210" fmla="*/ 1070016 w 3222997"/>
              <a:gd name="connsiteY210" fmla="*/ 3952668 h 10359982"/>
              <a:gd name="connsiteX211" fmla="*/ 1203328 w 3222997"/>
              <a:gd name="connsiteY211" fmla="*/ 4206281 h 10359982"/>
              <a:gd name="connsiteX212" fmla="*/ 1067363 w 3222997"/>
              <a:gd name="connsiteY212" fmla="*/ 4225679 h 10359982"/>
              <a:gd name="connsiteX213" fmla="*/ 909301 w 3222997"/>
              <a:gd name="connsiteY213" fmla="*/ 4289614 h 10359982"/>
              <a:gd name="connsiteX214" fmla="*/ 711529 w 3222997"/>
              <a:gd name="connsiteY214" fmla="*/ 4506604 h 10359982"/>
              <a:gd name="connsiteX215" fmla="*/ 569411 w 3222997"/>
              <a:gd name="connsiteY215" fmla="*/ 4922398 h 10359982"/>
              <a:gd name="connsiteX216" fmla="*/ 545439 w 3222997"/>
              <a:gd name="connsiteY216" fmla="*/ 5154623 h 10359982"/>
              <a:gd name="connsiteX217" fmla="*/ 558340 w 3222997"/>
              <a:gd name="connsiteY217" fmla="*/ 5329043 h 10359982"/>
              <a:gd name="connsiteX218" fmla="*/ 566758 w 3222997"/>
              <a:gd name="connsiteY218" fmla="*/ 5451331 h 10359982"/>
              <a:gd name="connsiteX219" fmla="*/ 566620 w 3222997"/>
              <a:gd name="connsiteY219" fmla="*/ 5466589 h 10359982"/>
              <a:gd name="connsiteX220" fmla="*/ 571401 w 3222997"/>
              <a:gd name="connsiteY220" fmla="*/ 5573048 h 10359982"/>
              <a:gd name="connsiteX221" fmla="*/ 570097 w 3222997"/>
              <a:gd name="connsiteY221" fmla="*/ 5627947 h 10359982"/>
              <a:gd name="connsiteX222" fmla="*/ 571996 w 3222997"/>
              <a:gd name="connsiteY222" fmla="*/ 5694307 h 10359982"/>
              <a:gd name="connsiteX223" fmla="*/ 567947 w 3222997"/>
              <a:gd name="connsiteY223" fmla="*/ 5788917 h 10359982"/>
              <a:gd name="connsiteX224" fmla="*/ 568244 w 3222997"/>
              <a:gd name="connsiteY224" fmla="*/ 5814445 h 10359982"/>
              <a:gd name="connsiteX225" fmla="*/ 560055 w 3222997"/>
              <a:gd name="connsiteY225" fmla="*/ 5932640 h 10359982"/>
              <a:gd name="connsiteX226" fmla="*/ 547429 w 3222997"/>
              <a:gd name="connsiteY226" fmla="*/ 6048294 h 10359982"/>
              <a:gd name="connsiteX227" fmla="*/ 530479 w 3222997"/>
              <a:gd name="connsiteY227" fmla="*/ 6161868 h 10359982"/>
              <a:gd name="connsiteX228" fmla="*/ 509640 w 3222997"/>
              <a:gd name="connsiteY228" fmla="*/ 6272215 h 10359982"/>
              <a:gd name="connsiteX229" fmla="*/ 485256 w 3222997"/>
              <a:gd name="connsiteY229" fmla="*/ 6379567 h 10359982"/>
              <a:gd name="connsiteX230" fmla="*/ 474963 w 3222997"/>
              <a:gd name="connsiteY230" fmla="*/ 6411706 h 10359982"/>
              <a:gd name="connsiteX231" fmla="*/ 457738 w 3222997"/>
              <a:gd name="connsiteY231" fmla="*/ 6483967 h 10359982"/>
              <a:gd name="connsiteX232" fmla="*/ 446987 w 3222997"/>
              <a:gd name="connsiteY232" fmla="*/ 6513818 h 10359982"/>
              <a:gd name="connsiteX233" fmla="*/ 427636 w 3222997"/>
              <a:gd name="connsiteY233" fmla="*/ 6585120 h 10359982"/>
              <a:gd name="connsiteX234" fmla="*/ 417068 w 3222997"/>
              <a:gd name="connsiteY234" fmla="*/ 6611746 h 10359982"/>
              <a:gd name="connsiteX235" fmla="*/ 395200 w 3222997"/>
              <a:gd name="connsiteY235" fmla="*/ 6683916 h 10359982"/>
              <a:gd name="connsiteX236" fmla="*/ 385524 w 3222997"/>
              <a:gd name="connsiteY236" fmla="*/ 6706241 h 10359982"/>
              <a:gd name="connsiteX237" fmla="*/ 360888 w 3222997"/>
              <a:gd name="connsiteY237" fmla="*/ 6780150 h 10359982"/>
              <a:gd name="connsiteX238" fmla="*/ 352585 w 3222997"/>
              <a:gd name="connsiteY238" fmla="*/ 6797924 h 10359982"/>
              <a:gd name="connsiteX239" fmla="*/ 325044 w 3222997"/>
              <a:gd name="connsiteY239" fmla="*/ 6874119 h 10359982"/>
              <a:gd name="connsiteX240" fmla="*/ 318479 w 3222997"/>
              <a:gd name="connsiteY240" fmla="*/ 6887341 h 10359982"/>
              <a:gd name="connsiteX241" fmla="*/ 287690 w 3222997"/>
              <a:gd name="connsiteY241" fmla="*/ 6966762 h 10359982"/>
              <a:gd name="connsiteX242" fmla="*/ 283367 w 3222997"/>
              <a:gd name="connsiteY242" fmla="*/ 6974905 h 10359982"/>
              <a:gd name="connsiteX243" fmla="*/ 249376 w 3222997"/>
              <a:gd name="connsiteY243" fmla="*/ 7057392 h 10359982"/>
              <a:gd name="connsiteX244" fmla="*/ 247363 w 3222997"/>
              <a:gd name="connsiteY244" fmla="*/ 7060960 h 10359982"/>
              <a:gd name="connsiteX245" fmla="*/ 210146 w 3222997"/>
              <a:gd name="connsiteY245" fmla="*/ 7146581 h 10359982"/>
              <a:gd name="connsiteX246" fmla="*/ 170002 w 3222997"/>
              <a:gd name="connsiteY246" fmla="*/ 7234991 h 10359982"/>
              <a:gd name="connsiteX247" fmla="*/ 129148 w 3222997"/>
              <a:gd name="connsiteY247" fmla="*/ 7322419 h 10359982"/>
              <a:gd name="connsiteX248" fmla="*/ 87631 w 3222997"/>
              <a:gd name="connsiteY248" fmla="*/ 7409183 h 10359982"/>
              <a:gd name="connsiteX249" fmla="*/ 411 w 3222997"/>
              <a:gd name="connsiteY249" fmla="*/ 7760562 h 10359982"/>
              <a:gd name="connsiteX250" fmla="*/ 14776 w 3222997"/>
              <a:gd name="connsiteY250" fmla="*/ 7940632 h 10359982"/>
              <a:gd name="connsiteX251" fmla="*/ 531554 w 3222997"/>
              <a:gd name="connsiteY251" fmla="*/ 8607477 h 10359982"/>
              <a:gd name="connsiteX252" fmla="*/ 1996863 w 3222997"/>
              <a:gd name="connsiteY252" fmla="*/ 9203891 h 10359982"/>
              <a:gd name="connsiteX253" fmla="*/ 2600014 w 3222997"/>
              <a:gd name="connsiteY253" fmla="*/ 9548317 h 10359982"/>
              <a:gd name="connsiteX254" fmla="*/ 2690757 w 3222997"/>
              <a:gd name="connsiteY254" fmla="*/ 9642012 h 10359982"/>
              <a:gd name="connsiteX255" fmla="*/ 2674767 w 3222997"/>
              <a:gd name="connsiteY255" fmla="*/ 9654113 h 10359982"/>
              <a:gd name="connsiteX256" fmla="*/ 2091654 w 3222997"/>
              <a:gd name="connsiteY256" fmla="*/ 10141414 h 10359982"/>
              <a:gd name="connsiteX257" fmla="*/ 1933020 w 3222997"/>
              <a:gd name="connsiteY257" fmla="*/ 10360417 h 10359982"/>
              <a:gd name="connsiteX258" fmla="*/ 1954065 w 3222997"/>
              <a:gd name="connsiteY258" fmla="*/ 10360417 h 10359982"/>
              <a:gd name="connsiteX259" fmla="*/ 2209754 w 3222997"/>
              <a:gd name="connsiteY259" fmla="*/ 10046324 h 10359982"/>
              <a:gd name="connsiteX260" fmla="*/ 2546648 w 3222997"/>
              <a:gd name="connsiteY260" fmla="*/ 9772992 h 10359982"/>
              <a:gd name="connsiteX261" fmla="*/ 2702743 w 3222997"/>
              <a:gd name="connsiteY261" fmla="*/ 9656811 h 10359982"/>
              <a:gd name="connsiteX262" fmla="*/ 2715552 w 3222997"/>
              <a:gd name="connsiteY262" fmla="*/ 9673441 h 10359982"/>
              <a:gd name="connsiteX263" fmla="*/ 2664222 w 3222997"/>
              <a:gd name="connsiteY263" fmla="*/ 9712946 h 10359982"/>
              <a:gd name="connsiteX264" fmla="*/ 2082939 w 3222997"/>
              <a:gd name="connsiteY264" fmla="*/ 10195787 h 10359982"/>
              <a:gd name="connsiteX265" fmla="*/ 1954248 w 3222997"/>
              <a:gd name="connsiteY265" fmla="*/ 10360417 h 10359982"/>
              <a:gd name="connsiteX266" fmla="*/ 1975292 w 3222997"/>
              <a:gd name="connsiteY266" fmla="*/ 10360417 h 10359982"/>
              <a:gd name="connsiteX267" fmla="*/ 2200856 w 3222997"/>
              <a:gd name="connsiteY267" fmla="*/ 10101657 h 10359982"/>
              <a:gd name="connsiteX268" fmla="*/ 2536812 w 3222997"/>
              <a:gd name="connsiteY268" fmla="*/ 9830683 h 10359982"/>
              <a:gd name="connsiteX269" fmla="*/ 2726235 w 3222997"/>
              <a:gd name="connsiteY269" fmla="*/ 9688127 h 10359982"/>
              <a:gd name="connsiteX270" fmla="*/ 2738129 w 3222997"/>
              <a:gd name="connsiteY270" fmla="*/ 9705420 h 10359982"/>
              <a:gd name="connsiteX271" fmla="*/ 2653425 w 3222997"/>
              <a:gd name="connsiteY271" fmla="*/ 9771872 h 10359982"/>
              <a:gd name="connsiteX272" fmla="*/ 2073881 w 3222997"/>
              <a:gd name="connsiteY272" fmla="*/ 10250298 h 10359982"/>
              <a:gd name="connsiteX273" fmla="*/ 1981194 w 3222997"/>
              <a:gd name="connsiteY273" fmla="*/ 10360417 h 10359982"/>
              <a:gd name="connsiteX274" fmla="*/ 2002375 w 3222997"/>
              <a:gd name="connsiteY274" fmla="*/ 10360417 h 10359982"/>
              <a:gd name="connsiteX275" fmla="*/ 2191638 w 3222997"/>
              <a:gd name="connsiteY275" fmla="*/ 10157105 h 10359982"/>
              <a:gd name="connsiteX276" fmla="*/ 2526702 w 3222997"/>
              <a:gd name="connsiteY276" fmla="*/ 9888464 h 10359982"/>
              <a:gd name="connsiteX277" fmla="*/ 2747576 w 3222997"/>
              <a:gd name="connsiteY277" fmla="*/ 9719946 h 10359982"/>
              <a:gd name="connsiteX278" fmla="*/ 2758488 w 3222997"/>
              <a:gd name="connsiteY278" fmla="*/ 9737811 h 10359982"/>
              <a:gd name="connsiteX279" fmla="*/ 2642423 w 3222997"/>
              <a:gd name="connsiteY279" fmla="*/ 9830866 h 10359982"/>
              <a:gd name="connsiteX280" fmla="*/ 2064502 w 3222997"/>
              <a:gd name="connsiteY280" fmla="*/ 10304922 h 10359982"/>
              <a:gd name="connsiteX281" fmla="*/ 2014385 w 3222997"/>
              <a:gd name="connsiteY281" fmla="*/ 10360439 h 10359982"/>
              <a:gd name="connsiteX282" fmla="*/ 2035726 w 3222997"/>
              <a:gd name="connsiteY282" fmla="*/ 10360439 h 10359982"/>
              <a:gd name="connsiteX283" fmla="*/ 2371156 w 3222997"/>
              <a:gd name="connsiteY283" fmla="*/ 10055839 h 10359982"/>
              <a:gd name="connsiteX284" fmla="*/ 2766745 w 3222997"/>
              <a:gd name="connsiteY284" fmla="*/ 9752245 h 10359982"/>
              <a:gd name="connsiteX285" fmla="*/ 2776581 w 3222997"/>
              <a:gd name="connsiteY285" fmla="*/ 9770613 h 10359982"/>
              <a:gd name="connsiteX286" fmla="*/ 2631169 w 3222997"/>
              <a:gd name="connsiteY286" fmla="*/ 9889951 h 10359982"/>
              <a:gd name="connsiteX287" fmla="*/ 2054735 w 3222997"/>
              <a:gd name="connsiteY287" fmla="*/ 10359662 h 10359982"/>
              <a:gd name="connsiteX288" fmla="*/ 2053980 w 3222997"/>
              <a:gd name="connsiteY288" fmla="*/ 10360462 h 10359982"/>
              <a:gd name="connsiteX289" fmla="*/ 2075413 w 3222997"/>
              <a:gd name="connsiteY289" fmla="*/ 10360462 h 10359982"/>
              <a:gd name="connsiteX290" fmla="*/ 2361137 w 3222997"/>
              <a:gd name="connsiteY290" fmla="*/ 10113141 h 10359982"/>
              <a:gd name="connsiteX291" fmla="*/ 2783695 w 3222997"/>
              <a:gd name="connsiteY291" fmla="*/ 9784934 h 10359982"/>
              <a:gd name="connsiteX292" fmla="*/ 2792387 w 3222997"/>
              <a:gd name="connsiteY292" fmla="*/ 9803714 h 10359982"/>
              <a:gd name="connsiteX293" fmla="*/ 2619617 w 3222997"/>
              <a:gd name="connsiteY293" fmla="*/ 9949082 h 10359982"/>
              <a:gd name="connsiteX294" fmla="*/ 2100141 w 3222997"/>
              <a:gd name="connsiteY294" fmla="*/ 10360485 h 10359982"/>
              <a:gd name="connsiteX295" fmla="*/ 2121505 w 3222997"/>
              <a:gd name="connsiteY295" fmla="*/ 10360485 h 10359982"/>
              <a:gd name="connsiteX296" fmla="*/ 2350729 w 3222997"/>
              <a:gd name="connsiteY296" fmla="*/ 10170511 h 10359982"/>
              <a:gd name="connsiteX297" fmla="*/ 2798449 w 3222997"/>
              <a:gd name="connsiteY297" fmla="*/ 9817941 h 10359982"/>
              <a:gd name="connsiteX298" fmla="*/ 2805975 w 3222997"/>
              <a:gd name="connsiteY298" fmla="*/ 9837065 h 10359982"/>
              <a:gd name="connsiteX299" fmla="*/ 2759403 w 3222997"/>
              <a:gd name="connsiteY299" fmla="*/ 9881145 h 10359982"/>
              <a:gd name="connsiteX300" fmla="*/ 2152591 w 3222997"/>
              <a:gd name="connsiteY300" fmla="*/ 10360508 h 10359982"/>
              <a:gd name="connsiteX301" fmla="*/ 2173773 w 3222997"/>
              <a:gd name="connsiteY301" fmla="*/ 10360508 h 10359982"/>
              <a:gd name="connsiteX302" fmla="*/ 2340001 w 3222997"/>
              <a:gd name="connsiteY302" fmla="*/ 10227880 h 10359982"/>
              <a:gd name="connsiteX303" fmla="*/ 2811076 w 3222997"/>
              <a:gd name="connsiteY303" fmla="*/ 9851110 h 10359982"/>
              <a:gd name="connsiteX304" fmla="*/ 2817458 w 3222997"/>
              <a:gd name="connsiteY304" fmla="*/ 9870485 h 10359982"/>
              <a:gd name="connsiteX305" fmla="*/ 2746090 w 3222997"/>
              <a:gd name="connsiteY305" fmla="*/ 9940321 h 10359982"/>
              <a:gd name="connsiteX306" fmla="*/ 2210898 w 3222997"/>
              <a:gd name="connsiteY306" fmla="*/ 10360485 h 10359982"/>
              <a:gd name="connsiteX307" fmla="*/ 2231622 w 3222997"/>
              <a:gd name="connsiteY307" fmla="*/ 10360485 h 10359982"/>
              <a:gd name="connsiteX308" fmla="*/ 2328930 w 3222997"/>
              <a:gd name="connsiteY308" fmla="*/ 10285204 h 10359982"/>
              <a:gd name="connsiteX309" fmla="*/ 2821644 w 3222997"/>
              <a:gd name="connsiteY309" fmla="*/ 9884461 h 10359982"/>
              <a:gd name="connsiteX310" fmla="*/ 2826905 w 3222997"/>
              <a:gd name="connsiteY310" fmla="*/ 9904042 h 10359982"/>
              <a:gd name="connsiteX311" fmla="*/ 2732594 w 3222997"/>
              <a:gd name="connsiteY311" fmla="*/ 9999476 h 10359982"/>
              <a:gd name="connsiteX312" fmla="*/ 2273826 w 3222997"/>
              <a:gd name="connsiteY312" fmla="*/ 10360462 h 10359982"/>
              <a:gd name="connsiteX313" fmla="*/ 2293795 w 3222997"/>
              <a:gd name="connsiteY313" fmla="*/ 10360462 h 10359982"/>
              <a:gd name="connsiteX314" fmla="*/ 2684443 w 3222997"/>
              <a:gd name="connsiteY314" fmla="*/ 10058676 h 10359982"/>
              <a:gd name="connsiteX315" fmla="*/ 2830199 w 3222997"/>
              <a:gd name="connsiteY315" fmla="*/ 9918042 h 10359982"/>
              <a:gd name="connsiteX316" fmla="*/ 2834316 w 3222997"/>
              <a:gd name="connsiteY316" fmla="*/ 9937782 h 10359982"/>
              <a:gd name="connsiteX317" fmla="*/ 2718869 w 3222997"/>
              <a:gd name="connsiteY317" fmla="*/ 10058630 h 10359982"/>
              <a:gd name="connsiteX318" fmla="*/ 2339704 w 3222997"/>
              <a:gd name="connsiteY318" fmla="*/ 10360462 h 10359982"/>
              <a:gd name="connsiteX319" fmla="*/ 2358552 w 3222997"/>
              <a:gd name="connsiteY319" fmla="*/ 10360462 h 10359982"/>
              <a:gd name="connsiteX320" fmla="*/ 2670696 w 3222997"/>
              <a:gd name="connsiteY320" fmla="*/ 10117074 h 10359982"/>
              <a:gd name="connsiteX321" fmla="*/ 2836809 w 3222997"/>
              <a:gd name="connsiteY321" fmla="*/ 9951736 h 10359982"/>
              <a:gd name="connsiteX322" fmla="*/ 2839829 w 3222997"/>
              <a:gd name="connsiteY322" fmla="*/ 9971614 h 10359982"/>
              <a:gd name="connsiteX323" fmla="*/ 2704984 w 3222997"/>
              <a:gd name="connsiteY323" fmla="*/ 10117716 h 10359982"/>
              <a:gd name="connsiteX324" fmla="*/ 2406497 w 3222997"/>
              <a:gd name="connsiteY324" fmla="*/ 10360439 h 10359982"/>
              <a:gd name="connsiteX325" fmla="*/ 2423858 w 3222997"/>
              <a:gd name="connsiteY325" fmla="*/ 10360439 h 10359982"/>
              <a:gd name="connsiteX326" fmla="*/ 2656788 w 3222997"/>
              <a:gd name="connsiteY326" fmla="*/ 10175405 h 10359982"/>
              <a:gd name="connsiteX327" fmla="*/ 2841590 w 3222997"/>
              <a:gd name="connsiteY327" fmla="*/ 9985568 h 10359982"/>
              <a:gd name="connsiteX328" fmla="*/ 2843580 w 3222997"/>
              <a:gd name="connsiteY328" fmla="*/ 10005583 h 10359982"/>
              <a:gd name="connsiteX329" fmla="*/ 2833630 w 3222997"/>
              <a:gd name="connsiteY329" fmla="*/ 10018942 h 10359982"/>
              <a:gd name="connsiteX330" fmla="*/ 2522973 w 3222997"/>
              <a:gd name="connsiteY330" fmla="*/ 10320843 h 10359982"/>
              <a:gd name="connsiteX331" fmla="*/ 2471940 w 3222997"/>
              <a:gd name="connsiteY331" fmla="*/ 10360439 h 10359982"/>
              <a:gd name="connsiteX332" fmla="*/ 2487495 w 3222997"/>
              <a:gd name="connsiteY332" fmla="*/ 10360439 h 10359982"/>
              <a:gd name="connsiteX333" fmla="*/ 2642652 w 3222997"/>
              <a:gd name="connsiteY333" fmla="*/ 10233690 h 10359982"/>
              <a:gd name="connsiteX334" fmla="*/ 2844564 w 3222997"/>
              <a:gd name="connsiteY334" fmla="*/ 10019628 h 10359982"/>
              <a:gd name="connsiteX335" fmla="*/ 2845525 w 3222997"/>
              <a:gd name="connsiteY335" fmla="*/ 10039712 h 10359982"/>
              <a:gd name="connsiteX336" fmla="*/ 2818235 w 3222997"/>
              <a:gd name="connsiteY336" fmla="*/ 10077890 h 10359982"/>
              <a:gd name="connsiteX337" fmla="*/ 2533793 w 3222997"/>
              <a:gd name="connsiteY337" fmla="*/ 10360462 h 10359982"/>
              <a:gd name="connsiteX338" fmla="*/ 2547403 w 3222997"/>
              <a:gd name="connsiteY338" fmla="*/ 10360462 h 10359982"/>
              <a:gd name="connsiteX339" fmla="*/ 2628355 w 3222997"/>
              <a:gd name="connsiteY339" fmla="*/ 10291907 h 10359982"/>
              <a:gd name="connsiteX340" fmla="*/ 2845867 w 3222997"/>
              <a:gd name="connsiteY340" fmla="*/ 10053895 h 10359982"/>
              <a:gd name="connsiteX341" fmla="*/ 2845936 w 3222997"/>
              <a:gd name="connsiteY341" fmla="*/ 10063617 h 10359982"/>
              <a:gd name="connsiteX342" fmla="*/ 2845867 w 3222997"/>
              <a:gd name="connsiteY342" fmla="*/ 10074070 h 10359982"/>
              <a:gd name="connsiteX343" fmla="*/ 2802795 w 3222997"/>
              <a:gd name="connsiteY343" fmla="*/ 10136747 h 10359982"/>
              <a:gd name="connsiteX344" fmla="*/ 2590384 w 3222997"/>
              <a:gd name="connsiteY344" fmla="*/ 10360462 h 10359982"/>
              <a:gd name="connsiteX345" fmla="*/ 2602004 w 3222997"/>
              <a:gd name="connsiteY345" fmla="*/ 10360462 h 10359982"/>
              <a:gd name="connsiteX346" fmla="*/ 2613899 w 3222997"/>
              <a:gd name="connsiteY346" fmla="*/ 10349986 h 10359982"/>
              <a:gd name="connsiteX347" fmla="*/ 2845662 w 3222997"/>
              <a:gd name="connsiteY347" fmla="*/ 10088207 h 10359982"/>
              <a:gd name="connsiteX348" fmla="*/ 2845021 w 3222997"/>
              <a:gd name="connsiteY348" fmla="*/ 10108131 h 10359982"/>
              <a:gd name="connsiteX349" fmla="*/ 2787286 w 3222997"/>
              <a:gd name="connsiteY349" fmla="*/ 10195536 h 10359982"/>
              <a:gd name="connsiteX350" fmla="*/ 2640525 w 3222997"/>
              <a:gd name="connsiteY350" fmla="*/ 10360462 h 10359982"/>
              <a:gd name="connsiteX351" fmla="*/ 2650292 w 3222997"/>
              <a:gd name="connsiteY351" fmla="*/ 10360462 h 10359982"/>
              <a:gd name="connsiteX352" fmla="*/ 2844358 w 3222997"/>
              <a:gd name="connsiteY352" fmla="*/ 10122107 h 10359982"/>
              <a:gd name="connsiteX353" fmla="*/ 2843146 w 3222997"/>
              <a:gd name="connsiteY353" fmla="*/ 10141505 h 10359982"/>
              <a:gd name="connsiteX354" fmla="*/ 2771686 w 3222997"/>
              <a:gd name="connsiteY354" fmla="*/ 10254255 h 10359982"/>
              <a:gd name="connsiteX355" fmla="*/ 2683574 w 3222997"/>
              <a:gd name="connsiteY355" fmla="*/ 10360439 h 10359982"/>
              <a:gd name="connsiteX356" fmla="*/ 2691580 w 3222997"/>
              <a:gd name="connsiteY356" fmla="*/ 10360439 h 10359982"/>
              <a:gd name="connsiteX357" fmla="*/ 2842002 w 3222997"/>
              <a:gd name="connsiteY357" fmla="*/ 10155505 h 10359982"/>
              <a:gd name="connsiteX358" fmla="*/ 2840172 w 3222997"/>
              <a:gd name="connsiteY358" fmla="*/ 10174422 h 10359982"/>
              <a:gd name="connsiteX359" fmla="*/ 2756040 w 3222997"/>
              <a:gd name="connsiteY359" fmla="*/ 10312906 h 10359982"/>
              <a:gd name="connsiteX360" fmla="*/ 2719395 w 3222997"/>
              <a:gd name="connsiteY360" fmla="*/ 10360462 h 10359982"/>
              <a:gd name="connsiteX361" fmla="*/ 2725823 w 3222997"/>
              <a:gd name="connsiteY361" fmla="*/ 10360462 h 10359982"/>
              <a:gd name="connsiteX362" fmla="*/ 2759723 w 3222997"/>
              <a:gd name="connsiteY362" fmla="*/ 10316314 h 10359982"/>
              <a:gd name="connsiteX363" fmla="*/ 2838616 w 3222997"/>
              <a:gd name="connsiteY363" fmla="*/ 10188467 h 10359982"/>
              <a:gd name="connsiteX364" fmla="*/ 2836192 w 3222997"/>
              <a:gd name="connsiteY364" fmla="*/ 10206927 h 10359982"/>
              <a:gd name="connsiteX365" fmla="*/ 2748171 w 3222997"/>
              <a:gd name="connsiteY365" fmla="*/ 10360462 h 10359982"/>
              <a:gd name="connsiteX366" fmla="*/ 2753226 w 3222997"/>
              <a:gd name="connsiteY366" fmla="*/ 10360462 h 10359982"/>
              <a:gd name="connsiteX367" fmla="*/ 2834087 w 3222997"/>
              <a:gd name="connsiteY367" fmla="*/ 10221109 h 10359982"/>
              <a:gd name="connsiteX368" fmla="*/ 2831205 w 3222997"/>
              <a:gd name="connsiteY368" fmla="*/ 10238609 h 10359982"/>
              <a:gd name="connsiteX369" fmla="*/ 2770268 w 3222997"/>
              <a:gd name="connsiteY369" fmla="*/ 10360462 h 10359982"/>
              <a:gd name="connsiteX370" fmla="*/ 2774088 w 3222997"/>
              <a:gd name="connsiteY370" fmla="*/ 10360462 h 10359982"/>
              <a:gd name="connsiteX371" fmla="*/ 2828437 w 3222997"/>
              <a:gd name="connsiteY371" fmla="*/ 10253637 h 10359982"/>
              <a:gd name="connsiteX372" fmla="*/ 2825143 w 3222997"/>
              <a:gd name="connsiteY372" fmla="*/ 10269901 h 10359982"/>
              <a:gd name="connsiteX373" fmla="*/ 2786097 w 3222997"/>
              <a:gd name="connsiteY373" fmla="*/ 10360462 h 10359982"/>
              <a:gd name="connsiteX374" fmla="*/ 2788796 w 3222997"/>
              <a:gd name="connsiteY374" fmla="*/ 10360462 h 10359982"/>
              <a:gd name="connsiteX375" fmla="*/ 2821575 w 3222997"/>
              <a:gd name="connsiteY375" fmla="*/ 10286165 h 10359982"/>
              <a:gd name="connsiteX376" fmla="*/ 2818007 w 3222997"/>
              <a:gd name="connsiteY376" fmla="*/ 10300987 h 10359982"/>
              <a:gd name="connsiteX377" fmla="*/ 2796162 w 3222997"/>
              <a:gd name="connsiteY377" fmla="*/ 10360462 h 10359982"/>
              <a:gd name="connsiteX378" fmla="*/ 2797854 w 3222997"/>
              <a:gd name="connsiteY378" fmla="*/ 10360462 h 10359982"/>
              <a:gd name="connsiteX379" fmla="*/ 2812517 w 3222997"/>
              <a:gd name="connsiteY379" fmla="*/ 10321987 h 10359982"/>
              <a:gd name="connsiteX380" fmla="*/ 2800988 w 3222997"/>
              <a:gd name="connsiteY380" fmla="*/ 10360462 h 10359982"/>
              <a:gd name="connsiteX381" fmla="*/ 2801766 w 3222997"/>
              <a:gd name="connsiteY381" fmla="*/ 10360462 h 10359982"/>
              <a:gd name="connsiteX382" fmla="*/ 2846234 w 3222997"/>
              <a:gd name="connsiteY382" fmla="*/ 10199378 h 10359982"/>
              <a:gd name="connsiteX383" fmla="*/ 2847972 w 3222997"/>
              <a:gd name="connsiteY383" fmla="*/ 10190251 h 10359982"/>
              <a:gd name="connsiteX384" fmla="*/ 2853645 w 3222997"/>
              <a:gd name="connsiteY384" fmla="*/ 10176549 h 10359982"/>
              <a:gd name="connsiteX385" fmla="*/ 2852730 w 3222997"/>
              <a:gd name="connsiteY385" fmla="*/ 10180187 h 10359982"/>
              <a:gd name="connsiteX386" fmla="*/ 2846234 w 3222997"/>
              <a:gd name="connsiteY386" fmla="*/ 10199378 h 10359982"/>
              <a:gd name="connsiteX387" fmla="*/ 539377 w 3222997"/>
              <a:gd name="connsiteY387" fmla="*/ 6217888 h 10359982"/>
              <a:gd name="connsiteX388" fmla="*/ 550654 w 3222997"/>
              <a:gd name="connsiteY388" fmla="*/ 6190095 h 10359982"/>
              <a:gd name="connsiteX389" fmla="*/ 555092 w 3222997"/>
              <a:gd name="connsiteY389" fmla="*/ 6229096 h 10359982"/>
              <a:gd name="connsiteX390" fmla="*/ 554817 w 3222997"/>
              <a:gd name="connsiteY390" fmla="*/ 6229554 h 10359982"/>
              <a:gd name="connsiteX391" fmla="*/ 539354 w 3222997"/>
              <a:gd name="connsiteY391" fmla="*/ 6257164 h 10359982"/>
              <a:gd name="connsiteX392" fmla="*/ 539125 w 3222997"/>
              <a:gd name="connsiteY392" fmla="*/ 6237880 h 10359982"/>
              <a:gd name="connsiteX393" fmla="*/ 539354 w 3222997"/>
              <a:gd name="connsiteY393" fmla="*/ 6217888 h 10359982"/>
              <a:gd name="connsiteX394" fmla="*/ 568222 w 3222997"/>
              <a:gd name="connsiteY394" fmla="*/ 6078809 h 10359982"/>
              <a:gd name="connsiteX395" fmla="*/ 573597 w 3222997"/>
              <a:gd name="connsiteY395" fmla="*/ 6116461 h 10359982"/>
              <a:gd name="connsiteX396" fmla="*/ 567558 w 3222997"/>
              <a:gd name="connsiteY396" fmla="*/ 6128311 h 10359982"/>
              <a:gd name="connsiteX397" fmla="*/ 560124 w 3222997"/>
              <a:gd name="connsiteY397" fmla="*/ 6143499 h 10359982"/>
              <a:gd name="connsiteX398" fmla="*/ 559003 w 3222997"/>
              <a:gd name="connsiteY398" fmla="*/ 6105138 h 10359982"/>
              <a:gd name="connsiteX399" fmla="*/ 568222 w 3222997"/>
              <a:gd name="connsiteY399" fmla="*/ 6078832 h 10359982"/>
              <a:gd name="connsiteX400" fmla="*/ 581695 w 3222997"/>
              <a:gd name="connsiteY400" fmla="*/ 5965007 h 10359982"/>
              <a:gd name="connsiteX401" fmla="*/ 587871 w 3222997"/>
              <a:gd name="connsiteY401" fmla="*/ 6000989 h 10359982"/>
              <a:gd name="connsiteX402" fmla="*/ 578378 w 3222997"/>
              <a:gd name="connsiteY402" fmla="*/ 6022560 h 10359982"/>
              <a:gd name="connsiteX403" fmla="*/ 576616 w 3222997"/>
              <a:gd name="connsiteY403" fmla="*/ 6026723 h 10359982"/>
              <a:gd name="connsiteX404" fmla="*/ 574375 w 3222997"/>
              <a:gd name="connsiteY404" fmla="*/ 5989689 h 10359982"/>
              <a:gd name="connsiteX405" fmla="*/ 581695 w 3222997"/>
              <a:gd name="connsiteY405" fmla="*/ 5965007 h 10359982"/>
              <a:gd name="connsiteX406" fmla="*/ 590890 w 3222997"/>
              <a:gd name="connsiteY406" fmla="*/ 5849170 h 10359982"/>
              <a:gd name="connsiteX407" fmla="*/ 597707 w 3222997"/>
              <a:gd name="connsiteY407" fmla="*/ 5883093 h 10359982"/>
              <a:gd name="connsiteX408" fmla="*/ 588603 w 3222997"/>
              <a:gd name="connsiteY408" fmla="*/ 5907019 h 10359982"/>
              <a:gd name="connsiteX409" fmla="*/ 585354 w 3222997"/>
              <a:gd name="connsiteY409" fmla="*/ 5871518 h 10359982"/>
              <a:gd name="connsiteX410" fmla="*/ 590867 w 3222997"/>
              <a:gd name="connsiteY410" fmla="*/ 5849170 h 10359982"/>
              <a:gd name="connsiteX411" fmla="*/ 595717 w 3222997"/>
              <a:gd name="connsiteY411" fmla="*/ 5731685 h 10359982"/>
              <a:gd name="connsiteX412" fmla="*/ 602968 w 3222997"/>
              <a:gd name="connsiteY412" fmla="*/ 5763160 h 10359982"/>
              <a:gd name="connsiteX413" fmla="*/ 595900 w 3222997"/>
              <a:gd name="connsiteY413" fmla="*/ 5784846 h 10359982"/>
              <a:gd name="connsiteX414" fmla="*/ 591828 w 3222997"/>
              <a:gd name="connsiteY414" fmla="*/ 5751426 h 10359982"/>
              <a:gd name="connsiteX415" fmla="*/ 595717 w 3222997"/>
              <a:gd name="connsiteY415" fmla="*/ 5731662 h 10359982"/>
              <a:gd name="connsiteX416" fmla="*/ 596380 w 3222997"/>
              <a:gd name="connsiteY416" fmla="*/ 5613033 h 10359982"/>
              <a:gd name="connsiteX417" fmla="*/ 603791 w 3222997"/>
              <a:gd name="connsiteY417" fmla="*/ 5641741 h 10359982"/>
              <a:gd name="connsiteX418" fmla="*/ 598530 w 3222997"/>
              <a:gd name="connsiteY418" fmla="*/ 5660727 h 10359982"/>
              <a:gd name="connsiteX419" fmla="*/ 593841 w 3222997"/>
              <a:gd name="connsiteY419" fmla="*/ 5629618 h 10359982"/>
              <a:gd name="connsiteX420" fmla="*/ 596380 w 3222997"/>
              <a:gd name="connsiteY420" fmla="*/ 5613011 h 10359982"/>
              <a:gd name="connsiteX421" fmla="*/ 593109 w 3222997"/>
              <a:gd name="connsiteY421" fmla="*/ 5493947 h 10359982"/>
              <a:gd name="connsiteX422" fmla="*/ 600406 w 3222997"/>
              <a:gd name="connsiteY422" fmla="*/ 5519544 h 10359982"/>
              <a:gd name="connsiteX423" fmla="*/ 596723 w 3222997"/>
              <a:gd name="connsiteY423" fmla="*/ 5535419 h 10359982"/>
              <a:gd name="connsiteX424" fmla="*/ 591645 w 3222997"/>
              <a:gd name="connsiteY424" fmla="*/ 5507009 h 10359982"/>
              <a:gd name="connsiteX425" fmla="*/ 593109 w 3222997"/>
              <a:gd name="connsiteY425" fmla="*/ 5493947 h 10359982"/>
              <a:gd name="connsiteX426" fmla="*/ 1632085 w 3222997"/>
              <a:gd name="connsiteY426" fmla="*/ 2734541 h 10359982"/>
              <a:gd name="connsiteX427" fmla="*/ 1691787 w 3222997"/>
              <a:gd name="connsiteY427" fmla="*/ 2719626 h 10359982"/>
              <a:gd name="connsiteX428" fmla="*/ 1655600 w 3222997"/>
              <a:gd name="connsiteY428" fmla="*/ 2751628 h 10359982"/>
              <a:gd name="connsiteX429" fmla="*/ 1590225 w 3222997"/>
              <a:gd name="connsiteY429" fmla="*/ 2764621 h 10359982"/>
              <a:gd name="connsiteX430" fmla="*/ 1632085 w 3222997"/>
              <a:gd name="connsiteY430" fmla="*/ 2734541 h 10359982"/>
              <a:gd name="connsiteX431" fmla="*/ 1580527 w 3222997"/>
              <a:gd name="connsiteY431" fmla="*/ 2766680 h 10359982"/>
              <a:gd name="connsiteX432" fmla="*/ 1560100 w 3222997"/>
              <a:gd name="connsiteY432" fmla="*/ 2771118 h 10359982"/>
              <a:gd name="connsiteX433" fmla="*/ 1518994 w 3222997"/>
              <a:gd name="connsiteY433" fmla="*/ 2780611 h 10359982"/>
              <a:gd name="connsiteX434" fmla="*/ 1564492 w 3222997"/>
              <a:gd name="connsiteY434" fmla="*/ 2753413 h 10359982"/>
              <a:gd name="connsiteX435" fmla="*/ 1619619 w 3222997"/>
              <a:gd name="connsiteY435" fmla="*/ 2737858 h 10359982"/>
              <a:gd name="connsiteX436" fmla="*/ 1618681 w 3222997"/>
              <a:gd name="connsiteY436" fmla="*/ 2738498 h 10359982"/>
              <a:gd name="connsiteX437" fmla="*/ 1580527 w 3222997"/>
              <a:gd name="connsiteY437" fmla="*/ 2766680 h 10359982"/>
              <a:gd name="connsiteX438" fmla="*/ 1877207 w 3222997"/>
              <a:gd name="connsiteY438" fmla="*/ 2606259 h 10359982"/>
              <a:gd name="connsiteX439" fmla="*/ 1847447 w 3222997"/>
              <a:gd name="connsiteY439" fmla="*/ 2629614 h 10359982"/>
              <a:gd name="connsiteX440" fmla="*/ 1803803 w 3222997"/>
              <a:gd name="connsiteY440" fmla="*/ 2644506 h 10359982"/>
              <a:gd name="connsiteX441" fmla="*/ 1840059 w 3222997"/>
              <a:gd name="connsiteY441" fmla="*/ 2622203 h 10359982"/>
              <a:gd name="connsiteX442" fmla="*/ 1877184 w 3222997"/>
              <a:gd name="connsiteY442" fmla="*/ 2606259 h 10359982"/>
              <a:gd name="connsiteX443" fmla="*/ 1979341 w 3222997"/>
              <a:gd name="connsiteY443" fmla="*/ 2548157 h 10359982"/>
              <a:gd name="connsiteX444" fmla="*/ 1953607 w 3222997"/>
              <a:gd name="connsiteY444" fmla="*/ 2571124 h 10359982"/>
              <a:gd name="connsiteX445" fmla="*/ 1914515 w 3222997"/>
              <a:gd name="connsiteY445" fmla="*/ 2586335 h 10359982"/>
              <a:gd name="connsiteX446" fmla="*/ 1946242 w 3222997"/>
              <a:gd name="connsiteY446" fmla="*/ 2564444 h 10359982"/>
              <a:gd name="connsiteX447" fmla="*/ 1979341 w 3222997"/>
              <a:gd name="connsiteY447" fmla="*/ 2548157 h 10359982"/>
              <a:gd name="connsiteX448" fmla="*/ 2075093 w 3222997"/>
              <a:gd name="connsiteY448" fmla="*/ 2484977 h 10359982"/>
              <a:gd name="connsiteX449" fmla="*/ 2053362 w 3222997"/>
              <a:gd name="connsiteY449" fmla="*/ 2507875 h 10359982"/>
              <a:gd name="connsiteX450" fmla="*/ 2019028 w 3222997"/>
              <a:gd name="connsiteY450" fmla="*/ 2523567 h 10359982"/>
              <a:gd name="connsiteX451" fmla="*/ 2046180 w 3222997"/>
              <a:gd name="connsiteY451" fmla="*/ 2501790 h 10359982"/>
              <a:gd name="connsiteX452" fmla="*/ 2075093 w 3222997"/>
              <a:gd name="connsiteY452" fmla="*/ 2484954 h 10359982"/>
              <a:gd name="connsiteX453" fmla="*/ 2138867 w 3222997"/>
              <a:gd name="connsiteY453" fmla="*/ 2432479 h 10359982"/>
              <a:gd name="connsiteX454" fmla="*/ 2163159 w 3222997"/>
              <a:gd name="connsiteY454" fmla="*/ 2415118 h 10359982"/>
              <a:gd name="connsiteX455" fmla="*/ 2145249 w 3222997"/>
              <a:gd name="connsiteY455" fmla="*/ 2438564 h 10359982"/>
              <a:gd name="connsiteX456" fmla="*/ 2115375 w 3222997"/>
              <a:gd name="connsiteY456" fmla="*/ 2455148 h 10359982"/>
              <a:gd name="connsiteX457" fmla="*/ 2138158 w 3222997"/>
              <a:gd name="connsiteY457" fmla="*/ 2432983 h 10359982"/>
              <a:gd name="connsiteX458" fmla="*/ 2138844 w 3222997"/>
              <a:gd name="connsiteY458" fmla="*/ 2432479 h 10359982"/>
              <a:gd name="connsiteX459" fmla="*/ 2309784 w 3222997"/>
              <a:gd name="connsiteY459" fmla="*/ 2243626 h 10359982"/>
              <a:gd name="connsiteX460" fmla="*/ 2299491 w 3222997"/>
              <a:gd name="connsiteY460" fmla="*/ 2271418 h 10359982"/>
              <a:gd name="connsiteX461" fmla="*/ 2294138 w 3222997"/>
              <a:gd name="connsiteY461" fmla="*/ 2276588 h 10359982"/>
              <a:gd name="connsiteX462" fmla="*/ 2277623 w 3222997"/>
              <a:gd name="connsiteY462" fmla="*/ 2292349 h 10359982"/>
              <a:gd name="connsiteX463" fmla="*/ 2292674 w 3222997"/>
              <a:gd name="connsiteY463" fmla="*/ 2265791 h 10359982"/>
              <a:gd name="connsiteX464" fmla="*/ 2309784 w 3222997"/>
              <a:gd name="connsiteY464" fmla="*/ 2243626 h 10359982"/>
              <a:gd name="connsiteX465" fmla="*/ 2388197 w 3222997"/>
              <a:gd name="connsiteY465" fmla="*/ 2065065 h 10359982"/>
              <a:gd name="connsiteX466" fmla="*/ 2388975 w 3222997"/>
              <a:gd name="connsiteY466" fmla="*/ 2110746 h 10359982"/>
              <a:gd name="connsiteX467" fmla="*/ 2369326 w 3222997"/>
              <a:gd name="connsiteY467" fmla="*/ 2144143 h 10359982"/>
              <a:gd name="connsiteX468" fmla="*/ 2375434 w 3222997"/>
              <a:gd name="connsiteY468" fmla="*/ 2099400 h 10359982"/>
              <a:gd name="connsiteX469" fmla="*/ 2388197 w 3222997"/>
              <a:gd name="connsiteY469" fmla="*/ 2065065 h 10359982"/>
              <a:gd name="connsiteX470" fmla="*/ 2392063 w 3222997"/>
              <a:gd name="connsiteY470" fmla="*/ 1921503 h 10359982"/>
              <a:gd name="connsiteX471" fmla="*/ 2403592 w 3222997"/>
              <a:gd name="connsiteY471" fmla="*/ 1970020 h 10359982"/>
              <a:gd name="connsiteX472" fmla="*/ 2396066 w 3222997"/>
              <a:gd name="connsiteY472" fmla="*/ 2006780 h 10359982"/>
              <a:gd name="connsiteX473" fmla="*/ 2390713 w 3222997"/>
              <a:gd name="connsiteY473" fmla="*/ 1955426 h 10359982"/>
              <a:gd name="connsiteX474" fmla="*/ 2392040 w 3222997"/>
              <a:gd name="connsiteY474" fmla="*/ 1921526 h 10359982"/>
              <a:gd name="connsiteX475" fmla="*/ 2086645 w 3222997"/>
              <a:gd name="connsiteY475" fmla="*/ 1307933 h 10359982"/>
              <a:gd name="connsiteX476" fmla="*/ 2112927 w 3222997"/>
              <a:gd name="connsiteY476" fmla="*/ 1334765 h 10359982"/>
              <a:gd name="connsiteX477" fmla="*/ 2118829 w 3222997"/>
              <a:gd name="connsiteY477" fmla="*/ 1344304 h 10359982"/>
              <a:gd name="connsiteX478" fmla="*/ 2089115 w 3222997"/>
              <a:gd name="connsiteY478" fmla="*/ 1311502 h 10359982"/>
              <a:gd name="connsiteX479" fmla="*/ 2086645 w 3222997"/>
              <a:gd name="connsiteY479" fmla="*/ 1307956 h 10359982"/>
              <a:gd name="connsiteX480" fmla="*/ 2023626 w 3222997"/>
              <a:gd name="connsiteY480" fmla="*/ 1218699 h 10359982"/>
              <a:gd name="connsiteX481" fmla="*/ 2062215 w 3222997"/>
              <a:gd name="connsiteY481" fmla="*/ 1254475 h 10359982"/>
              <a:gd name="connsiteX482" fmla="*/ 2072806 w 3222997"/>
              <a:gd name="connsiteY482" fmla="*/ 1271036 h 10359982"/>
              <a:gd name="connsiteX483" fmla="*/ 2031975 w 3222997"/>
              <a:gd name="connsiteY483" fmla="*/ 1230365 h 10359982"/>
              <a:gd name="connsiteX484" fmla="*/ 2023626 w 3222997"/>
              <a:gd name="connsiteY484" fmla="*/ 1218722 h 10359982"/>
              <a:gd name="connsiteX485" fmla="*/ 1883406 w 3222997"/>
              <a:gd name="connsiteY485" fmla="*/ 1068617 h 10359982"/>
              <a:gd name="connsiteX486" fmla="*/ 1920714 w 3222997"/>
              <a:gd name="connsiteY486" fmla="*/ 1099407 h 10359982"/>
              <a:gd name="connsiteX487" fmla="*/ 1928331 w 3222997"/>
              <a:gd name="connsiteY487" fmla="*/ 1109632 h 10359982"/>
              <a:gd name="connsiteX488" fmla="*/ 1888004 w 3222997"/>
              <a:gd name="connsiteY488" fmla="*/ 1074176 h 10359982"/>
              <a:gd name="connsiteX489" fmla="*/ 1883406 w 3222997"/>
              <a:gd name="connsiteY489" fmla="*/ 1068594 h 10359982"/>
              <a:gd name="connsiteX490" fmla="*/ 1969276 w 3222997"/>
              <a:gd name="connsiteY490" fmla="*/ 1143898 h 10359982"/>
              <a:gd name="connsiteX491" fmla="*/ 1961911 w 3222997"/>
              <a:gd name="connsiteY491" fmla="*/ 1133902 h 10359982"/>
              <a:gd name="connsiteX492" fmla="*/ 2010725 w 3222997"/>
              <a:gd name="connsiteY492" fmla="*/ 1175442 h 10359982"/>
              <a:gd name="connsiteX493" fmla="*/ 2024312 w 3222997"/>
              <a:gd name="connsiteY493" fmla="*/ 1196053 h 10359982"/>
              <a:gd name="connsiteX494" fmla="*/ 1974171 w 3222997"/>
              <a:gd name="connsiteY494" fmla="*/ 1150532 h 10359982"/>
              <a:gd name="connsiteX495" fmla="*/ 1969322 w 3222997"/>
              <a:gd name="connsiteY495" fmla="*/ 1143898 h 10359982"/>
              <a:gd name="connsiteX496" fmla="*/ 2522127 w 3222997"/>
              <a:gd name="connsiteY496" fmla="*/ 3906278 h 10359982"/>
              <a:gd name="connsiteX497" fmla="*/ 2784175 w 3222997"/>
              <a:gd name="connsiteY497" fmla="*/ 3462530 h 10359982"/>
              <a:gd name="connsiteX498" fmla="*/ 2818212 w 3222997"/>
              <a:gd name="connsiteY498" fmla="*/ 3385076 h 10359982"/>
              <a:gd name="connsiteX499" fmla="*/ 2924853 w 3222997"/>
              <a:gd name="connsiteY499" fmla="*/ 2818240 h 10359982"/>
              <a:gd name="connsiteX500" fmla="*/ 2883084 w 3222997"/>
              <a:gd name="connsiteY500" fmla="*/ 2466495 h 10359982"/>
              <a:gd name="connsiteX501" fmla="*/ 2935787 w 3222997"/>
              <a:gd name="connsiteY501" fmla="*/ 2385632 h 10359982"/>
              <a:gd name="connsiteX502" fmla="*/ 2940956 w 3222997"/>
              <a:gd name="connsiteY502" fmla="*/ 2401233 h 10359982"/>
              <a:gd name="connsiteX503" fmla="*/ 3009762 w 3222997"/>
              <a:gd name="connsiteY503" fmla="*/ 2820275 h 10359982"/>
              <a:gd name="connsiteX504" fmla="*/ 2894933 w 3222997"/>
              <a:gd name="connsiteY504" fmla="*/ 3347264 h 10359982"/>
              <a:gd name="connsiteX505" fmla="*/ 2857373 w 3222997"/>
              <a:gd name="connsiteY505" fmla="*/ 3422637 h 10359982"/>
              <a:gd name="connsiteX506" fmla="*/ 2522104 w 3222997"/>
              <a:gd name="connsiteY506" fmla="*/ 3906255 h 10359982"/>
              <a:gd name="connsiteX507" fmla="*/ 2331858 w 3222997"/>
              <a:gd name="connsiteY507" fmla="*/ 4076466 h 10359982"/>
              <a:gd name="connsiteX508" fmla="*/ 2314771 w 3222997"/>
              <a:gd name="connsiteY508" fmla="*/ 4088704 h 10359982"/>
              <a:gd name="connsiteX509" fmla="*/ 2319231 w 3222997"/>
              <a:gd name="connsiteY509" fmla="*/ 4079943 h 10359982"/>
              <a:gd name="connsiteX510" fmla="*/ 2335632 w 3222997"/>
              <a:gd name="connsiteY510" fmla="*/ 4070633 h 10359982"/>
              <a:gd name="connsiteX511" fmla="*/ 2331858 w 3222997"/>
              <a:gd name="connsiteY511" fmla="*/ 4076466 h 10359982"/>
              <a:gd name="connsiteX512" fmla="*/ 2131341 w 3222997"/>
              <a:gd name="connsiteY512" fmla="*/ 4345359 h 10359982"/>
              <a:gd name="connsiteX513" fmla="*/ 2117914 w 3222997"/>
              <a:gd name="connsiteY513" fmla="*/ 4360845 h 10359982"/>
              <a:gd name="connsiteX514" fmla="*/ 2122352 w 3222997"/>
              <a:gd name="connsiteY514" fmla="*/ 4346251 h 10359982"/>
              <a:gd name="connsiteX515" fmla="*/ 2136213 w 3222997"/>
              <a:gd name="connsiteY515" fmla="*/ 4334105 h 10359982"/>
              <a:gd name="connsiteX516" fmla="*/ 2131341 w 3222997"/>
              <a:gd name="connsiteY516" fmla="*/ 4345337 h 10359982"/>
              <a:gd name="connsiteX517" fmla="*/ 2083831 w 3222997"/>
              <a:gd name="connsiteY517" fmla="*/ 4427960 h 10359982"/>
              <a:gd name="connsiteX518" fmla="*/ 2070061 w 3222997"/>
              <a:gd name="connsiteY518" fmla="*/ 4445963 h 10359982"/>
              <a:gd name="connsiteX519" fmla="*/ 2074338 w 3222997"/>
              <a:gd name="connsiteY519" fmla="*/ 4427045 h 10359982"/>
              <a:gd name="connsiteX520" fmla="*/ 2089229 w 3222997"/>
              <a:gd name="connsiteY520" fmla="*/ 4412428 h 10359982"/>
              <a:gd name="connsiteX521" fmla="*/ 2083808 w 3222997"/>
              <a:gd name="connsiteY521" fmla="*/ 4427960 h 10359982"/>
              <a:gd name="connsiteX522" fmla="*/ 2042291 w 3222997"/>
              <a:gd name="connsiteY522" fmla="*/ 4513969 h 10359982"/>
              <a:gd name="connsiteX523" fmla="*/ 2028681 w 3222997"/>
              <a:gd name="connsiteY523" fmla="*/ 4534488 h 10359982"/>
              <a:gd name="connsiteX524" fmla="*/ 2032158 w 3222997"/>
              <a:gd name="connsiteY524" fmla="*/ 4511247 h 10359982"/>
              <a:gd name="connsiteX525" fmla="*/ 2047507 w 3222997"/>
              <a:gd name="connsiteY525" fmla="*/ 4494251 h 10359982"/>
              <a:gd name="connsiteX526" fmla="*/ 2042291 w 3222997"/>
              <a:gd name="connsiteY526" fmla="*/ 4513969 h 10359982"/>
              <a:gd name="connsiteX527" fmla="*/ 2007110 w 3222997"/>
              <a:gd name="connsiteY527" fmla="*/ 4603615 h 10359982"/>
              <a:gd name="connsiteX528" fmla="*/ 1994164 w 3222997"/>
              <a:gd name="connsiteY528" fmla="*/ 4626605 h 10359982"/>
              <a:gd name="connsiteX529" fmla="*/ 1996199 w 3222997"/>
              <a:gd name="connsiteY529" fmla="*/ 4599178 h 10359982"/>
              <a:gd name="connsiteX530" fmla="*/ 2011479 w 3222997"/>
              <a:gd name="connsiteY530" fmla="*/ 4579780 h 10359982"/>
              <a:gd name="connsiteX531" fmla="*/ 2007110 w 3222997"/>
              <a:gd name="connsiteY531" fmla="*/ 4603615 h 10359982"/>
              <a:gd name="connsiteX532" fmla="*/ 1966852 w 3222997"/>
              <a:gd name="connsiteY532" fmla="*/ 4722244 h 10359982"/>
              <a:gd name="connsiteX533" fmla="*/ 1966920 w 3222997"/>
              <a:gd name="connsiteY533" fmla="*/ 4703303 h 10359982"/>
              <a:gd name="connsiteX534" fmla="*/ 1966897 w 3222997"/>
              <a:gd name="connsiteY534" fmla="*/ 4690860 h 10359982"/>
              <a:gd name="connsiteX535" fmla="*/ 1981628 w 3222997"/>
              <a:gd name="connsiteY535" fmla="*/ 4669037 h 10359982"/>
              <a:gd name="connsiteX536" fmla="*/ 1978723 w 3222997"/>
              <a:gd name="connsiteY536" fmla="*/ 4696830 h 10359982"/>
              <a:gd name="connsiteX537" fmla="*/ 1966852 w 3222997"/>
              <a:gd name="connsiteY537" fmla="*/ 4722267 h 10359982"/>
              <a:gd name="connsiteX538" fmla="*/ 1955895 w 3222997"/>
              <a:gd name="connsiteY538" fmla="*/ 4797639 h 10359982"/>
              <a:gd name="connsiteX539" fmla="*/ 1946905 w 3222997"/>
              <a:gd name="connsiteY539" fmla="*/ 4821383 h 10359982"/>
              <a:gd name="connsiteX540" fmla="*/ 1944526 w 3222997"/>
              <a:gd name="connsiteY540" fmla="*/ 4786293 h 10359982"/>
              <a:gd name="connsiteX541" fmla="*/ 1958319 w 3222997"/>
              <a:gd name="connsiteY541" fmla="*/ 4762046 h 10359982"/>
              <a:gd name="connsiteX542" fmla="*/ 1957382 w 3222997"/>
              <a:gd name="connsiteY542" fmla="*/ 4793499 h 10359982"/>
              <a:gd name="connsiteX543" fmla="*/ 1955895 w 3222997"/>
              <a:gd name="connsiteY543" fmla="*/ 4797662 h 10359982"/>
              <a:gd name="connsiteX544" fmla="*/ 1966691 w 3222997"/>
              <a:gd name="connsiteY544" fmla="*/ 5461190 h 10359982"/>
              <a:gd name="connsiteX545" fmla="*/ 1948644 w 3222997"/>
              <a:gd name="connsiteY545" fmla="*/ 5411667 h 10359982"/>
              <a:gd name="connsiteX546" fmla="*/ 1953607 w 3222997"/>
              <a:gd name="connsiteY546" fmla="*/ 5373557 h 10359982"/>
              <a:gd name="connsiteX547" fmla="*/ 1966966 w 3222997"/>
              <a:gd name="connsiteY547" fmla="*/ 5418872 h 10359982"/>
              <a:gd name="connsiteX548" fmla="*/ 1967149 w 3222997"/>
              <a:gd name="connsiteY548" fmla="*/ 5435388 h 10359982"/>
              <a:gd name="connsiteX549" fmla="*/ 1966691 w 3222997"/>
              <a:gd name="connsiteY549" fmla="*/ 5461190 h 10359982"/>
              <a:gd name="connsiteX550" fmla="*/ 3188480 w 3222997"/>
              <a:gd name="connsiteY550" fmla="*/ 8923103 h 10359982"/>
              <a:gd name="connsiteX551" fmla="*/ 3121664 w 3222997"/>
              <a:gd name="connsiteY551" fmla="*/ 8664230 h 10359982"/>
              <a:gd name="connsiteX552" fmla="*/ 2746364 w 3222997"/>
              <a:gd name="connsiteY552" fmla="*/ 8178690 h 10359982"/>
              <a:gd name="connsiteX553" fmla="*/ 1846647 w 3222997"/>
              <a:gd name="connsiteY553" fmla="*/ 7384226 h 10359982"/>
              <a:gd name="connsiteX554" fmla="*/ 1319621 w 3222997"/>
              <a:gd name="connsiteY554" fmla="*/ 6887935 h 10359982"/>
              <a:gd name="connsiteX555" fmla="*/ 1403685 w 3222997"/>
              <a:gd name="connsiteY555" fmla="*/ 6860715 h 10359982"/>
              <a:gd name="connsiteX556" fmla="*/ 1666557 w 3222997"/>
              <a:gd name="connsiteY556" fmla="*/ 7117689 h 10359982"/>
              <a:gd name="connsiteX557" fmla="*/ 2698442 w 3222997"/>
              <a:gd name="connsiteY557" fmla="*/ 8062532 h 10359982"/>
              <a:gd name="connsiteX558" fmla="*/ 3053773 w 3222997"/>
              <a:gd name="connsiteY558" fmla="*/ 8485280 h 10359982"/>
              <a:gd name="connsiteX559" fmla="*/ 3154260 w 3222997"/>
              <a:gd name="connsiteY559" fmla="*/ 8683765 h 10359982"/>
              <a:gd name="connsiteX560" fmla="*/ 3189807 w 3222997"/>
              <a:gd name="connsiteY560" fmla="*/ 8873053 h 10359982"/>
              <a:gd name="connsiteX561" fmla="*/ 3188503 w 3222997"/>
              <a:gd name="connsiteY561" fmla="*/ 8923057 h 10359982"/>
              <a:gd name="connsiteX562" fmla="*/ 2975016 w 3222997"/>
              <a:gd name="connsiteY562" fmla="*/ 9719420 h 10359982"/>
              <a:gd name="connsiteX563" fmla="*/ 2969321 w 3222997"/>
              <a:gd name="connsiteY563" fmla="*/ 9731612 h 10359982"/>
              <a:gd name="connsiteX564" fmla="*/ 2969618 w 3222997"/>
              <a:gd name="connsiteY564" fmla="*/ 9727861 h 10359982"/>
              <a:gd name="connsiteX565" fmla="*/ 2975222 w 3222997"/>
              <a:gd name="connsiteY565" fmla="*/ 9717772 h 10359982"/>
              <a:gd name="connsiteX566" fmla="*/ 2975016 w 3222997"/>
              <a:gd name="connsiteY566" fmla="*/ 9719396 h 10359982"/>
              <a:gd name="connsiteX567" fmla="*/ 2957654 w 3222997"/>
              <a:gd name="connsiteY567" fmla="*/ 9780724 h 10359982"/>
              <a:gd name="connsiteX568" fmla="*/ 2951067 w 3222997"/>
              <a:gd name="connsiteY568" fmla="*/ 9794815 h 10359982"/>
              <a:gd name="connsiteX569" fmla="*/ 2951524 w 3222997"/>
              <a:gd name="connsiteY569" fmla="*/ 9789096 h 10359982"/>
              <a:gd name="connsiteX570" fmla="*/ 2958112 w 3222997"/>
              <a:gd name="connsiteY570" fmla="*/ 9777133 h 10359982"/>
              <a:gd name="connsiteX571" fmla="*/ 2957654 w 3222997"/>
              <a:gd name="connsiteY571" fmla="*/ 9780701 h 10359982"/>
              <a:gd name="connsiteX572" fmla="*/ 2940270 w 3222997"/>
              <a:gd name="connsiteY572" fmla="*/ 9841960 h 10359982"/>
              <a:gd name="connsiteX573" fmla="*/ 2932722 w 3222997"/>
              <a:gd name="connsiteY573" fmla="*/ 9858087 h 10359982"/>
              <a:gd name="connsiteX574" fmla="*/ 2933408 w 3222997"/>
              <a:gd name="connsiteY574" fmla="*/ 9850195 h 10359982"/>
              <a:gd name="connsiteX575" fmla="*/ 2934140 w 3222997"/>
              <a:gd name="connsiteY575" fmla="*/ 9848891 h 10359982"/>
              <a:gd name="connsiteX576" fmla="*/ 2940979 w 3222997"/>
              <a:gd name="connsiteY576" fmla="*/ 9836402 h 10359982"/>
              <a:gd name="connsiteX577" fmla="*/ 2940247 w 3222997"/>
              <a:gd name="connsiteY577" fmla="*/ 9841960 h 10359982"/>
              <a:gd name="connsiteX578" fmla="*/ 2935306 w 3222997"/>
              <a:gd name="connsiteY578" fmla="*/ 9874351 h 10359982"/>
              <a:gd name="connsiteX579" fmla="*/ 2929702 w 3222997"/>
              <a:gd name="connsiteY579" fmla="*/ 9887663 h 10359982"/>
              <a:gd name="connsiteX580" fmla="*/ 2930160 w 3222997"/>
              <a:gd name="connsiteY580" fmla="*/ 9883523 h 10359982"/>
              <a:gd name="connsiteX581" fmla="*/ 2935558 w 3222997"/>
              <a:gd name="connsiteY581" fmla="*/ 9872818 h 10359982"/>
              <a:gd name="connsiteX582" fmla="*/ 2935284 w 3222997"/>
              <a:gd name="connsiteY582" fmla="*/ 9874373 h 10359982"/>
              <a:gd name="connsiteX583" fmla="*/ 2917922 w 3222997"/>
              <a:gd name="connsiteY583" fmla="*/ 9935381 h 10359982"/>
              <a:gd name="connsiteX584" fmla="*/ 2911220 w 3222997"/>
              <a:gd name="connsiteY584" fmla="*/ 9951278 h 10359982"/>
              <a:gd name="connsiteX585" fmla="*/ 2912066 w 3222997"/>
              <a:gd name="connsiteY585" fmla="*/ 9944324 h 10359982"/>
              <a:gd name="connsiteX586" fmla="*/ 2918631 w 3222997"/>
              <a:gd name="connsiteY586" fmla="*/ 9931263 h 10359982"/>
              <a:gd name="connsiteX587" fmla="*/ 2917922 w 3222997"/>
              <a:gd name="connsiteY587" fmla="*/ 9935381 h 10359982"/>
              <a:gd name="connsiteX588" fmla="*/ 2900560 w 3222997"/>
              <a:gd name="connsiteY588" fmla="*/ 9996296 h 10359982"/>
              <a:gd name="connsiteX589" fmla="*/ 2892737 w 3222997"/>
              <a:gd name="connsiteY589" fmla="*/ 10014847 h 10359982"/>
              <a:gd name="connsiteX590" fmla="*/ 2893972 w 3222997"/>
              <a:gd name="connsiteY590" fmla="*/ 10005012 h 10359982"/>
              <a:gd name="connsiteX591" fmla="*/ 2901704 w 3222997"/>
              <a:gd name="connsiteY591" fmla="*/ 9989548 h 10359982"/>
              <a:gd name="connsiteX592" fmla="*/ 2900560 w 3222997"/>
              <a:gd name="connsiteY592" fmla="*/ 9996296 h 10359982"/>
              <a:gd name="connsiteX593" fmla="*/ 2894476 w 3222997"/>
              <a:gd name="connsiteY593" fmla="*/ 10028046 h 10359982"/>
              <a:gd name="connsiteX594" fmla="*/ 2888734 w 3222997"/>
              <a:gd name="connsiteY594" fmla="*/ 10043281 h 10359982"/>
              <a:gd name="connsiteX595" fmla="*/ 2889581 w 3222997"/>
              <a:gd name="connsiteY595" fmla="*/ 10037608 h 10359982"/>
              <a:gd name="connsiteX596" fmla="*/ 2894956 w 3222997"/>
              <a:gd name="connsiteY596" fmla="*/ 10025874 h 10359982"/>
              <a:gd name="connsiteX597" fmla="*/ 2894498 w 3222997"/>
              <a:gd name="connsiteY597" fmla="*/ 10028046 h 10359982"/>
              <a:gd name="connsiteX598" fmla="*/ 2877137 w 3222997"/>
              <a:gd name="connsiteY598" fmla="*/ 10088664 h 10359982"/>
              <a:gd name="connsiteX599" fmla="*/ 2870000 w 3222997"/>
              <a:gd name="connsiteY599" fmla="*/ 10107422 h 10359982"/>
              <a:gd name="connsiteX600" fmla="*/ 2871464 w 3222997"/>
              <a:gd name="connsiteY600" fmla="*/ 10098089 h 10359982"/>
              <a:gd name="connsiteX601" fmla="*/ 2878303 w 3222997"/>
              <a:gd name="connsiteY601" fmla="*/ 10083061 h 10359982"/>
              <a:gd name="connsiteX602" fmla="*/ 2877114 w 3222997"/>
              <a:gd name="connsiteY602" fmla="*/ 10088688 h 10359982"/>
              <a:gd name="connsiteX603" fmla="*/ 2883222 w 3222997"/>
              <a:gd name="connsiteY603" fmla="*/ 10057120 h 10359982"/>
              <a:gd name="connsiteX604" fmla="*/ 2874300 w 3222997"/>
              <a:gd name="connsiteY604" fmla="*/ 10078073 h 10359982"/>
              <a:gd name="connsiteX605" fmla="*/ 2875879 w 3222997"/>
              <a:gd name="connsiteY605" fmla="*/ 10065652 h 10359982"/>
              <a:gd name="connsiteX606" fmla="*/ 2884823 w 3222997"/>
              <a:gd name="connsiteY606" fmla="*/ 10047695 h 10359982"/>
              <a:gd name="connsiteX607" fmla="*/ 2883244 w 3222997"/>
              <a:gd name="connsiteY607" fmla="*/ 10057120 h 10359982"/>
              <a:gd name="connsiteX608" fmla="*/ 2877869 w 3222997"/>
              <a:gd name="connsiteY608" fmla="*/ 10047077 h 10359982"/>
              <a:gd name="connsiteX609" fmla="*/ 2879127 w 3222997"/>
              <a:gd name="connsiteY609" fmla="*/ 10032872 h 10359982"/>
              <a:gd name="connsiteX610" fmla="*/ 2883999 w 3222997"/>
              <a:gd name="connsiteY610" fmla="*/ 10024021 h 10359982"/>
              <a:gd name="connsiteX611" fmla="*/ 2889764 w 3222997"/>
              <a:gd name="connsiteY611" fmla="*/ 10013177 h 10359982"/>
              <a:gd name="connsiteX612" fmla="*/ 2888277 w 3222997"/>
              <a:gd name="connsiteY612" fmla="*/ 10024798 h 10359982"/>
              <a:gd name="connsiteX613" fmla="*/ 2877846 w 3222997"/>
              <a:gd name="connsiteY613" fmla="*/ 10047101 h 10359982"/>
              <a:gd name="connsiteX614" fmla="*/ 1729416 w 3222997"/>
              <a:gd name="connsiteY614" fmla="*/ 4230940 h 10359982"/>
              <a:gd name="connsiteX615" fmla="*/ 1743255 w 3222997"/>
              <a:gd name="connsiteY615" fmla="*/ 4285565 h 10359982"/>
              <a:gd name="connsiteX616" fmla="*/ 1675524 w 3222997"/>
              <a:gd name="connsiteY616" fmla="*/ 4290094 h 10359982"/>
              <a:gd name="connsiteX617" fmla="*/ 1657659 w 3222997"/>
              <a:gd name="connsiteY617" fmla="*/ 4231923 h 10359982"/>
              <a:gd name="connsiteX618" fmla="*/ 1660472 w 3222997"/>
              <a:gd name="connsiteY618" fmla="*/ 4231923 h 10359982"/>
              <a:gd name="connsiteX619" fmla="*/ 1729416 w 3222997"/>
              <a:gd name="connsiteY619" fmla="*/ 4230940 h 10359982"/>
              <a:gd name="connsiteX620" fmla="*/ 1652649 w 3222997"/>
              <a:gd name="connsiteY620" fmla="*/ 4231900 h 10359982"/>
              <a:gd name="connsiteX621" fmla="*/ 1670606 w 3222997"/>
              <a:gd name="connsiteY621" fmla="*/ 4290346 h 10359982"/>
              <a:gd name="connsiteX622" fmla="*/ 1598757 w 3222997"/>
              <a:gd name="connsiteY622" fmla="*/ 4292953 h 10359982"/>
              <a:gd name="connsiteX623" fmla="*/ 1576386 w 3222997"/>
              <a:gd name="connsiteY623" fmla="*/ 4230734 h 10359982"/>
              <a:gd name="connsiteX624" fmla="*/ 1652649 w 3222997"/>
              <a:gd name="connsiteY624" fmla="*/ 4231877 h 10359982"/>
              <a:gd name="connsiteX625" fmla="*/ 1594526 w 3222997"/>
              <a:gd name="connsiteY625" fmla="*/ 4293067 h 10359982"/>
              <a:gd name="connsiteX626" fmla="*/ 1517347 w 3222997"/>
              <a:gd name="connsiteY626" fmla="*/ 4294463 h 10359982"/>
              <a:gd name="connsiteX627" fmla="*/ 1490218 w 3222997"/>
              <a:gd name="connsiteY627" fmla="*/ 4227966 h 10359982"/>
              <a:gd name="connsiteX628" fmla="*/ 1572086 w 3222997"/>
              <a:gd name="connsiteY628" fmla="*/ 4230642 h 10359982"/>
              <a:gd name="connsiteX629" fmla="*/ 1594526 w 3222997"/>
              <a:gd name="connsiteY629" fmla="*/ 4293067 h 10359982"/>
              <a:gd name="connsiteX630" fmla="*/ 1879540 w 3222997"/>
              <a:gd name="connsiteY630" fmla="*/ 4287303 h 10359982"/>
              <a:gd name="connsiteX631" fmla="*/ 1886082 w 3222997"/>
              <a:gd name="connsiteY631" fmla="*/ 4335638 h 10359982"/>
              <a:gd name="connsiteX632" fmla="*/ 1832190 w 3222997"/>
              <a:gd name="connsiteY632" fmla="*/ 4347738 h 10359982"/>
              <a:gd name="connsiteX633" fmla="*/ 1822011 w 3222997"/>
              <a:gd name="connsiteY633" fmla="*/ 4296133 h 10359982"/>
              <a:gd name="connsiteX634" fmla="*/ 1879540 w 3222997"/>
              <a:gd name="connsiteY634" fmla="*/ 4287303 h 10359982"/>
              <a:gd name="connsiteX635" fmla="*/ 2400138 w 3222997"/>
              <a:gd name="connsiteY635" fmla="*/ 2107406 h 10359982"/>
              <a:gd name="connsiteX636" fmla="*/ 2420793 w 3222997"/>
              <a:gd name="connsiteY636" fmla="*/ 2064836 h 10359982"/>
              <a:gd name="connsiteX637" fmla="*/ 2428227 w 3222997"/>
              <a:gd name="connsiteY637" fmla="*/ 2124356 h 10359982"/>
              <a:gd name="connsiteX638" fmla="*/ 2399268 w 3222997"/>
              <a:gd name="connsiteY638" fmla="*/ 2163678 h 10359982"/>
              <a:gd name="connsiteX639" fmla="*/ 2400161 w 3222997"/>
              <a:gd name="connsiteY639" fmla="*/ 2111386 h 10359982"/>
              <a:gd name="connsiteX640" fmla="*/ 2400161 w 3222997"/>
              <a:gd name="connsiteY640" fmla="*/ 2107406 h 10359982"/>
              <a:gd name="connsiteX641" fmla="*/ 2418231 w 3222997"/>
              <a:gd name="connsiteY641" fmla="*/ 1980657 h 10359982"/>
              <a:gd name="connsiteX642" fmla="*/ 2413954 w 3222997"/>
              <a:gd name="connsiteY642" fmla="*/ 1960825 h 10359982"/>
              <a:gd name="connsiteX643" fmla="*/ 2418026 w 3222997"/>
              <a:gd name="connsiteY643" fmla="*/ 1922487 h 10359982"/>
              <a:gd name="connsiteX644" fmla="*/ 2418552 w 3222997"/>
              <a:gd name="connsiteY644" fmla="*/ 1912101 h 10359982"/>
              <a:gd name="connsiteX645" fmla="*/ 2440785 w 3222997"/>
              <a:gd name="connsiteY645" fmla="*/ 1979490 h 10359982"/>
              <a:gd name="connsiteX646" fmla="*/ 2439047 w 3222997"/>
              <a:gd name="connsiteY646" fmla="*/ 1987039 h 10359982"/>
              <a:gd name="connsiteX647" fmla="*/ 2426969 w 3222997"/>
              <a:gd name="connsiteY647" fmla="*/ 2027116 h 10359982"/>
              <a:gd name="connsiteX648" fmla="*/ 2418231 w 3222997"/>
              <a:gd name="connsiteY648" fmla="*/ 1980680 h 10359982"/>
              <a:gd name="connsiteX649" fmla="*/ 2307863 w 3222997"/>
              <a:gd name="connsiteY649" fmla="*/ 1636598 h 10359982"/>
              <a:gd name="connsiteX650" fmla="*/ 2338583 w 3222997"/>
              <a:gd name="connsiteY650" fmla="*/ 1684795 h 10359982"/>
              <a:gd name="connsiteX651" fmla="*/ 2350752 w 3222997"/>
              <a:gd name="connsiteY651" fmla="*/ 1722858 h 10359982"/>
              <a:gd name="connsiteX652" fmla="*/ 2318980 w 3222997"/>
              <a:gd name="connsiteY652" fmla="*/ 1664025 h 10359982"/>
              <a:gd name="connsiteX653" fmla="*/ 2307840 w 3222997"/>
              <a:gd name="connsiteY653" fmla="*/ 1636598 h 10359982"/>
              <a:gd name="connsiteX654" fmla="*/ 2329525 w 3222997"/>
              <a:gd name="connsiteY654" fmla="*/ 1630376 h 10359982"/>
              <a:gd name="connsiteX655" fmla="*/ 2324858 w 3222997"/>
              <a:gd name="connsiteY655" fmla="*/ 1618001 h 10359982"/>
              <a:gd name="connsiteX656" fmla="*/ 2369578 w 3222997"/>
              <a:gd name="connsiteY656" fmla="*/ 1681387 h 10359982"/>
              <a:gd name="connsiteX657" fmla="*/ 2371064 w 3222997"/>
              <a:gd name="connsiteY657" fmla="*/ 1686305 h 10359982"/>
              <a:gd name="connsiteX658" fmla="*/ 2384583 w 3222997"/>
              <a:gd name="connsiteY658" fmla="*/ 1734753 h 10359982"/>
              <a:gd name="connsiteX659" fmla="*/ 2341030 w 3222997"/>
              <a:gd name="connsiteY659" fmla="*/ 1662103 h 10359982"/>
              <a:gd name="connsiteX660" fmla="*/ 2329525 w 3222997"/>
              <a:gd name="connsiteY660" fmla="*/ 1630376 h 10359982"/>
              <a:gd name="connsiteX661" fmla="*/ 2217372 w 3222997"/>
              <a:gd name="connsiteY661" fmla="*/ 1445342 h 10359982"/>
              <a:gd name="connsiteX662" fmla="*/ 2264539 w 3222997"/>
              <a:gd name="connsiteY662" fmla="*/ 1498320 h 10359982"/>
              <a:gd name="connsiteX663" fmla="*/ 2280230 w 3222997"/>
              <a:gd name="connsiteY663" fmla="*/ 1534210 h 10359982"/>
              <a:gd name="connsiteX664" fmla="*/ 2232903 w 3222997"/>
              <a:gd name="connsiteY664" fmla="*/ 1475697 h 10359982"/>
              <a:gd name="connsiteX665" fmla="*/ 2217349 w 3222997"/>
              <a:gd name="connsiteY665" fmla="*/ 1445342 h 10359982"/>
              <a:gd name="connsiteX666" fmla="*/ 2171257 w 3222997"/>
              <a:gd name="connsiteY666" fmla="*/ 1358944 h 10359982"/>
              <a:gd name="connsiteX667" fmla="*/ 2225195 w 3222997"/>
              <a:gd name="connsiteY667" fmla="*/ 1413157 h 10359982"/>
              <a:gd name="connsiteX668" fmla="*/ 2241779 w 3222997"/>
              <a:gd name="connsiteY668" fmla="*/ 1448338 h 10359982"/>
              <a:gd name="connsiteX669" fmla="*/ 2188115 w 3222997"/>
              <a:gd name="connsiteY669" fmla="*/ 1389962 h 10359982"/>
              <a:gd name="connsiteX670" fmla="*/ 2171257 w 3222997"/>
              <a:gd name="connsiteY670" fmla="*/ 1358944 h 10359982"/>
              <a:gd name="connsiteX671" fmla="*/ 2184341 w 3222997"/>
              <a:gd name="connsiteY671" fmla="*/ 4266053 h 10359982"/>
              <a:gd name="connsiteX672" fmla="*/ 2171852 w 3222997"/>
              <a:gd name="connsiteY672" fmla="*/ 4278931 h 10359982"/>
              <a:gd name="connsiteX673" fmla="*/ 2175146 w 3222997"/>
              <a:gd name="connsiteY673" fmla="*/ 4270330 h 10359982"/>
              <a:gd name="connsiteX674" fmla="*/ 2187017 w 3222997"/>
              <a:gd name="connsiteY674" fmla="*/ 4260929 h 10359982"/>
              <a:gd name="connsiteX675" fmla="*/ 2184364 w 3222997"/>
              <a:gd name="connsiteY675" fmla="*/ 4266053 h 10359982"/>
              <a:gd name="connsiteX676" fmla="*/ 2142755 w 3222997"/>
              <a:gd name="connsiteY676" fmla="*/ 4274104 h 10359982"/>
              <a:gd name="connsiteX677" fmla="*/ 2149137 w 3222997"/>
              <a:gd name="connsiteY677" fmla="*/ 4249674 h 10359982"/>
              <a:gd name="connsiteX678" fmla="*/ 2175717 w 3222997"/>
              <a:gd name="connsiteY678" fmla="*/ 4233845 h 10359982"/>
              <a:gd name="connsiteX679" fmla="*/ 2167849 w 3222997"/>
              <a:gd name="connsiteY679" fmla="*/ 4255210 h 10359982"/>
              <a:gd name="connsiteX680" fmla="*/ 2142755 w 3222997"/>
              <a:gd name="connsiteY680" fmla="*/ 4274127 h 10359982"/>
              <a:gd name="connsiteX681" fmla="*/ 1958891 w 3222997"/>
              <a:gd name="connsiteY681" fmla="*/ 4681961 h 10359982"/>
              <a:gd name="connsiteX682" fmla="*/ 1938121 w 3222997"/>
              <a:gd name="connsiteY682" fmla="*/ 4710258 h 10359982"/>
              <a:gd name="connsiteX683" fmla="*/ 1933867 w 3222997"/>
              <a:gd name="connsiteY683" fmla="*/ 4667047 h 10359982"/>
              <a:gd name="connsiteX684" fmla="*/ 1958365 w 3222997"/>
              <a:gd name="connsiteY684" fmla="*/ 4642388 h 10359982"/>
              <a:gd name="connsiteX685" fmla="*/ 1958868 w 3222997"/>
              <a:gd name="connsiteY685" fmla="*/ 4681961 h 10359982"/>
              <a:gd name="connsiteX686" fmla="*/ 1914012 w 3222997"/>
              <a:gd name="connsiteY686" fmla="*/ 4980569 h 10359982"/>
              <a:gd name="connsiteX687" fmla="*/ 1899075 w 3222997"/>
              <a:gd name="connsiteY687" fmla="*/ 5014698 h 10359982"/>
              <a:gd name="connsiteX688" fmla="*/ 1884298 w 3222997"/>
              <a:gd name="connsiteY688" fmla="*/ 4962337 h 10359982"/>
              <a:gd name="connsiteX689" fmla="*/ 1889719 w 3222997"/>
              <a:gd name="connsiteY689" fmla="*/ 4954240 h 10359982"/>
              <a:gd name="connsiteX690" fmla="*/ 1903810 w 3222997"/>
              <a:gd name="connsiteY690" fmla="*/ 4931708 h 10359982"/>
              <a:gd name="connsiteX691" fmla="*/ 1913989 w 3222997"/>
              <a:gd name="connsiteY691" fmla="*/ 4980569 h 10359982"/>
              <a:gd name="connsiteX692" fmla="*/ 3069281 w 3222997"/>
              <a:gd name="connsiteY692" fmla="*/ 9308864 h 10359982"/>
              <a:gd name="connsiteX693" fmla="*/ 3061916 w 3222997"/>
              <a:gd name="connsiteY693" fmla="*/ 9320529 h 10359982"/>
              <a:gd name="connsiteX694" fmla="*/ 3061687 w 3222997"/>
              <a:gd name="connsiteY694" fmla="*/ 9316275 h 10359982"/>
              <a:gd name="connsiteX695" fmla="*/ 3069327 w 3222997"/>
              <a:gd name="connsiteY695" fmla="*/ 9305729 h 10359982"/>
              <a:gd name="connsiteX696" fmla="*/ 3069304 w 3222997"/>
              <a:gd name="connsiteY696" fmla="*/ 9308864 h 10359982"/>
              <a:gd name="connsiteX697" fmla="*/ 3068023 w 3222997"/>
              <a:gd name="connsiteY697" fmla="*/ 9343725 h 10359982"/>
              <a:gd name="connsiteX698" fmla="*/ 3062648 w 3222997"/>
              <a:gd name="connsiteY698" fmla="*/ 9353081 h 10359982"/>
              <a:gd name="connsiteX699" fmla="*/ 3062648 w 3222997"/>
              <a:gd name="connsiteY699" fmla="*/ 9351159 h 10359982"/>
              <a:gd name="connsiteX700" fmla="*/ 3068046 w 3222997"/>
              <a:gd name="connsiteY700" fmla="*/ 9343084 h 10359982"/>
              <a:gd name="connsiteX701" fmla="*/ 3068023 w 3222997"/>
              <a:gd name="connsiteY701" fmla="*/ 9343748 h 10359982"/>
              <a:gd name="connsiteX702" fmla="*/ 3050730 w 3222997"/>
              <a:gd name="connsiteY702" fmla="*/ 9405509 h 10359982"/>
              <a:gd name="connsiteX703" fmla="*/ 3044623 w 3222997"/>
              <a:gd name="connsiteY703" fmla="*/ 9416215 h 10359982"/>
              <a:gd name="connsiteX704" fmla="*/ 3044646 w 3222997"/>
              <a:gd name="connsiteY704" fmla="*/ 9412830 h 10359982"/>
              <a:gd name="connsiteX705" fmla="*/ 3050822 w 3222997"/>
              <a:gd name="connsiteY705" fmla="*/ 9403588 h 10359982"/>
              <a:gd name="connsiteX706" fmla="*/ 3050730 w 3222997"/>
              <a:gd name="connsiteY706" fmla="*/ 9405509 h 10359982"/>
              <a:gd name="connsiteX707" fmla="*/ 3033437 w 3222997"/>
              <a:gd name="connsiteY707" fmla="*/ 9467271 h 10359982"/>
              <a:gd name="connsiteX708" fmla="*/ 3026598 w 3222997"/>
              <a:gd name="connsiteY708" fmla="*/ 9479235 h 10359982"/>
              <a:gd name="connsiteX709" fmla="*/ 3026644 w 3222997"/>
              <a:gd name="connsiteY709" fmla="*/ 9474477 h 10359982"/>
              <a:gd name="connsiteX710" fmla="*/ 3033620 w 3222997"/>
              <a:gd name="connsiteY710" fmla="*/ 9463954 h 10359982"/>
              <a:gd name="connsiteX711" fmla="*/ 3033460 w 3222997"/>
              <a:gd name="connsiteY711" fmla="*/ 9467271 h 10359982"/>
              <a:gd name="connsiteX712" fmla="*/ 3030898 w 3222997"/>
              <a:gd name="connsiteY712" fmla="*/ 9501424 h 10359982"/>
              <a:gd name="connsiteX713" fmla="*/ 3025820 w 3222997"/>
              <a:gd name="connsiteY713" fmla="*/ 9511214 h 10359982"/>
              <a:gd name="connsiteX714" fmla="*/ 3025889 w 3222997"/>
              <a:gd name="connsiteY714" fmla="*/ 9509452 h 10359982"/>
              <a:gd name="connsiteX715" fmla="*/ 3030944 w 3222997"/>
              <a:gd name="connsiteY715" fmla="*/ 9501103 h 10359982"/>
              <a:gd name="connsiteX716" fmla="*/ 3030944 w 3222997"/>
              <a:gd name="connsiteY716" fmla="*/ 9501424 h 10359982"/>
              <a:gd name="connsiteX717" fmla="*/ 3013537 w 3222997"/>
              <a:gd name="connsiteY717" fmla="*/ 9563140 h 10359982"/>
              <a:gd name="connsiteX718" fmla="*/ 3007704 w 3222997"/>
              <a:gd name="connsiteY718" fmla="*/ 9574371 h 10359982"/>
              <a:gd name="connsiteX719" fmla="*/ 3007841 w 3222997"/>
              <a:gd name="connsiteY719" fmla="*/ 9570917 h 10359982"/>
              <a:gd name="connsiteX720" fmla="*/ 3013720 w 3222997"/>
              <a:gd name="connsiteY720" fmla="*/ 9561195 h 10359982"/>
              <a:gd name="connsiteX721" fmla="*/ 3013537 w 3222997"/>
              <a:gd name="connsiteY721" fmla="*/ 9563140 h 10359982"/>
              <a:gd name="connsiteX722" fmla="*/ 2996175 w 3222997"/>
              <a:gd name="connsiteY722" fmla="*/ 9624719 h 10359982"/>
              <a:gd name="connsiteX723" fmla="*/ 2989519 w 3222997"/>
              <a:gd name="connsiteY723" fmla="*/ 9637597 h 10359982"/>
              <a:gd name="connsiteX724" fmla="*/ 2989747 w 3222997"/>
              <a:gd name="connsiteY724" fmla="*/ 9632358 h 10359982"/>
              <a:gd name="connsiteX725" fmla="*/ 2996472 w 3222997"/>
              <a:gd name="connsiteY725" fmla="*/ 9621218 h 10359982"/>
              <a:gd name="connsiteX726" fmla="*/ 2996152 w 3222997"/>
              <a:gd name="connsiteY726" fmla="*/ 9624719 h 10359982"/>
              <a:gd name="connsiteX727" fmla="*/ 2900766 w 3222997"/>
              <a:gd name="connsiteY727" fmla="*/ 9885674 h 10359982"/>
              <a:gd name="connsiteX728" fmla="*/ 2900766 w 3222997"/>
              <a:gd name="connsiteY728" fmla="*/ 9885011 h 10359982"/>
              <a:gd name="connsiteX729" fmla="*/ 2900583 w 3222997"/>
              <a:gd name="connsiteY729" fmla="*/ 9869821 h 10359982"/>
              <a:gd name="connsiteX730" fmla="*/ 2914536 w 3222997"/>
              <a:gd name="connsiteY730" fmla="*/ 9849417 h 10359982"/>
              <a:gd name="connsiteX731" fmla="*/ 2914125 w 3222997"/>
              <a:gd name="connsiteY731" fmla="*/ 9863874 h 10359982"/>
              <a:gd name="connsiteX732" fmla="*/ 2900766 w 3222997"/>
              <a:gd name="connsiteY732" fmla="*/ 9885696 h 10359982"/>
              <a:gd name="connsiteX733" fmla="*/ 2913187 w 3222997"/>
              <a:gd name="connsiteY733" fmla="*/ 9884553 h 10359982"/>
              <a:gd name="connsiteX734" fmla="*/ 2912341 w 3222997"/>
              <a:gd name="connsiteY734" fmla="*/ 9897843 h 10359982"/>
              <a:gd name="connsiteX735" fmla="*/ 2900217 w 3222997"/>
              <a:gd name="connsiteY735" fmla="*/ 9919414 h 10359982"/>
              <a:gd name="connsiteX736" fmla="*/ 2900606 w 3222997"/>
              <a:gd name="connsiteY736" fmla="*/ 9904339 h 10359982"/>
              <a:gd name="connsiteX737" fmla="*/ 2913187 w 3222997"/>
              <a:gd name="connsiteY737" fmla="*/ 9884530 h 10359982"/>
              <a:gd name="connsiteX738" fmla="*/ 2004731 w 3222997"/>
              <a:gd name="connsiteY738" fmla="*/ 4375737 h 10359982"/>
              <a:gd name="connsiteX739" fmla="*/ 2040759 w 3222997"/>
              <a:gd name="connsiteY739" fmla="*/ 4357597 h 10359982"/>
              <a:gd name="connsiteX740" fmla="*/ 2037282 w 3222997"/>
              <a:gd name="connsiteY740" fmla="*/ 4392115 h 10359982"/>
              <a:gd name="connsiteX741" fmla="*/ 2004091 w 3222997"/>
              <a:gd name="connsiteY741" fmla="*/ 4413663 h 10359982"/>
              <a:gd name="connsiteX742" fmla="*/ 2004754 w 3222997"/>
              <a:gd name="connsiteY742" fmla="*/ 4375760 h 10359982"/>
              <a:gd name="connsiteX743" fmla="*/ 1995170 w 3222997"/>
              <a:gd name="connsiteY743" fmla="*/ 4419016 h 10359982"/>
              <a:gd name="connsiteX744" fmla="*/ 1983664 w 3222997"/>
              <a:gd name="connsiteY744" fmla="*/ 4425787 h 10359982"/>
              <a:gd name="connsiteX745" fmla="*/ 1958319 w 3222997"/>
              <a:gd name="connsiteY745" fmla="*/ 4439832 h 10359982"/>
              <a:gd name="connsiteX746" fmla="*/ 1955849 w 3222997"/>
              <a:gd name="connsiteY746" fmla="*/ 4397239 h 10359982"/>
              <a:gd name="connsiteX747" fmla="*/ 1995902 w 3222997"/>
              <a:gd name="connsiteY747" fmla="*/ 4379832 h 10359982"/>
              <a:gd name="connsiteX748" fmla="*/ 1995170 w 3222997"/>
              <a:gd name="connsiteY748" fmla="*/ 4418993 h 10359982"/>
              <a:gd name="connsiteX749" fmla="*/ 3033231 w 3222997"/>
              <a:gd name="connsiteY749" fmla="*/ 9362711 h 10359982"/>
              <a:gd name="connsiteX750" fmla="*/ 3020033 w 3222997"/>
              <a:gd name="connsiteY750" fmla="*/ 9380485 h 10359982"/>
              <a:gd name="connsiteX751" fmla="*/ 3018523 w 3222997"/>
              <a:gd name="connsiteY751" fmla="*/ 9371152 h 10359982"/>
              <a:gd name="connsiteX752" fmla="*/ 3032431 w 3222997"/>
              <a:gd name="connsiteY752" fmla="*/ 9354270 h 10359982"/>
              <a:gd name="connsiteX753" fmla="*/ 3033231 w 3222997"/>
              <a:gd name="connsiteY753" fmla="*/ 9362711 h 10359982"/>
              <a:gd name="connsiteX754" fmla="*/ 3016236 w 3222997"/>
              <a:gd name="connsiteY754" fmla="*/ 9424495 h 10359982"/>
              <a:gd name="connsiteX755" fmla="*/ 3002626 w 3222997"/>
              <a:gd name="connsiteY755" fmla="*/ 9442978 h 10359982"/>
              <a:gd name="connsiteX756" fmla="*/ 3001024 w 3222997"/>
              <a:gd name="connsiteY756" fmla="*/ 9432662 h 10359982"/>
              <a:gd name="connsiteX757" fmla="*/ 3015412 w 3222997"/>
              <a:gd name="connsiteY757" fmla="*/ 9415048 h 10359982"/>
              <a:gd name="connsiteX758" fmla="*/ 3016236 w 3222997"/>
              <a:gd name="connsiteY758" fmla="*/ 9424473 h 10359982"/>
              <a:gd name="connsiteX759" fmla="*/ 3000658 w 3222997"/>
              <a:gd name="connsiteY759" fmla="*/ 9521119 h 10359982"/>
              <a:gd name="connsiteX760" fmla="*/ 2988764 w 3222997"/>
              <a:gd name="connsiteY760" fmla="*/ 9538777 h 10359982"/>
              <a:gd name="connsiteX761" fmla="*/ 2987826 w 3222997"/>
              <a:gd name="connsiteY761" fmla="*/ 9528256 h 10359982"/>
              <a:gd name="connsiteX762" fmla="*/ 3000521 w 3222997"/>
              <a:gd name="connsiteY762" fmla="*/ 9511488 h 10359982"/>
              <a:gd name="connsiteX763" fmla="*/ 3000658 w 3222997"/>
              <a:gd name="connsiteY763" fmla="*/ 9521119 h 10359982"/>
              <a:gd name="connsiteX764" fmla="*/ 2983503 w 3222997"/>
              <a:gd name="connsiteY764" fmla="*/ 9582903 h 10359982"/>
              <a:gd name="connsiteX765" fmla="*/ 2971059 w 3222997"/>
              <a:gd name="connsiteY765" fmla="*/ 9601409 h 10359982"/>
              <a:gd name="connsiteX766" fmla="*/ 2970075 w 3222997"/>
              <a:gd name="connsiteY766" fmla="*/ 9589789 h 10359982"/>
              <a:gd name="connsiteX767" fmla="*/ 2983343 w 3222997"/>
              <a:gd name="connsiteY767" fmla="*/ 9572152 h 10359982"/>
              <a:gd name="connsiteX768" fmla="*/ 2983480 w 3222997"/>
              <a:gd name="connsiteY768" fmla="*/ 9582903 h 10359982"/>
              <a:gd name="connsiteX769" fmla="*/ 2910396 w 3222997"/>
              <a:gd name="connsiteY769" fmla="*/ 9721959 h 10359982"/>
              <a:gd name="connsiteX770" fmla="*/ 2907560 w 3222997"/>
              <a:gd name="connsiteY770" fmla="*/ 9706061 h 10359982"/>
              <a:gd name="connsiteX771" fmla="*/ 2926614 w 3222997"/>
              <a:gd name="connsiteY771" fmla="*/ 9683667 h 10359982"/>
              <a:gd name="connsiteX772" fmla="*/ 2928421 w 3222997"/>
              <a:gd name="connsiteY772" fmla="*/ 9698673 h 10359982"/>
              <a:gd name="connsiteX773" fmla="*/ 2910396 w 3222997"/>
              <a:gd name="connsiteY773" fmla="*/ 9721959 h 10359982"/>
              <a:gd name="connsiteX774" fmla="*/ 2930228 w 3222997"/>
              <a:gd name="connsiteY774" fmla="*/ 9718368 h 10359982"/>
              <a:gd name="connsiteX775" fmla="*/ 2931166 w 3222997"/>
              <a:gd name="connsiteY775" fmla="*/ 9733053 h 10359982"/>
              <a:gd name="connsiteX776" fmla="*/ 2915017 w 3222997"/>
              <a:gd name="connsiteY776" fmla="*/ 9755562 h 10359982"/>
              <a:gd name="connsiteX777" fmla="*/ 2913118 w 3222997"/>
              <a:gd name="connsiteY777" fmla="*/ 9740007 h 10359982"/>
              <a:gd name="connsiteX778" fmla="*/ 2930228 w 3222997"/>
              <a:gd name="connsiteY778" fmla="*/ 9718368 h 10359982"/>
              <a:gd name="connsiteX779" fmla="*/ 488710 w 3222997"/>
              <a:gd name="connsiteY779" fmla="*/ 7111971 h 10359982"/>
              <a:gd name="connsiteX780" fmla="*/ 512911 w 3222997"/>
              <a:gd name="connsiteY780" fmla="*/ 7175357 h 10359982"/>
              <a:gd name="connsiteX781" fmla="*/ 1090054 w 3222997"/>
              <a:gd name="connsiteY781" fmla="*/ 7867387 h 10359982"/>
              <a:gd name="connsiteX782" fmla="*/ 2342540 w 3222997"/>
              <a:gd name="connsiteY782" fmla="*/ 8636643 h 10359982"/>
              <a:gd name="connsiteX783" fmla="*/ 2825395 w 3222997"/>
              <a:gd name="connsiteY783" fmla="*/ 9018308 h 10359982"/>
              <a:gd name="connsiteX784" fmla="*/ 2966873 w 3222997"/>
              <a:gd name="connsiteY784" fmla="*/ 9231501 h 10359982"/>
              <a:gd name="connsiteX785" fmla="*/ 3006789 w 3222997"/>
              <a:gd name="connsiteY785" fmla="*/ 9356260 h 10359982"/>
              <a:gd name="connsiteX786" fmla="*/ 2989061 w 3222997"/>
              <a:gd name="connsiteY786" fmla="*/ 9376893 h 10359982"/>
              <a:gd name="connsiteX787" fmla="*/ 2915703 w 3222997"/>
              <a:gd name="connsiteY787" fmla="*/ 9206888 h 10359982"/>
              <a:gd name="connsiteX788" fmla="*/ 2408190 w 3222997"/>
              <a:gd name="connsiteY788" fmla="*/ 8745550 h 10359982"/>
              <a:gd name="connsiteX789" fmla="*/ 1290617 w 3222997"/>
              <a:gd name="connsiteY789" fmla="*/ 8106657 h 10359982"/>
              <a:gd name="connsiteX790" fmla="*/ 792367 w 3222997"/>
              <a:gd name="connsiteY790" fmla="*/ 7724534 h 10359982"/>
              <a:gd name="connsiteX791" fmla="*/ 470388 w 3222997"/>
              <a:gd name="connsiteY791" fmla="*/ 7248259 h 10359982"/>
              <a:gd name="connsiteX792" fmla="*/ 432325 w 3222997"/>
              <a:gd name="connsiteY792" fmla="*/ 7134846 h 10359982"/>
              <a:gd name="connsiteX793" fmla="*/ 488710 w 3222997"/>
              <a:gd name="connsiteY793" fmla="*/ 7111926 h 10359982"/>
              <a:gd name="connsiteX794" fmla="*/ 432096 w 3222997"/>
              <a:gd name="connsiteY794" fmla="*/ 7134114 h 10359982"/>
              <a:gd name="connsiteX795" fmla="*/ 415512 w 3222997"/>
              <a:gd name="connsiteY795" fmla="*/ 7072787 h 10359982"/>
              <a:gd name="connsiteX796" fmla="*/ 466980 w 3222997"/>
              <a:gd name="connsiteY796" fmla="*/ 7047830 h 10359982"/>
              <a:gd name="connsiteX797" fmla="*/ 488436 w 3222997"/>
              <a:gd name="connsiteY797" fmla="*/ 7111216 h 10359982"/>
              <a:gd name="connsiteX798" fmla="*/ 432119 w 3222997"/>
              <a:gd name="connsiteY798" fmla="*/ 7134114 h 10359982"/>
              <a:gd name="connsiteX799" fmla="*/ 463068 w 3222997"/>
              <a:gd name="connsiteY799" fmla="*/ 7251782 h 10359982"/>
              <a:gd name="connsiteX800" fmla="*/ 1033417 w 3222997"/>
              <a:gd name="connsiteY800" fmla="*/ 7941479 h 10359982"/>
              <a:gd name="connsiteX801" fmla="*/ 2307519 w 3222997"/>
              <a:gd name="connsiteY801" fmla="*/ 8693441 h 10359982"/>
              <a:gd name="connsiteX802" fmla="*/ 2802726 w 3222997"/>
              <a:gd name="connsiteY802" fmla="*/ 9071355 h 10359982"/>
              <a:gd name="connsiteX803" fmla="*/ 2948185 w 3222997"/>
              <a:gd name="connsiteY803" fmla="*/ 9286172 h 10359982"/>
              <a:gd name="connsiteX804" fmla="*/ 2982633 w 3222997"/>
              <a:gd name="connsiteY804" fmla="*/ 9384145 h 10359982"/>
              <a:gd name="connsiteX805" fmla="*/ 2962527 w 3222997"/>
              <a:gd name="connsiteY805" fmla="*/ 9406036 h 10359982"/>
              <a:gd name="connsiteX806" fmla="*/ 2895231 w 3222997"/>
              <a:gd name="connsiteY806" fmla="*/ 9261147 h 10359982"/>
              <a:gd name="connsiteX807" fmla="*/ 2375022 w 3222997"/>
              <a:gd name="connsiteY807" fmla="*/ 8801913 h 10359982"/>
              <a:gd name="connsiteX808" fmla="*/ 1236176 w 3222997"/>
              <a:gd name="connsiteY808" fmla="*/ 8178187 h 10359982"/>
              <a:gd name="connsiteX809" fmla="*/ 734770 w 3222997"/>
              <a:gd name="connsiteY809" fmla="*/ 7801714 h 10359982"/>
              <a:gd name="connsiteX810" fmla="*/ 419858 w 3222997"/>
              <a:gd name="connsiteY810" fmla="*/ 7325278 h 10359982"/>
              <a:gd name="connsiteX811" fmla="*/ 372852 w 3222997"/>
              <a:gd name="connsiteY811" fmla="*/ 7162501 h 10359982"/>
              <a:gd name="connsiteX812" fmla="*/ 424868 w 3222997"/>
              <a:gd name="connsiteY812" fmla="*/ 7138094 h 10359982"/>
              <a:gd name="connsiteX813" fmla="*/ 463022 w 3222997"/>
              <a:gd name="connsiteY813" fmla="*/ 7251759 h 10359982"/>
              <a:gd name="connsiteX814" fmla="*/ 2972088 w 3222997"/>
              <a:gd name="connsiteY814" fmla="*/ 9439204 h 10359982"/>
              <a:gd name="connsiteX815" fmla="*/ 2968726 w 3222997"/>
              <a:gd name="connsiteY815" fmla="*/ 9426669 h 10359982"/>
              <a:gd name="connsiteX816" fmla="*/ 2987826 w 3222997"/>
              <a:gd name="connsiteY816" fmla="*/ 9406173 h 10359982"/>
              <a:gd name="connsiteX817" fmla="*/ 2990250 w 3222997"/>
              <a:gd name="connsiteY817" fmla="*/ 9417931 h 10359982"/>
              <a:gd name="connsiteX818" fmla="*/ 2972065 w 3222997"/>
              <a:gd name="connsiteY818" fmla="*/ 9439226 h 10359982"/>
              <a:gd name="connsiteX819" fmla="*/ 2966324 w 3222997"/>
              <a:gd name="connsiteY819" fmla="*/ 9445746 h 10359982"/>
              <a:gd name="connsiteX820" fmla="*/ 2945783 w 3222997"/>
              <a:gd name="connsiteY820" fmla="*/ 9468255 h 10359982"/>
              <a:gd name="connsiteX821" fmla="*/ 2941368 w 3222997"/>
              <a:gd name="connsiteY821" fmla="*/ 9454576 h 10359982"/>
              <a:gd name="connsiteX822" fmla="*/ 2962916 w 3222997"/>
              <a:gd name="connsiteY822" fmla="*/ 9432730 h 10359982"/>
              <a:gd name="connsiteX823" fmla="*/ 2966324 w 3222997"/>
              <a:gd name="connsiteY823" fmla="*/ 9445723 h 10359982"/>
              <a:gd name="connsiteX824" fmla="*/ 2971128 w 3222997"/>
              <a:gd name="connsiteY824" fmla="*/ 9466974 h 10359982"/>
              <a:gd name="connsiteX825" fmla="*/ 2973644 w 3222997"/>
              <a:gd name="connsiteY825" fmla="*/ 9479647 h 10359982"/>
              <a:gd name="connsiteX826" fmla="*/ 2955070 w 3222997"/>
              <a:gd name="connsiteY826" fmla="*/ 9501538 h 10359982"/>
              <a:gd name="connsiteX827" fmla="*/ 2951570 w 3222997"/>
              <a:gd name="connsiteY827" fmla="*/ 9488133 h 10359982"/>
              <a:gd name="connsiteX828" fmla="*/ 2971128 w 3222997"/>
              <a:gd name="connsiteY828" fmla="*/ 9466974 h 10359982"/>
              <a:gd name="connsiteX829" fmla="*/ 2949900 w 3222997"/>
              <a:gd name="connsiteY829" fmla="*/ 9507416 h 10359982"/>
              <a:gd name="connsiteX830" fmla="*/ 2929016 w 3222997"/>
              <a:gd name="connsiteY830" fmla="*/ 9530498 h 10359982"/>
              <a:gd name="connsiteX831" fmla="*/ 2924441 w 3222997"/>
              <a:gd name="connsiteY831" fmla="*/ 9516018 h 10359982"/>
              <a:gd name="connsiteX832" fmla="*/ 2946400 w 3222997"/>
              <a:gd name="connsiteY832" fmla="*/ 9493554 h 10359982"/>
              <a:gd name="connsiteX833" fmla="*/ 2949923 w 3222997"/>
              <a:gd name="connsiteY833" fmla="*/ 9507416 h 10359982"/>
              <a:gd name="connsiteX834" fmla="*/ 2977304 w 3222997"/>
              <a:gd name="connsiteY834" fmla="*/ 9501538 h 10359982"/>
              <a:gd name="connsiteX835" fmla="*/ 2978951 w 3222997"/>
              <a:gd name="connsiteY835" fmla="*/ 9513707 h 10359982"/>
              <a:gd name="connsiteX836" fmla="*/ 2975337 w 3222997"/>
              <a:gd name="connsiteY836" fmla="*/ 9518419 h 10359982"/>
              <a:gd name="connsiteX837" fmla="*/ 2962367 w 3222997"/>
              <a:gd name="connsiteY837" fmla="*/ 9534774 h 10359982"/>
              <a:gd name="connsiteX838" fmla="*/ 2959759 w 3222997"/>
              <a:gd name="connsiteY838" fmla="*/ 9521804 h 10359982"/>
              <a:gd name="connsiteX839" fmla="*/ 2977304 w 3222997"/>
              <a:gd name="connsiteY839" fmla="*/ 9501514 h 10359982"/>
              <a:gd name="connsiteX840" fmla="*/ 2954452 w 3222997"/>
              <a:gd name="connsiteY840" fmla="*/ 9527752 h 10359982"/>
              <a:gd name="connsiteX841" fmla="*/ 2957037 w 3222997"/>
              <a:gd name="connsiteY841" fmla="*/ 9541340 h 10359982"/>
              <a:gd name="connsiteX842" fmla="*/ 2938051 w 3222997"/>
              <a:gd name="connsiteY842" fmla="*/ 9563848 h 10359982"/>
              <a:gd name="connsiteX843" fmla="*/ 2934437 w 3222997"/>
              <a:gd name="connsiteY843" fmla="*/ 9549551 h 10359982"/>
              <a:gd name="connsiteX844" fmla="*/ 2954429 w 3222997"/>
              <a:gd name="connsiteY844" fmla="*/ 9527776 h 10359982"/>
              <a:gd name="connsiteX845" fmla="*/ 2960422 w 3222997"/>
              <a:gd name="connsiteY845" fmla="*/ 9562247 h 10359982"/>
              <a:gd name="connsiteX846" fmla="*/ 2962115 w 3222997"/>
              <a:gd name="connsiteY846" fmla="*/ 9575423 h 10359982"/>
              <a:gd name="connsiteX847" fmla="*/ 2960560 w 3222997"/>
              <a:gd name="connsiteY847" fmla="*/ 9577482 h 10359982"/>
              <a:gd name="connsiteX848" fmla="*/ 2945051 w 3222997"/>
              <a:gd name="connsiteY848" fmla="*/ 9597200 h 10359982"/>
              <a:gd name="connsiteX849" fmla="*/ 2942375 w 3222997"/>
              <a:gd name="connsiteY849" fmla="*/ 9583269 h 10359982"/>
              <a:gd name="connsiteX850" fmla="*/ 2960400 w 3222997"/>
              <a:gd name="connsiteY850" fmla="*/ 9562247 h 10359982"/>
              <a:gd name="connsiteX851" fmla="*/ 2933545 w 3222997"/>
              <a:gd name="connsiteY851" fmla="*/ 9569018 h 10359982"/>
              <a:gd name="connsiteX852" fmla="*/ 2912203 w 3222997"/>
              <a:gd name="connsiteY852" fmla="*/ 9592740 h 10359982"/>
              <a:gd name="connsiteX853" fmla="*/ 2907468 w 3222997"/>
              <a:gd name="connsiteY853" fmla="*/ 9577391 h 10359982"/>
              <a:gd name="connsiteX854" fmla="*/ 2929885 w 3222997"/>
              <a:gd name="connsiteY854" fmla="*/ 9554309 h 10359982"/>
              <a:gd name="connsiteX855" fmla="*/ 2933522 w 3222997"/>
              <a:gd name="connsiteY855" fmla="*/ 9569018 h 10359982"/>
              <a:gd name="connsiteX856" fmla="*/ 2937754 w 3222997"/>
              <a:gd name="connsiteY856" fmla="*/ 9588462 h 10359982"/>
              <a:gd name="connsiteX857" fmla="*/ 2940430 w 3222997"/>
              <a:gd name="connsiteY857" fmla="*/ 9602918 h 10359982"/>
              <a:gd name="connsiteX858" fmla="*/ 2920987 w 3222997"/>
              <a:gd name="connsiteY858" fmla="*/ 9626114 h 10359982"/>
              <a:gd name="connsiteX859" fmla="*/ 2917259 w 3222997"/>
              <a:gd name="connsiteY859" fmla="*/ 9610948 h 10359982"/>
              <a:gd name="connsiteX860" fmla="*/ 2937754 w 3222997"/>
              <a:gd name="connsiteY860" fmla="*/ 9588438 h 10359982"/>
              <a:gd name="connsiteX861" fmla="*/ 2945303 w 3222997"/>
              <a:gd name="connsiteY861" fmla="*/ 9637071 h 10359982"/>
              <a:gd name="connsiteX862" fmla="*/ 2927758 w 3222997"/>
              <a:gd name="connsiteY862" fmla="*/ 9659603 h 10359982"/>
              <a:gd name="connsiteX863" fmla="*/ 2924990 w 3222997"/>
              <a:gd name="connsiteY863" fmla="*/ 9644711 h 10359982"/>
              <a:gd name="connsiteX864" fmla="*/ 2943564 w 3222997"/>
              <a:gd name="connsiteY864" fmla="*/ 9622979 h 10359982"/>
              <a:gd name="connsiteX865" fmla="*/ 2945325 w 3222997"/>
              <a:gd name="connsiteY865" fmla="*/ 9637071 h 10359982"/>
              <a:gd name="connsiteX866" fmla="*/ 2917121 w 3222997"/>
              <a:gd name="connsiteY866" fmla="*/ 9630620 h 10359982"/>
              <a:gd name="connsiteX867" fmla="*/ 2895368 w 3222997"/>
              <a:gd name="connsiteY867" fmla="*/ 9654936 h 10359982"/>
              <a:gd name="connsiteX868" fmla="*/ 2890518 w 3222997"/>
              <a:gd name="connsiteY868" fmla="*/ 9638763 h 10359982"/>
              <a:gd name="connsiteX869" fmla="*/ 2913393 w 3222997"/>
              <a:gd name="connsiteY869" fmla="*/ 9615088 h 10359982"/>
              <a:gd name="connsiteX870" fmla="*/ 2917121 w 3222997"/>
              <a:gd name="connsiteY870" fmla="*/ 9630620 h 10359982"/>
              <a:gd name="connsiteX871" fmla="*/ 2921010 w 3222997"/>
              <a:gd name="connsiteY871" fmla="*/ 9649194 h 10359982"/>
              <a:gd name="connsiteX872" fmla="*/ 2923778 w 3222997"/>
              <a:gd name="connsiteY872" fmla="*/ 9664543 h 10359982"/>
              <a:gd name="connsiteX873" fmla="*/ 2903877 w 3222997"/>
              <a:gd name="connsiteY873" fmla="*/ 9688425 h 10359982"/>
              <a:gd name="connsiteX874" fmla="*/ 2900057 w 3222997"/>
              <a:gd name="connsiteY874" fmla="*/ 9672367 h 10359982"/>
              <a:gd name="connsiteX875" fmla="*/ 2900789 w 3222997"/>
              <a:gd name="connsiteY875" fmla="*/ 9671588 h 10359982"/>
              <a:gd name="connsiteX876" fmla="*/ 2921010 w 3222997"/>
              <a:gd name="connsiteY876" fmla="*/ 9649194 h 10359982"/>
              <a:gd name="connsiteX877" fmla="*/ 2930709 w 3222997"/>
              <a:gd name="connsiteY877" fmla="*/ 9678612 h 10359982"/>
              <a:gd name="connsiteX878" fmla="*/ 2947293 w 3222997"/>
              <a:gd name="connsiteY878" fmla="*/ 9657818 h 10359982"/>
              <a:gd name="connsiteX879" fmla="*/ 2948207 w 3222997"/>
              <a:gd name="connsiteY879" fmla="*/ 9671451 h 10359982"/>
              <a:gd name="connsiteX880" fmla="*/ 2932584 w 3222997"/>
              <a:gd name="connsiteY880" fmla="*/ 9693090 h 10359982"/>
              <a:gd name="connsiteX881" fmla="*/ 2930709 w 3222997"/>
              <a:gd name="connsiteY881" fmla="*/ 9678612 h 10359982"/>
              <a:gd name="connsiteX882" fmla="*/ 2952325 w 3222997"/>
              <a:gd name="connsiteY882" fmla="*/ 9651344 h 10359982"/>
              <a:gd name="connsiteX883" fmla="*/ 2966187 w 3222997"/>
              <a:gd name="connsiteY883" fmla="*/ 9632771 h 10359982"/>
              <a:gd name="connsiteX884" fmla="*/ 2966347 w 3222997"/>
              <a:gd name="connsiteY884" fmla="*/ 9644642 h 10359982"/>
              <a:gd name="connsiteX885" fmla="*/ 2953309 w 3222997"/>
              <a:gd name="connsiteY885" fmla="*/ 9664062 h 10359982"/>
              <a:gd name="connsiteX886" fmla="*/ 2952325 w 3222997"/>
              <a:gd name="connsiteY886" fmla="*/ 9651344 h 10359982"/>
              <a:gd name="connsiteX887" fmla="*/ 2948322 w 3222997"/>
              <a:gd name="connsiteY887" fmla="*/ 9617147 h 10359982"/>
              <a:gd name="connsiteX888" fmla="*/ 2964334 w 3222997"/>
              <a:gd name="connsiteY888" fmla="*/ 9597200 h 10359982"/>
              <a:gd name="connsiteX889" fmla="*/ 2965203 w 3222997"/>
              <a:gd name="connsiteY889" fmla="*/ 9609804 h 10359982"/>
              <a:gd name="connsiteX890" fmla="*/ 2950106 w 3222997"/>
              <a:gd name="connsiteY890" fmla="*/ 9630597 h 10359982"/>
              <a:gd name="connsiteX891" fmla="*/ 2948299 w 3222997"/>
              <a:gd name="connsiteY891" fmla="*/ 9617147 h 10359982"/>
              <a:gd name="connsiteX892" fmla="*/ 2965912 w 3222997"/>
              <a:gd name="connsiteY892" fmla="*/ 9555682 h 10359982"/>
              <a:gd name="connsiteX893" fmla="*/ 2981375 w 3222997"/>
              <a:gd name="connsiteY893" fmla="*/ 9536559 h 10359982"/>
              <a:gd name="connsiteX894" fmla="*/ 2982222 w 3222997"/>
              <a:gd name="connsiteY894" fmla="*/ 9548088 h 10359982"/>
              <a:gd name="connsiteX895" fmla="*/ 2967673 w 3222997"/>
              <a:gd name="connsiteY895" fmla="*/ 9568080 h 10359982"/>
              <a:gd name="connsiteX896" fmla="*/ 2965912 w 3222997"/>
              <a:gd name="connsiteY896" fmla="*/ 9555682 h 10359982"/>
              <a:gd name="connsiteX897" fmla="*/ 2983457 w 3222997"/>
              <a:gd name="connsiteY897" fmla="*/ 9494217 h 10359982"/>
              <a:gd name="connsiteX898" fmla="*/ 2984669 w 3222997"/>
              <a:gd name="connsiteY898" fmla="*/ 9492776 h 10359982"/>
              <a:gd name="connsiteX899" fmla="*/ 2998394 w 3222997"/>
              <a:gd name="connsiteY899" fmla="*/ 9475849 h 10359982"/>
              <a:gd name="connsiteX900" fmla="*/ 2999217 w 3222997"/>
              <a:gd name="connsiteY900" fmla="*/ 9486326 h 10359982"/>
              <a:gd name="connsiteX901" fmla="*/ 2985127 w 3222997"/>
              <a:gd name="connsiteY901" fmla="*/ 9505609 h 10359982"/>
              <a:gd name="connsiteX902" fmla="*/ 2983457 w 3222997"/>
              <a:gd name="connsiteY902" fmla="*/ 9494241 h 10359982"/>
              <a:gd name="connsiteX903" fmla="*/ 2977121 w 3222997"/>
              <a:gd name="connsiteY903" fmla="*/ 9460340 h 10359982"/>
              <a:gd name="connsiteX904" fmla="*/ 2994162 w 3222997"/>
              <a:gd name="connsiteY904" fmla="*/ 9440760 h 10359982"/>
              <a:gd name="connsiteX905" fmla="*/ 2995763 w 3222997"/>
              <a:gd name="connsiteY905" fmla="*/ 9451968 h 10359982"/>
              <a:gd name="connsiteX906" fmla="*/ 2989999 w 3222997"/>
              <a:gd name="connsiteY906" fmla="*/ 9459403 h 10359982"/>
              <a:gd name="connsiteX907" fmla="*/ 2979591 w 3222997"/>
              <a:gd name="connsiteY907" fmla="*/ 9472395 h 10359982"/>
              <a:gd name="connsiteX908" fmla="*/ 2977098 w 3222997"/>
              <a:gd name="connsiteY908" fmla="*/ 9460340 h 10359982"/>
              <a:gd name="connsiteX909" fmla="*/ 2994460 w 3222997"/>
              <a:gd name="connsiteY909" fmla="*/ 9398853 h 10359982"/>
              <a:gd name="connsiteX910" fmla="*/ 3011043 w 3222997"/>
              <a:gd name="connsiteY910" fmla="*/ 9379959 h 10359982"/>
              <a:gd name="connsiteX911" fmla="*/ 3012576 w 3222997"/>
              <a:gd name="connsiteY911" fmla="*/ 9390206 h 10359982"/>
              <a:gd name="connsiteX912" fmla="*/ 3004593 w 3222997"/>
              <a:gd name="connsiteY912" fmla="*/ 9400385 h 10359982"/>
              <a:gd name="connsiteX913" fmla="*/ 2996838 w 3222997"/>
              <a:gd name="connsiteY913" fmla="*/ 9409971 h 10359982"/>
              <a:gd name="connsiteX914" fmla="*/ 2994437 w 3222997"/>
              <a:gd name="connsiteY914" fmla="*/ 9398853 h 10359982"/>
              <a:gd name="connsiteX915" fmla="*/ 2936198 w 3222997"/>
              <a:gd name="connsiteY915" fmla="*/ 9152652 h 10359982"/>
              <a:gd name="connsiteX916" fmla="*/ 2441472 w 3222997"/>
              <a:gd name="connsiteY916" fmla="*/ 8689186 h 10359982"/>
              <a:gd name="connsiteX917" fmla="*/ 1345287 w 3222997"/>
              <a:gd name="connsiteY917" fmla="*/ 8035105 h 10359982"/>
              <a:gd name="connsiteX918" fmla="*/ 850125 w 3222997"/>
              <a:gd name="connsiteY918" fmla="*/ 7647332 h 10359982"/>
              <a:gd name="connsiteX919" fmla="*/ 520917 w 3222997"/>
              <a:gd name="connsiteY919" fmla="*/ 7171263 h 10359982"/>
              <a:gd name="connsiteX920" fmla="*/ 497059 w 3222997"/>
              <a:gd name="connsiteY920" fmla="*/ 7108814 h 10359982"/>
              <a:gd name="connsiteX921" fmla="*/ 557837 w 3222997"/>
              <a:gd name="connsiteY921" fmla="*/ 7087244 h 10359982"/>
              <a:gd name="connsiteX922" fmla="*/ 562823 w 3222997"/>
              <a:gd name="connsiteY922" fmla="*/ 7098932 h 10359982"/>
              <a:gd name="connsiteX923" fmla="*/ 1146943 w 3222997"/>
              <a:gd name="connsiteY923" fmla="*/ 7793181 h 10359982"/>
              <a:gd name="connsiteX924" fmla="*/ 2377721 w 3222997"/>
              <a:gd name="connsiteY924" fmla="*/ 8579753 h 10359982"/>
              <a:gd name="connsiteX925" fmla="*/ 2848155 w 3222997"/>
              <a:gd name="connsiteY925" fmla="*/ 8965193 h 10359982"/>
              <a:gd name="connsiteX926" fmla="*/ 2985630 w 3222997"/>
              <a:gd name="connsiteY926" fmla="*/ 9176785 h 10359982"/>
              <a:gd name="connsiteX927" fmla="*/ 3029366 w 3222997"/>
              <a:gd name="connsiteY927" fmla="*/ 9328490 h 10359982"/>
              <a:gd name="connsiteX928" fmla="*/ 3019118 w 3222997"/>
              <a:gd name="connsiteY928" fmla="*/ 9341369 h 10359982"/>
              <a:gd name="connsiteX929" fmla="*/ 3014063 w 3222997"/>
              <a:gd name="connsiteY929" fmla="*/ 9347522 h 10359982"/>
              <a:gd name="connsiteX930" fmla="*/ 2936244 w 3222997"/>
              <a:gd name="connsiteY930" fmla="*/ 9152606 h 10359982"/>
              <a:gd name="connsiteX931" fmla="*/ 496762 w 3222997"/>
              <a:gd name="connsiteY931" fmla="*/ 7108059 h 10359982"/>
              <a:gd name="connsiteX932" fmla="*/ 475123 w 3222997"/>
              <a:gd name="connsiteY932" fmla="*/ 7044147 h 10359982"/>
              <a:gd name="connsiteX933" fmla="*/ 525172 w 3222997"/>
              <a:gd name="connsiteY933" fmla="*/ 7022736 h 10359982"/>
              <a:gd name="connsiteX934" fmla="*/ 530868 w 3222997"/>
              <a:gd name="connsiteY934" fmla="*/ 7020449 h 10359982"/>
              <a:gd name="connsiteX935" fmla="*/ 557493 w 3222997"/>
              <a:gd name="connsiteY935" fmla="*/ 7086511 h 10359982"/>
              <a:gd name="connsiteX936" fmla="*/ 496762 w 3222997"/>
              <a:gd name="connsiteY936" fmla="*/ 7108059 h 10359982"/>
              <a:gd name="connsiteX937" fmla="*/ 1808996 w 3222997"/>
              <a:gd name="connsiteY937" fmla="*/ 4519505 h 10359982"/>
              <a:gd name="connsiteX938" fmla="*/ 1856094 w 3222997"/>
              <a:gd name="connsiteY938" fmla="*/ 4503127 h 10359982"/>
              <a:gd name="connsiteX939" fmla="*/ 1866136 w 3222997"/>
              <a:gd name="connsiteY939" fmla="*/ 4555258 h 10359982"/>
              <a:gd name="connsiteX940" fmla="*/ 1823269 w 3222997"/>
              <a:gd name="connsiteY940" fmla="*/ 4575136 h 10359982"/>
              <a:gd name="connsiteX941" fmla="*/ 1808996 w 3222997"/>
              <a:gd name="connsiteY941" fmla="*/ 4519505 h 10359982"/>
              <a:gd name="connsiteX942" fmla="*/ 1862156 w 3222997"/>
              <a:gd name="connsiteY942" fmla="*/ 4500839 h 10359982"/>
              <a:gd name="connsiteX943" fmla="*/ 1905342 w 3222997"/>
              <a:gd name="connsiteY943" fmla="*/ 4483111 h 10359982"/>
              <a:gd name="connsiteX944" fmla="*/ 1911290 w 3222997"/>
              <a:gd name="connsiteY944" fmla="*/ 4531148 h 10359982"/>
              <a:gd name="connsiteX945" fmla="*/ 1872060 w 3222997"/>
              <a:gd name="connsiteY945" fmla="*/ 4552285 h 10359982"/>
              <a:gd name="connsiteX946" fmla="*/ 1862156 w 3222997"/>
              <a:gd name="connsiteY946" fmla="*/ 4500839 h 10359982"/>
              <a:gd name="connsiteX947" fmla="*/ 1869064 w 3222997"/>
              <a:gd name="connsiteY947" fmla="*/ 4570561 h 10359982"/>
              <a:gd name="connsiteX948" fmla="*/ 1878808 w 3222997"/>
              <a:gd name="connsiteY948" fmla="*/ 4622373 h 10359982"/>
              <a:gd name="connsiteX949" fmla="*/ 1841134 w 3222997"/>
              <a:gd name="connsiteY949" fmla="*/ 4645270 h 10359982"/>
              <a:gd name="connsiteX950" fmla="*/ 1827043 w 3222997"/>
              <a:gd name="connsiteY950" fmla="*/ 4589913 h 10359982"/>
              <a:gd name="connsiteX951" fmla="*/ 1869041 w 3222997"/>
              <a:gd name="connsiteY951" fmla="*/ 4570539 h 10359982"/>
              <a:gd name="connsiteX952" fmla="*/ 1836079 w 3222997"/>
              <a:gd name="connsiteY952" fmla="*/ 4648130 h 10359982"/>
              <a:gd name="connsiteX953" fmla="*/ 1809750 w 3222997"/>
              <a:gd name="connsiteY953" fmla="*/ 4662381 h 10359982"/>
              <a:gd name="connsiteX954" fmla="*/ 1794882 w 3222997"/>
              <a:gd name="connsiteY954" fmla="*/ 4669929 h 10359982"/>
              <a:gd name="connsiteX955" fmla="*/ 1776057 w 3222997"/>
              <a:gd name="connsiteY955" fmla="*/ 4610409 h 10359982"/>
              <a:gd name="connsiteX956" fmla="*/ 1820181 w 3222997"/>
              <a:gd name="connsiteY956" fmla="*/ 4592864 h 10359982"/>
              <a:gd name="connsiteX957" fmla="*/ 1821851 w 3222997"/>
              <a:gd name="connsiteY957" fmla="*/ 4592155 h 10359982"/>
              <a:gd name="connsiteX958" fmla="*/ 1836079 w 3222997"/>
              <a:gd name="connsiteY958" fmla="*/ 4648107 h 10359982"/>
              <a:gd name="connsiteX959" fmla="*/ 672323 w 3222997"/>
              <a:gd name="connsiteY959" fmla="*/ 6940067 h 10359982"/>
              <a:gd name="connsiteX960" fmla="*/ 650363 w 3222997"/>
              <a:gd name="connsiteY960" fmla="*/ 6894363 h 10359982"/>
              <a:gd name="connsiteX961" fmla="*/ 713039 w 3222997"/>
              <a:gd name="connsiteY961" fmla="*/ 6870917 h 10359982"/>
              <a:gd name="connsiteX962" fmla="*/ 753138 w 3222997"/>
              <a:gd name="connsiteY962" fmla="*/ 6942263 h 10359982"/>
              <a:gd name="connsiteX963" fmla="*/ 684332 w 3222997"/>
              <a:gd name="connsiteY963" fmla="*/ 6963720 h 10359982"/>
              <a:gd name="connsiteX964" fmla="*/ 672323 w 3222997"/>
              <a:gd name="connsiteY964" fmla="*/ 6940067 h 10359982"/>
              <a:gd name="connsiteX965" fmla="*/ 673215 w 3222997"/>
              <a:gd name="connsiteY965" fmla="*/ 6967311 h 10359982"/>
              <a:gd name="connsiteX966" fmla="*/ 609121 w 3222997"/>
              <a:gd name="connsiteY966" fmla="*/ 6989088 h 10359982"/>
              <a:gd name="connsiteX967" fmla="*/ 580825 w 3222997"/>
              <a:gd name="connsiteY967" fmla="*/ 6922454 h 10359982"/>
              <a:gd name="connsiteX968" fmla="*/ 639658 w 3222997"/>
              <a:gd name="connsiteY968" fmla="*/ 6898504 h 10359982"/>
              <a:gd name="connsiteX969" fmla="*/ 662533 w 3222997"/>
              <a:gd name="connsiteY969" fmla="*/ 6946197 h 10359982"/>
              <a:gd name="connsiteX970" fmla="*/ 673192 w 3222997"/>
              <a:gd name="connsiteY970" fmla="*/ 6967311 h 10359982"/>
              <a:gd name="connsiteX971" fmla="*/ 781594 w 3222997"/>
              <a:gd name="connsiteY971" fmla="*/ 6664518 h 10359982"/>
              <a:gd name="connsiteX972" fmla="*/ 812337 w 3222997"/>
              <a:gd name="connsiteY972" fmla="*/ 6717244 h 10359982"/>
              <a:gd name="connsiteX973" fmla="*/ 823660 w 3222997"/>
              <a:gd name="connsiteY973" fmla="*/ 6735887 h 10359982"/>
              <a:gd name="connsiteX974" fmla="*/ 759680 w 3222997"/>
              <a:gd name="connsiteY974" fmla="*/ 6761484 h 10359982"/>
              <a:gd name="connsiteX975" fmla="*/ 723035 w 3222997"/>
              <a:gd name="connsiteY975" fmla="*/ 6692013 h 10359982"/>
              <a:gd name="connsiteX976" fmla="*/ 781616 w 3222997"/>
              <a:gd name="connsiteY976" fmla="*/ 6664518 h 10359982"/>
              <a:gd name="connsiteX977" fmla="*/ 721045 w 3222997"/>
              <a:gd name="connsiteY977" fmla="*/ 6688148 h 10359982"/>
              <a:gd name="connsiteX978" fmla="*/ 688747 w 3222997"/>
              <a:gd name="connsiteY978" fmla="*/ 6621239 h 10359982"/>
              <a:gd name="connsiteX979" fmla="*/ 741929 w 3222997"/>
              <a:gd name="connsiteY979" fmla="*/ 6592028 h 10359982"/>
              <a:gd name="connsiteX980" fmla="*/ 779421 w 3222997"/>
              <a:gd name="connsiteY980" fmla="*/ 6660721 h 10359982"/>
              <a:gd name="connsiteX981" fmla="*/ 721022 w 3222997"/>
              <a:gd name="connsiteY981" fmla="*/ 6688148 h 10359982"/>
              <a:gd name="connsiteX982" fmla="*/ 747396 w 3222997"/>
              <a:gd name="connsiteY982" fmla="*/ 6766494 h 10359982"/>
              <a:gd name="connsiteX983" fmla="*/ 686711 w 3222997"/>
              <a:gd name="connsiteY983" fmla="*/ 6791816 h 10359982"/>
              <a:gd name="connsiteX984" fmla="*/ 655739 w 3222997"/>
              <a:gd name="connsiteY984" fmla="*/ 6724999 h 10359982"/>
              <a:gd name="connsiteX985" fmla="*/ 711186 w 3222997"/>
              <a:gd name="connsiteY985" fmla="*/ 6697709 h 10359982"/>
              <a:gd name="connsiteX986" fmla="*/ 747396 w 3222997"/>
              <a:gd name="connsiteY986" fmla="*/ 6766494 h 10359982"/>
              <a:gd name="connsiteX987" fmla="*/ 749089 w 3222997"/>
              <a:gd name="connsiteY987" fmla="*/ 6769559 h 10359982"/>
              <a:gd name="connsiteX988" fmla="*/ 762402 w 3222997"/>
              <a:gd name="connsiteY988" fmla="*/ 6793554 h 10359982"/>
              <a:gd name="connsiteX989" fmla="*/ 790057 w 3222997"/>
              <a:gd name="connsiteY989" fmla="*/ 6840973 h 10359982"/>
              <a:gd name="connsiteX990" fmla="*/ 723516 w 3222997"/>
              <a:gd name="connsiteY990" fmla="*/ 6864374 h 10359982"/>
              <a:gd name="connsiteX991" fmla="*/ 722761 w 3222997"/>
              <a:gd name="connsiteY991" fmla="*/ 6862956 h 10359982"/>
              <a:gd name="connsiteX992" fmla="*/ 688220 w 3222997"/>
              <a:gd name="connsiteY992" fmla="*/ 6794927 h 10359982"/>
              <a:gd name="connsiteX993" fmla="*/ 749066 w 3222997"/>
              <a:gd name="connsiteY993" fmla="*/ 6769559 h 10359982"/>
              <a:gd name="connsiteX994" fmla="*/ 711804 w 3222997"/>
              <a:gd name="connsiteY994" fmla="*/ 6868606 h 10359982"/>
              <a:gd name="connsiteX995" fmla="*/ 649265 w 3222997"/>
              <a:gd name="connsiteY995" fmla="*/ 6892007 h 10359982"/>
              <a:gd name="connsiteX996" fmla="*/ 619620 w 3222997"/>
              <a:gd name="connsiteY996" fmla="*/ 6825282 h 10359982"/>
              <a:gd name="connsiteX997" fmla="*/ 676943 w 3222997"/>
              <a:gd name="connsiteY997" fmla="*/ 6799776 h 10359982"/>
              <a:gd name="connsiteX998" fmla="*/ 711804 w 3222997"/>
              <a:gd name="connsiteY998" fmla="*/ 6868606 h 10359982"/>
              <a:gd name="connsiteX999" fmla="*/ 724751 w 3222997"/>
              <a:gd name="connsiteY999" fmla="*/ 6866708 h 10359982"/>
              <a:gd name="connsiteX1000" fmla="*/ 791430 w 3222997"/>
              <a:gd name="connsiteY1000" fmla="*/ 6843284 h 10359982"/>
              <a:gd name="connsiteX1001" fmla="*/ 838642 w 3222997"/>
              <a:gd name="connsiteY1001" fmla="*/ 6917101 h 10359982"/>
              <a:gd name="connsiteX1002" fmla="*/ 765353 w 3222997"/>
              <a:gd name="connsiteY1002" fmla="*/ 6938580 h 10359982"/>
              <a:gd name="connsiteX1003" fmla="*/ 724728 w 3222997"/>
              <a:gd name="connsiteY1003" fmla="*/ 6866708 h 10359982"/>
              <a:gd name="connsiteX1004" fmla="*/ 804262 w 3222997"/>
              <a:gd name="connsiteY1004" fmla="*/ 6838869 h 10359982"/>
              <a:gd name="connsiteX1005" fmla="*/ 874761 w 3222997"/>
              <a:gd name="connsiteY1005" fmla="*/ 6814988 h 10359982"/>
              <a:gd name="connsiteX1006" fmla="*/ 929110 w 3222997"/>
              <a:gd name="connsiteY1006" fmla="*/ 6891367 h 10359982"/>
              <a:gd name="connsiteX1007" fmla="*/ 852092 w 3222997"/>
              <a:gd name="connsiteY1007" fmla="*/ 6913258 h 10359982"/>
              <a:gd name="connsiteX1008" fmla="*/ 804262 w 3222997"/>
              <a:gd name="connsiteY1008" fmla="*/ 6838869 h 10359982"/>
              <a:gd name="connsiteX1009" fmla="*/ 802867 w 3222997"/>
              <a:gd name="connsiteY1009" fmla="*/ 6836582 h 10359982"/>
              <a:gd name="connsiteX1010" fmla="*/ 773199 w 3222997"/>
              <a:gd name="connsiteY1010" fmla="*/ 6785846 h 10359982"/>
              <a:gd name="connsiteX1011" fmla="*/ 761373 w 3222997"/>
              <a:gd name="connsiteY1011" fmla="*/ 6764572 h 10359982"/>
              <a:gd name="connsiteX1012" fmla="*/ 825512 w 3222997"/>
              <a:gd name="connsiteY1012" fmla="*/ 6738929 h 10359982"/>
              <a:gd name="connsiteX1013" fmla="*/ 873228 w 3222997"/>
              <a:gd name="connsiteY1013" fmla="*/ 6812769 h 10359982"/>
              <a:gd name="connsiteX1014" fmla="*/ 802867 w 3222997"/>
              <a:gd name="connsiteY1014" fmla="*/ 6836605 h 10359982"/>
              <a:gd name="connsiteX1015" fmla="*/ 838802 w 3222997"/>
              <a:gd name="connsiteY1015" fmla="*/ 6733645 h 10359982"/>
              <a:gd name="connsiteX1016" fmla="*/ 906076 w 3222997"/>
              <a:gd name="connsiteY1016" fmla="*/ 6707156 h 10359982"/>
              <a:gd name="connsiteX1017" fmla="*/ 960563 w 3222997"/>
              <a:gd name="connsiteY1017" fmla="*/ 6783352 h 10359982"/>
              <a:gd name="connsiteX1018" fmla="*/ 887159 w 3222997"/>
              <a:gd name="connsiteY1018" fmla="*/ 6808034 h 10359982"/>
              <a:gd name="connsiteX1019" fmla="*/ 838802 w 3222997"/>
              <a:gd name="connsiteY1019" fmla="*/ 6733622 h 10359982"/>
              <a:gd name="connsiteX1020" fmla="*/ 836927 w 3222997"/>
              <a:gd name="connsiteY1020" fmla="*/ 6730649 h 10359982"/>
              <a:gd name="connsiteX1021" fmla="*/ 823591 w 3222997"/>
              <a:gd name="connsiteY1021" fmla="*/ 6708712 h 10359982"/>
              <a:gd name="connsiteX1022" fmla="*/ 794380 w 3222997"/>
              <a:gd name="connsiteY1022" fmla="*/ 6658639 h 10359982"/>
              <a:gd name="connsiteX1023" fmla="*/ 855707 w 3222997"/>
              <a:gd name="connsiteY1023" fmla="*/ 6630526 h 10359982"/>
              <a:gd name="connsiteX1024" fmla="*/ 862294 w 3222997"/>
              <a:gd name="connsiteY1024" fmla="*/ 6640980 h 10359982"/>
              <a:gd name="connsiteX1025" fmla="*/ 904040 w 3222997"/>
              <a:gd name="connsiteY1025" fmla="*/ 6704228 h 10359982"/>
              <a:gd name="connsiteX1026" fmla="*/ 836927 w 3222997"/>
              <a:gd name="connsiteY1026" fmla="*/ 6730649 h 10359982"/>
              <a:gd name="connsiteX1027" fmla="*/ 792207 w 3222997"/>
              <a:gd name="connsiteY1027" fmla="*/ 6654819 h 10359982"/>
              <a:gd name="connsiteX1028" fmla="*/ 754259 w 3222997"/>
              <a:gd name="connsiteY1028" fmla="*/ 6585394 h 10359982"/>
              <a:gd name="connsiteX1029" fmla="*/ 810141 w 3222997"/>
              <a:gd name="connsiteY1029" fmla="*/ 6555657 h 10359982"/>
              <a:gd name="connsiteX1030" fmla="*/ 853350 w 3222997"/>
              <a:gd name="connsiteY1030" fmla="*/ 6626797 h 10359982"/>
              <a:gd name="connsiteX1031" fmla="*/ 792207 w 3222997"/>
              <a:gd name="connsiteY1031" fmla="*/ 6654819 h 10359982"/>
              <a:gd name="connsiteX1032" fmla="*/ 751834 w 3222997"/>
              <a:gd name="connsiteY1032" fmla="*/ 6580773 h 10359982"/>
              <a:gd name="connsiteX1033" fmla="*/ 718255 w 3222997"/>
              <a:gd name="connsiteY1033" fmla="*/ 6513864 h 10359982"/>
              <a:gd name="connsiteX1034" fmla="*/ 768761 w 3222997"/>
              <a:gd name="connsiteY1034" fmla="*/ 6482663 h 10359982"/>
              <a:gd name="connsiteX1035" fmla="*/ 807487 w 3222997"/>
              <a:gd name="connsiteY1035" fmla="*/ 6551173 h 10359982"/>
              <a:gd name="connsiteX1036" fmla="*/ 751834 w 3222997"/>
              <a:gd name="connsiteY1036" fmla="*/ 6580796 h 10359982"/>
              <a:gd name="connsiteX1037" fmla="*/ 823294 w 3222997"/>
              <a:gd name="connsiteY1037" fmla="*/ 6548703 h 10359982"/>
              <a:gd name="connsiteX1038" fmla="*/ 881440 w 3222997"/>
              <a:gd name="connsiteY1038" fmla="*/ 6518073 h 10359982"/>
              <a:gd name="connsiteX1039" fmla="*/ 912275 w 3222997"/>
              <a:gd name="connsiteY1039" fmla="*/ 6564692 h 10359982"/>
              <a:gd name="connsiteX1040" fmla="*/ 930551 w 3222997"/>
              <a:gd name="connsiteY1040" fmla="*/ 6591410 h 10359982"/>
              <a:gd name="connsiteX1041" fmla="*/ 867052 w 3222997"/>
              <a:gd name="connsiteY1041" fmla="*/ 6620530 h 10359982"/>
              <a:gd name="connsiteX1042" fmla="*/ 823294 w 3222997"/>
              <a:gd name="connsiteY1042" fmla="*/ 6548703 h 10359982"/>
              <a:gd name="connsiteX1043" fmla="*/ 820640 w 3222997"/>
              <a:gd name="connsiteY1043" fmla="*/ 6544196 h 10359982"/>
              <a:gd name="connsiteX1044" fmla="*/ 781433 w 3222997"/>
              <a:gd name="connsiteY1044" fmla="*/ 6474908 h 10359982"/>
              <a:gd name="connsiteX1045" fmla="*/ 834227 w 3222997"/>
              <a:gd name="connsiteY1045" fmla="*/ 6442930 h 10359982"/>
              <a:gd name="connsiteX1046" fmla="*/ 878581 w 3222997"/>
              <a:gd name="connsiteY1046" fmla="*/ 6513659 h 10359982"/>
              <a:gd name="connsiteX1047" fmla="*/ 820640 w 3222997"/>
              <a:gd name="connsiteY1047" fmla="*/ 6544196 h 10359982"/>
              <a:gd name="connsiteX1048" fmla="*/ 778551 w 3222997"/>
              <a:gd name="connsiteY1048" fmla="*/ 6469579 h 10359982"/>
              <a:gd name="connsiteX1049" fmla="*/ 743759 w 3222997"/>
              <a:gd name="connsiteY1049" fmla="*/ 6402762 h 10359982"/>
              <a:gd name="connsiteX1050" fmla="*/ 791269 w 3222997"/>
              <a:gd name="connsiteY1050" fmla="*/ 6369594 h 10359982"/>
              <a:gd name="connsiteX1051" fmla="*/ 831094 w 3222997"/>
              <a:gd name="connsiteY1051" fmla="*/ 6437760 h 10359982"/>
              <a:gd name="connsiteX1052" fmla="*/ 778551 w 3222997"/>
              <a:gd name="connsiteY1052" fmla="*/ 6469579 h 10359982"/>
              <a:gd name="connsiteX1053" fmla="*/ 847701 w 3222997"/>
              <a:gd name="connsiteY1053" fmla="*/ 6434810 h 10359982"/>
              <a:gd name="connsiteX1054" fmla="*/ 902302 w 3222997"/>
              <a:gd name="connsiteY1054" fmla="*/ 6401732 h 10359982"/>
              <a:gd name="connsiteX1055" fmla="*/ 952305 w 3222997"/>
              <a:gd name="connsiteY1055" fmla="*/ 6474428 h 10359982"/>
              <a:gd name="connsiteX1056" fmla="*/ 892603 w 3222997"/>
              <a:gd name="connsiteY1056" fmla="*/ 6506293 h 10359982"/>
              <a:gd name="connsiteX1057" fmla="*/ 847723 w 3222997"/>
              <a:gd name="connsiteY1057" fmla="*/ 6434832 h 10359982"/>
              <a:gd name="connsiteX1058" fmla="*/ 844544 w 3222997"/>
              <a:gd name="connsiteY1058" fmla="*/ 6429617 h 10359982"/>
              <a:gd name="connsiteX1059" fmla="*/ 804216 w 3222997"/>
              <a:gd name="connsiteY1059" fmla="*/ 6360626 h 10359982"/>
              <a:gd name="connsiteX1060" fmla="*/ 853579 w 3222997"/>
              <a:gd name="connsiteY1060" fmla="*/ 6326543 h 10359982"/>
              <a:gd name="connsiteX1061" fmla="*/ 898939 w 3222997"/>
              <a:gd name="connsiteY1061" fmla="*/ 6396654 h 10359982"/>
              <a:gd name="connsiteX1062" fmla="*/ 844567 w 3222997"/>
              <a:gd name="connsiteY1062" fmla="*/ 6429617 h 10359982"/>
              <a:gd name="connsiteX1063" fmla="*/ 800785 w 3222997"/>
              <a:gd name="connsiteY1063" fmla="*/ 6354588 h 10359982"/>
              <a:gd name="connsiteX1064" fmla="*/ 764872 w 3222997"/>
              <a:gd name="connsiteY1064" fmla="*/ 6287999 h 10359982"/>
              <a:gd name="connsiteX1065" fmla="*/ 809066 w 3222997"/>
              <a:gd name="connsiteY1065" fmla="*/ 6253069 h 10359982"/>
              <a:gd name="connsiteX1066" fmla="*/ 849896 w 3222997"/>
              <a:gd name="connsiteY1066" fmla="*/ 6320687 h 10359982"/>
              <a:gd name="connsiteX1067" fmla="*/ 800785 w 3222997"/>
              <a:gd name="connsiteY1067" fmla="*/ 6354588 h 10359982"/>
              <a:gd name="connsiteX1068" fmla="*/ 867212 w 3222997"/>
              <a:gd name="connsiteY1068" fmla="*/ 6317095 h 10359982"/>
              <a:gd name="connsiteX1069" fmla="*/ 917948 w 3222997"/>
              <a:gd name="connsiteY1069" fmla="*/ 6281754 h 10359982"/>
              <a:gd name="connsiteX1070" fmla="*/ 968820 w 3222997"/>
              <a:gd name="connsiteY1070" fmla="*/ 6353604 h 10359982"/>
              <a:gd name="connsiteX1071" fmla="*/ 947730 w 3222997"/>
              <a:gd name="connsiteY1071" fmla="*/ 6366643 h 10359982"/>
              <a:gd name="connsiteX1072" fmla="*/ 913121 w 3222997"/>
              <a:gd name="connsiteY1072" fmla="*/ 6387961 h 10359982"/>
              <a:gd name="connsiteX1073" fmla="*/ 867212 w 3222997"/>
              <a:gd name="connsiteY1073" fmla="*/ 6317073 h 10359982"/>
              <a:gd name="connsiteX1074" fmla="*/ 863552 w 3222997"/>
              <a:gd name="connsiteY1074" fmla="*/ 6311240 h 10359982"/>
              <a:gd name="connsiteX1075" fmla="*/ 822173 w 3222997"/>
              <a:gd name="connsiteY1075" fmla="*/ 6242730 h 10359982"/>
              <a:gd name="connsiteX1076" fmla="*/ 867853 w 3222997"/>
              <a:gd name="connsiteY1076" fmla="*/ 6206793 h 10359982"/>
              <a:gd name="connsiteX1077" fmla="*/ 914036 w 3222997"/>
              <a:gd name="connsiteY1077" fmla="*/ 6276081 h 10359982"/>
              <a:gd name="connsiteX1078" fmla="*/ 863530 w 3222997"/>
              <a:gd name="connsiteY1078" fmla="*/ 6311240 h 10359982"/>
              <a:gd name="connsiteX1079" fmla="*/ 818238 w 3222997"/>
              <a:gd name="connsiteY1079" fmla="*/ 6236005 h 10359982"/>
              <a:gd name="connsiteX1080" fmla="*/ 781228 w 3222997"/>
              <a:gd name="connsiteY1080" fmla="*/ 6169851 h 10359982"/>
              <a:gd name="connsiteX1081" fmla="*/ 821898 w 3222997"/>
              <a:gd name="connsiteY1081" fmla="*/ 6133457 h 10359982"/>
              <a:gd name="connsiteX1082" fmla="*/ 863621 w 3222997"/>
              <a:gd name="connsiteY1082" fmla="*/ 6200297 h 10359982"/>
              <a:gd name="connsiteX1083" fmla="*/ 818215 w 3222997"/>
              <a:gd name="connsiteY1083" fmla="*/ 6236005 h 10359982"/>
              <a:gd name="connsiteX1084" fmla="*/ 881623 w 3222997"/>
              <a:gd name="connsiteY1084" fmla="*/ 6195951 h 10359982"/>
              <a:gd name="connsiteX1085" fmla="*/ 901661 w 3222997"/>
              <a:gd name="connsiteY1085" fmla="*/ 6180076 h 10359982"/>
              <a:gd name="connsiteX1086" fmla="*/ 928447 w 3222997"/>
              <a:gd name="connsiteY1086" fmla="*/ 6158940 h 10359982"/>
              <a:gd name="connsiteX1087" fmla="*/ 980235 w 3222997"/>
              <a:gd name="connsiteY1087" fmla="*/ 6230012 h 10359982"/>
              <a:gd name="connsiteX1088" fmla="*/ 928378 w 3222997"/>
              <a:gd name="connsiteY1088" fmla="*/ 6266039 h 10359982"/>
              <a:gd name="connsiteX1089" fmla="*/ 881600 w 3222997"/>
              <a:gd name="connsiteY1089" fmla="*/ 6195951 h 10359982"/>
              <a:gd name="connsiteX1090" fmla="*/ 897521 w 3222997"/>
              <a:gd name="connsiteY1090" fmla="*/ 6173465 h 10359982"/>
              <a:gd name="connsiteX1091" fmla="*/ 877391 w 3222997"/>
              <a:gd name="connsiteY1091" fmla="*/ 6189409 h 10359982"/>
              <a:gd name="connsiteX1092" fmla="*/ 835097 w 3222997"/>
              <a:gd name="connsiteY1092" fmla="*/ 6121654 h 10359982"/>
              <a:gd name="connsiteX1093" fmla="*/ 876980 w 3222997"/>
              <a:gd name="connsiteY1093" fmla="*/ 6084254 h 10359982"/>
              <a:gd name="connsiteX1094" fmla="*/ 923964 w 3222997"/>
              <a:gd name="connsiteY1094" fmla="*/ 6152603 h 10359982"/>
              <a:gd name="connsiteX1095" fmla="*/ 897521 w 3222997"/>
              <a:gd name="connsiteY1095" fmla="*/ 6173465 h 10359982"/>
              <a:gd name="connsiteX1096" fmla="*/ 830636 w 3222997"/>
              <a:gd name="connsiteY1096" fmla="*/ 6114219 h 10359982"/>
              <a:gd name="connsiteX1097" fmla="*/ 792711 w 3222997"/>
              <a:gd name="connsiteY1097" fmla="*/ 6048729 h 10359982"/>
              <a:gd name="connsiteX1098" fmla="*/ 829767 w 3222997"/>
              <a:gd name="connsiteY1098" fmla="*/ 6011260 h 10359982"/>
              <a:gd name="connsiteX1099" fmla="*/ 872222 w 3222997"/>
              <a:gd name="connsiteY1099" fmla="*/ 6077094 h 10359982"/>
              <a:gd name="connsiteX1100" fmla="*/ 830659 w 3222997"/>
              <a:gd name="connsiteY1100" fmla="*/ 6114219 h 10359982"/>
              <a:gd name="connsiteX1101" fmla="*/ 890819 w 3222997"/>
              <a:gd name="connsiteY1101" fmla="*/ 6071970 h 10359982"/>
              <a:gd name="connsiteX1102" fmla="*/ 1498911 w 3222997"/>
              <a:gd name="connsiteY1102" fmla="*/ 5585126 h 10359982"/>
              <a:gd name="connsiteX1103" fmla="*/ 1721250 w 3222997"/>
              <a:gd name="connsiteY1103" fmla="*/ 5389569 h 10359982"/>
              <a:gd name="connsiteX1104" fmla="*/ 1815263 w 3222997"/>
              <a:gd name="connsiteY1104" fmla="*/ 5285101 h 10359982"/>
              <a:gd name="connsiteX1105" fmla="*/ 1851473 w 3222997"/>
              <a:gd name="connsiteY1105" fmla="*/ 5351483 h 10359982"/>
              <a:gd name="connsiteX1106" fmla="*/ 1798588 w 3222997"/>
              <a:gd name="connsiteY1106" fmla="*/ 5428479 h 10359982"/>
              <a:gd name="connsiteX1107" fmla="*/ 1536882 w 3222997"/>
              <a:gd name="connsiteY1107" fmla="*/ 5688314 h 10359982"/>
              <a:gd name="connsiteX1108" fmla="*/ 938466 w 3222997"/>
              <a:gd name="connsiteY1108" fmla="*/ 6141303 h 10359982"/>
              <a:gd name="connsiteX1109" fmla="*/ 890796 w 3222997"/>
              <a:gd name="connsiteY1109" fmla="*/ 6071993 h 10359982"/>
              <a:gd name="connsiteX1110" fmla="*/ 1796621 w 3222997"/>
              <a:gd name="connsiteY1110" fmla="*/ 5295165 h 10359982"/>
              <a:gd name="connsiteX1111" fmla="*/ 1494199 w 3222997"/>
              <a:gd name="connsiteY1111" fmla="*/ 5577898 h 10359982"/>
              <a:gd name="connsiteX1112" fmla="*/ 886061 w 3222997"/>
              <a:gd name="connsiteY1112" fmla="*/ 6064787 h 10359982"/>
              <a:gd name="connsiteX1113" fmla="*/ 843011 w 3222997"/>
              <a:gd name="connsiteY1113" fmla="*/ 5997947 h 10359982"/>
              <a:gd name="connsiteX1114" fmla="*/ 853030 w 3222997"/>
              <a:gd name="connsiteY1114" fmla="*/ 5987836 h 10359982"/>
              <a:gd name="connsiteX1115" fmla="*/ 1456570 w 3222997"/>
              <a:gd name="connsiteY1115" fmla="*/ 5475556 h 10359982"/>
              <a:gd name="connsiteX1116" fmla="*/ 1725092 w 3222997"/>
              <a:gd name="connsiteY1116" fmla="*/ 5254769 h 10359982"/>
              <a:gd name="connsiteX1117" fmla="*/ 1772557 w 3222997"/>
              <a:gd name="connsiteY1117" fmla="*/ 5208653 h 10359982"/>
              <a:gd name="connsiteX1118" fmla="*/ 1810848 w 3222997"/>
              <a:gd name="connsiteY1118" fmla="*/ 5277163 h 10359982"/>
              <a:gd name="connsiteX1119" fmla="*/ 1796598 w 3222997"/>
              <a:gd name="connsiteY1119" fmla="*/ 5295188 h 10359982"/>
              <a:gd name="connsiteX1120" fmla="*/ 837887 w 3222997"/>
              <a:gd name="connsiteY1120" fmla="*/ 5989804 h 10359982"/>
              <a:gd name="connsiteX1121" fmla="*/ 799161 w 3222997"/>
              <a:gd name="connsiteY1121" fmla="*/ 5925251 h 10359982"/>
              <a:gd name="connsiteX1122" fmla="*/ 828715 w 3222997"/>
              <a:gd name="connsiteY1122" fmla="*/ 5891625 h 10359982"/>
              <a:gd name="connsiteX1123" fmla="*/ 1414161 w 3222997"/>
              <a:gd name="connsiteY1123" fmla="*/ 5365963 h 10359982"/>
              <a:gd name="connsiteX1124" fmla="*/ 1727632 w 3222997"/>
              <a:gd name="connsiteY1124" fmla="*/ 5129667 h 10359982"/>
              <a:gd name="connsiteX1125" fmla="*/ 1767753 w 3222997"/>
              <a:gd name="connsiteY1125" fmla="*/ 5200167 h 10359982"/>
              <a:gd name="connsiteX1126" fmla="*/ 1745496 w 3222997"/>
              <a:gd name="connsiteY1126" fmla="*/ 5222492 h 10359982"/>
              <a:gd name="connsiteX1127" fmla="*/ 1451469 w 3222997"/>
              <a:gd name="connsiteY1127" fmla="*/ 5467458 h 10359982"/>
              <a:gd name="connsiteX1128" fmla="*/ 847152 w 3222997"/>
              <a:gd name="connsiteY1128" fmla="*/ 5980448 h 10359982"/>
              <a:gd name="connsiteX1129" fmla="*/ 837865 w 3222997"/>
              <a:gd name="connsiteY1129" fmla="*/ 5989804 h 10359982"/>
              <a:gd name="connsiteX1130" fmla="*/ 1773129 w 3222997"/>
              <a:gd name="connsiteY1130" fmla="*/ 5208058 h 10359982"/>
              <a:gd name="connsiteX1131" fmla="*/ 1803071 w 3222997"/>
              <a:gd name="connsiteY1131" fmla="*/ 5175622 h 10359982"/>
              <a:gd name="connsiteX1132" fmla="*/ 1813662 w 3222997"/>
              <a:gd name="connsiteY1132" fmla="*/ 5196323 h 10359982"/>
              <a:gd name="connsiteX1133" fmla="*/ 1836559 w 3222997"/>
              <a:gd name="connsiteY1133" fmla="*/ 5241524 h 10359982"/>
              <a:gd name="connsiteX1134" fmla="*/ 1811375 w 3222997"/>
              <a:gd name="connsiteY1134" fmla="*/ 5276477 h 10359982"/>
              <a:gd name="connsiteX1135" fmla="*/ 1773129 w 3222997"/>
              <a:gd name="connsiteY1135" fmla="*/ 5208081 h 10359982"/>
              <a:gd name="connsiteX1136" fmla="*/ 1768348 w 3222997"/>
              <a:gd name="connsiteY1136" fmla="*/ 5199595 h 10359982"/>
              <a:gd name="connsiteX1137" fmla="*/ 1728272 w 3222997"/>
              <a:gd name="connsiteY1137" fmla="*/ 5129186 h 10359982"/>
              <a:gd name="connsiteX1138" fmla="*/ 1730399 w 3222997"/>
              <a:gd name="connsiteY1138" fmla="*/ 5127402 h 10359982"/>
              <a:gd name="connsiteX1139" fmla="*/ 1763247 w 3222997"/>
              <a:gd name="connsiteY1139" fmla="*/ 5098854 h 10359982"/>
              <a:gd name="connsiteX1140" fmla="*/ 1798519 w 3222997"/>
              <a:gd name="connsiteY1140" fmla="*/ 5166792 h 10359982"/>
              <a:gd name="connsiteX1141" fmla="*/ 1768325 w 3222997"/>
              <a:gd name="connsiteY1141" fmla="*/ 5199595 h 10359982"/>
              <a:gd name="connsiteX1142" fmla="*/ 1723057 w 3222997"/>
              <a:gd name="connsiteY1142" fmla="*/ 5120105 h 10359982"/>
              <a:gd name="connsiteX1143" fmla="*/ 1681471 w 3222997"/>
              <a:gd name="connsiteY1143" fmla="*/ 5047912 h 10359982"/>
              <a:gd name="connsiteX1144" fmla="*/ 1696866 w 3222997"/>
              <a:gd name="connsiteY1144" fmla="*/ 5037321 h 10359982"/>
              <a:gd name="connsiteX1145" fmla="*/ 1721616 w 3222997"/>
              <a:gd name="connsiteY1145" fmla="*/ 5019799 h 10359982"/>
              <a:gd name="connsiteX1146" fmla="*/ 1758329 w 3222997"/>
              <a:gd name="connsiteY1146" fmla="*/ 5089475 h 10359982"/>
              <a:gd name="connsiteX1147" fmla="*/ 1723057 w 3222997"/>
              <a:gd name="connsiteY1147" fmla="*/ 5120127 h 10359982"/>
              <a:gd name="connsiteX1148" fmla="*/ 1764459 w 3222997"/>
              <a:gd name="connsiteY1148" fmla="*/ 5097779 h 10359982"/>
              <a:gd name="connsiteX1149" fmla="*/ 1796575 w 3222997"/>
              <a:gd name="connsiteY1149" fmla="*/ 5067356 h 10359982"/>
              <a:gd name="connsiteX1150" fmla="*/ 1819403 w 3222997"/>
              <a:gd name="connsiteY1150" fmla="*/ 5116216 h 10359982"/>
              <a:gd name="connsiteX1151" fmla="*/ 1826860 w 3222997"/>
              <a:gd name="connsiteY1151" fmla="*/ 5132320 h 10359982"/>
              <a:gd name="connsiteX1152" fmla="*/ 1799617 w 3222997"/>
              <a:gd name="connsiteY1152" fmla="*/ 5165488 h 10359982"/>
              <a:gd name="connsiteX1153" fmla="*/ 1764436 w 3222997"/>
              <a:gd name="connsiteY1153" fmla="*/ 5097756 h 10359982"/>
              <a:gd name="connsiteX1154" fmla="*/ 1759541 w 3222997"/>
              <a:gd name="connsiteY1154" fmla="*/ 5088355 h 10359982"/>
              <a:gd name="connsiteX1155" fmla="*/ 1722919 w 3222997"/>
              <a:gd name="connsiteY1155" fmla="*/ 5018816 h 10359982"/>
              <a:gd name="connsiteX1156" fmla="*/ 1760296 w 3222997"/>
              <a:gd name="connsiteY1156" fmla="*/ 4990748 h 10359982"/>
              <a:gd name="connsiteX1157" fmla="*/ 1791977 w 3222997"/>
              <a:gd name="connsiteY1157" fmla="*/ 5057497 h 10359982"/>
              <a:gd name="connsiteX1158" fmla="*/ 1759541 w 3222997"/>
              <a:gd name="connsiteY1158" fmla="*/ 5088332 h 10359982"/>
              <a:gd name="connsiteX1159" fmla="*/ 1717590 w 3222997"/>
              <a:gd name="connsiteY1159" fmla="*/ 5008773 h 10359982"/>
              <a:gd name="connsiteX1160" fmla="*/ 1679801 w 3222997"/>
              <a:gd name="connsiteY1160" fmla="*/ 4937633 h 10359982"/>
              <a:gd name="connsiteX1161" fmla="*/ 1722576 w 3222997"/>
              <a:gd name="connsiteY1161" fmla="*/ 4912104 h 10359982"/>
              <a:gd name="connsiteX1162" fmla="*/ 1755332 w 3222997"/>
              <a:gd name="connsiteY1162" fmla="*/ 4980409 h 10359982"/>
              <a:gd name="connsiteX1163" fmla="*/ 1717590 w 3222997"/>
              <a:gd name="connsiteY1163" fmla="*/ 5008796 h 10359982"/>
              <a:gd name="connsiteX1164" fmla="*/ 1762218 w 3222997"/>
              <a:gd name="connsiteY1164" fmla="*/ 4989238 h 10359982"/>
              <a:gd name="connsiteX1165" fmla="*/ 1796621 w 3222997"/>
              <a:gd name="connsiteY1165" fmla="*/ 4961011 h 10359982"/>
              <a:gd name="connsiteX1166" fmla="*/ 1823201 w 3222997"/>
              <a:gd name="connsiteY1166" fmla="*/ 5024466 h 10359982"/>
              <a:gd name="connsiteX1167" fmla="*/ 1793761 w 3222997"/>
              <a:gd name="connsiteY1167" fmla="*/ 5055712 h 10359982"/>
              <a:gd name="connsiteX1168" fmla="*/ 1762218 w 3222997"/>
              <a:gd name="connsiteY1168" fmla="*/ 4989238 h 10359982"/>
              <a:gd name="connsiteX1169" fmla="*/ 1757277 w 3222997"/>
              <a:gd name="connsiteY1169" fmla="*/ 4978876 h 10359982"/>
              <a:gd name="connsiteX1170" fmla="*/ 1724635 w 3222997"/>
              <a:gd name="connsiteY1170" fmla="*/ 4910823 h 10359982"/>
              <a:gd name="connsiteX1171" fmla="*/ 1764459 w 3222997"/>
              <a:gd name="connsiteY1171" fmla="*/ 4885249 h 10359982"/>
              <a:gd name="connsiteX1172" fmla="*/ 1792069 w 3222997"/>
              <a:gd name="connsiteY1172" fmla="*/ 4950191 h 10359982"/>
              <a:gd name="connsiteX1173" fmla="*/ 1757277 w 3222997"/>
              <a:gd name="connsiteY1173" fmla="*/ 4978876 h 10359982"/>
              <a:gd name="connsiteX1174" fmla="*/ 1719305 w 3222997"/>
              <a:gd name="connsiteY1174" fmla="*/ 4899775 h 10359982"/>
              <a:gd name="connsiteX1175" fmla="*/ 1685863 w 3222997"/>
              <a:gd name="connsiteY1175" fmla="*/ 4830442 h 10359982"/>
              <a:gd name="connsiteX1176" fmla="*/ 1731223 w 3222997"/>
              <a:gd name="connsiteY1176" fmla="*/ 4807704 h 10359982"/>
              <a:gd name="connsiteX1177" fmla="*/ 1759587 w 3222997"/>
              <a:gd name="connsiteY1177" fmla="*/ 4873858 h 10359982"/>
              <a:gd name="connsiteX1178" fmla="*/ 1719305 w 3222997"/>
              <a:gd name="connsiteY1178" fmla="*/ 4899775 h 10359982"/>
              <a:gd name="connsiteX1179" fmla="*/ 1767181 w 3222997"/>
              <a:gd name="connsiteY1179" fmla="*/ 4883442 h 10359982"/>
              <a:gd name="connsiteX1180" fmla="*/ 1803917 w 3222997"/>
              <a:gd name="connsiteY1180" fmla="*/ 4857457 h 10359982"/>
              <a:gd name="connsiteX1181" fmla="*/ 1826380 w 3222997"/>
              <a:gd name="connsiteY1181" fmla="*/ 4918716 h 10359982"/>
              <a:gd name="connsiteX1182" fmla="*/ 1794608 w 3222997"/>
              <a:gd name="connsiteY1182" fmla="*/ 4947995 h 10359982"/>
              <a:gd name="connsiteX1183" fmla="*/ 1767158 w 3222997"/>
              <a:gd name="connsiteY1183" fmla="*/ 4883442 h 10359982"/>
              <a:gd name="connsiteX1184" fmla="*/ 1762309 w 3222997"/>
              <a:gd name="connsiteY1184" fmla="*/ 4872051 h 10359982"/>
              <a:gd name="connsiteX1185" fmla="*/ 1734082 w 3222997"/>
              <a:gd name="connsiteY1185" fmla="*/ 4806217 h 10359982"/>
              <a:gd name="connsiteX1186" fmla="*/ 1776308 w 3222997"/>
              <a:gd name="connsiteY1186" fmla="*/ 4783137 h 10359982"/>
              <a:gd name="connsiteX1187" fmla="*/ 1799526 w 3222997"/>
              <a:gd name="connsiteY1187" fmla="*/ 4845608 h 10359982"/>
              <a:gd name="connsiteX1188" fmla="*/ 1762309 w 3222997"/>
              <a:gd name="connsiteY1188" fmla="*/ 4872051 h 10359982"/>
              <a:gd name="connsiteX1189" fmla="*/ 1728844 w 3222997"/>
              <a:gd name="connsiteY1189" fmla="*/ 4794048 h 10359982"/>
              <a:gd name="connsiteX1190" fmla="*/ 1700159 w 3222997"/>
              <a:gd name="connsiteY1190" fmla="*/ 4727322 h 10359982"/>
              <a:gd name="connsiteX1191" fmla="*/ 1747944 w 3222997"/>
              <a:gd name="connsiteY1191" fmla="*/ 4707375 h 10359982"/>
              <a:gd name="connsiteX1192" fmla="*/ 1771619 w 3222997"/>
              <a:gd name="connsiteY1192" fmla="*/ 4770647 h 10359982"/>
              <a:gd name="connsiteX1193" fmla="*/ 1728821 w 3222997"/>
              <a:gd name="connsiteY1193" fmla="*/ 4794048 h 10359982"/>
              <a:gd name="connsiteX1194" fmla="*/ 1779808 w 3222997"/>
              <a:gd name="connsiteY1194" fmla="*/ 4781101 h 10359982"/>
              <a:gd name="connsiteX1195" fmla="*/ 1817551 w 3222997"/>
              <a:gd name="connsiteY1195" fmla="*/ 4758134 h 10359982"/>
              <a:gd name="connsiteX1196" fmla="*/ 1835759 w 3222997"/>
              <a:gd name="connsiteY1196" fmla="*/ 4816831 h 10359982"/>
              <a:gd name="connsiteX1197" fmla="*/ 1802865 w 3222997"/>
              <a:gd name="connsiteY1197" fmla="*/ 4843091 h 10359982"/>
              <a:gd name="connsiteX1198" fmla="*/ 1779808 w 3222997"/>
              <a:gd name="connsiteY1198" fmla="*/ 4781101 h 10359982"/>
              <a:gd name="connsiteX1199" fmla="*/ 1775164 w 3222997"/>
              <a:gd name="connsiteY1199" fmla="*/ 4768611 h 10359982"/>
              <a:gd name="connsiteX1200" fmla="*/ 1751627 w 3222997"/>
              <a:gd name="connsiteY1200" fmla="*/ 4705751 h 10359982"/>
              <a:gd name="connsiteX1201" fmla="*/ 1794814 w 3222997"/>
              <a:gd name="connsiteY1201" fmla="*/ 4685667 h 10359982"/>
              <a:gd name="connsiteX1202" fmla="*/ 1813525 w 3222997"/>
              <a:gd name="connsiteY1202" fmla="*/ 4745187 h 10359982"/>
              <a:gd name="connsiteX1203" fmla="*/ 1775164 w 3222997"/>
              <a:gd name="connsiteY1203" fmla="*/ 4768611 h 10359982"/>
              <a:gd name="connsiteX1204" fmla="*/ 1799160 w 3222997"/>
              <a:gd name="connsiteY1204" fmla="*/ 4683517 h 10359982"/>
              <a:gd name="connsiteX1205" fmla="*/ 1834180 w 3222997"/>
              <a:gd name="connsiteY1205" fmla="*/ 4665263 h 10359982"/>
              <a:gd name="connsiteX1206" fmla="*/ 1839647 w 3222997"/>
              <a:gd name="connsiteY1206" fmla="*/ 4662221 h 10359982"/>
              <a:gd name="connsiteX1207" fmla="*/ 1853555 w 3222997"/>
              <a:gd name="connsiteY1207" fmla="*/ 4717692 h 10359982"/>
              <a:gd name="connsiteX1208" fmla="*/ 1824985 w 3222997"/>
              <a:gd name="connsiteY1208" fmla="*/ 4737684 h 10359982"/>
              <a:gd name="connsiteX1209" fmla="*/ 1817688 w 3222997"/>
              <a:gd name="connsiteY1209" fmla="*/ 4742442 h 10359982"/>
              <a:gd name="connsiteX1210" fmla="*/ 1799160 w 3222997"/>
              <a:gd name="connsiteY1210" fmla="*/ 4683494 h 10359982"/>
              <a:gd name="connsiteX1211" fmla="*/ 1790513 w 3222997"/>
              <a:gd name="connsiteY1211" fmla="*/ 4672080 h 10359982"/>
              <a:gd name="connsiteX1212" fmla="*/ 1746640 w 3222997"/>
              <a:gd name="connsiteY1212" fmla="*/ 4692507 h 10359982"/>
              <a:gd name="connsiteX1213" fmla="*/ 1722874 w 3222997"/>
              <a:gd name="connsiteY1213" fmla="*/ 4629075 h 10359982"/>
              <a:gd name="connsiteX1214" fmla="*/ 1771550 w 3222997"/>
              <a:gd name="connsiteY1214" fmla="*/ 4612125 h 10359982"/>
              <a:gd name="connsiteX1215" fmla="*/ 1790513 w 3222997"/>
              <a:gd name="connsiteY1215" fmla="*/ 4672080 h 10359982"/>
              <a:gd name="connsiteX1216" fmla="*/ 1742980 w 3222997"/>
              <a:gd name="connsiteY1216" fmla="*/ 4694108 h 10359982"/>
              <a:gd name="connsiteX1217" fmla="*/ 1694555 w 3222997"/>
              <a:gd name="connsiteY1217" fmla="*/ 4714283 h 10359982"/>
              <a:gd name="connsiteX1218" fmla="*/ 1665642 w 3222997"/>
              <a:gd name="connsiteY1218" fmla="*/ 4646917 h 10359982"/>
              <a:gd name="connsiteX1219" fmla="*/ 1719076 w 3222997"/>
              <a:gd name="connsiteY1219" fmla="*/ 4630287 h 10359982"/>
              <a:gd name="connsiteX1220" fmla="*/ 1743003 w 3222997"/>
              <a:gd name="connsiteY1220" fmla="*/ 4694085 h 10359982"/>
              <a:gd name="connsiteX1221" fmla="*/ 1691582 w 3222997"/>
              <a:gd name="connsiteY1221" fmla="*/ 4715450 h 10359982"/>
              <a:gd name="connsiteX1222" fmla="*/ 1639954 w 3222997"/>
              <a:gd name="connsiteY1222" fmla="*/ 4735305 h 10359982"/>
              <a:gd name="connsiteX1223" fmla="*/ 1605757 w 3222997"/>
              <a:gd name="connsiteY1223" fmla="*/ 4664211 h 10359982"/>
              <a:gd name="connsiteX1224" fmla="*/ 1662531 w 3222997"/>
              <a:gd name="connsiteY1224" fmla="*/ 4647832 h 10359982"/>
              <a:gd name="connsiteX1225" fmla="*/ 1691559 w 3222997"/>
              <a:gd name="connsiteY1225" fmla="*/ 4715450 h 10359982"/>
              <a:gd name="connsiteX1226" fmla="*/ 1697186 w 3222997"/>
              <a:gd name="connsiteY1226" fmla="*/ 4728512 h 10359982"/>
              <a:gd name="connsiteX1227" fmla="*/ 1726007 w 3222997"/>
              <a:gd name="connsiteY1227" fmla="*/ 4795535 h 10359982"/>
              <a:gd name="connsiteX1228" fmla="*/ 1680121 w 3222997"/>
              <a:gd name="connsiteY1228" fmla="*/ 4818501 h 10359982"/>
              <a:gd name="connsiteX1229" fmla="*/ 1646176 w 3222997"/>
              <a:gd name="connsiteY1229" fmla="*/ 4748161 h 10359982"/>
              <a:gd name="connsiteX1230" fmla="*/ 1697209 w 3222997"/>
              <a:gd name="connsiteY1230" fmla="*/ 4728489 h 10359982"/>
              <a:gd name="connsiteX1231" fmla="*/ 1677948 w 3222997"/>
              <a:gd name="connsiteY1231" fmla="*/ 4819553 h 10359982"/>
              <a:gd name="connsiteX1232" fmla="*/ 1629157 w 3222997"/>
              <a:gd name="connsiteY1232" fmla="*/ 4842588 h 10359982"/>
              <a:gd name="connsiteX1233" fmla="*/ 1589951 w 3222997"/>
              <a:gd name="connsiteY1233" fmla="*/ 4768977 h 10359982"/>
              <a:gd name="connsiteX1234" fmla="*/ 1595967 w 3222997"/>
              <a:gd name="connsiteY1234" fmla="*/ 4766758 h 10359982"/>
              <a:gd name="connsiteX1235" fmla="*/ 1643888 w 3222997"/>
              <a:gd name="connsiteY1235" fmla="*/ 4749007 h 10359982"/>
              <a:gd name="connsiteX1236" fmla="*/ 1677925 w 3222997"/>
              <a:gd name="connsiteY1236" fmla="*/ 4819553 h 10359982"/>
              <a:gd name="connsiteX1237" fmla="*/ 1683690 w 3222997"/>
              <a:gd name="connsiteY1237" fmla="*/ 4831471 h 10359982"/>
              <a:gd name="connsiteX1238" fmla="*/ 1717247 w 3222997"/>
              <a:gd name="connsiteY1238" fmla="*/ 4901033 h 10359982"/>
              <a:gd name="connsiteX1239" fmla="*/ 1674037 w 3222997"/>
              <a:gd name="connsiteY1239" fmla="*/ 4926813 h 10359982"/>
              <a:gd name="connsiteX1240" fmla="*/ 1635402 w 3222997"/>
              <a:gd name="connsiteY1240" fmla="*/ 4854300 h 10359982"/>
              <a:gd name="connsiteX1241" fmla="*/ 1683713 w 3222997"/>
              <a:gd name="connsiteY1241" fmla="*/ 4831471 h 10359982"/>
              <a:gd name="connsiteX1242" fmla="*/ 1672664 w 3222997"/>
              <a:gd name="connsiteY1242" fmla="*/ 4927614 h 10359982"/>
              <a:gd name="connsiteX1243" fmla="*/ 1626847 w 3222997"/>
              <a:gd name="connsiteY1243" fmla="*/ 4953668 h 10359982"/>
              <a:gd name="connsiteX1244" fmla="*/ 1583134 w 3222997"/>
              <a:gd name="connsiteY1244" fmla="*/ 4878433 h 10359982"/>
              <a:gd name="connsiteX1245" fmla="*/ 1629638 w 3222997"/>
              <a:gd name="connsiteY1245" fmla="*/ 4856977 h 10359982"/>
              <a:gd name="connsiteX1246" fmla="*/ 1633938 w 3222997"/>
              <a:gd name="connsiteY1246" fmla="*/ 4854963 h 10359982"/>
              <a:gd name="connsiteX1247" fmla="*/ 1672641 w 3222997"/>
              <a:gd name="connsiteY1247" fmla="*/ 4927591 h 10359982"/>
              <a:gd name="connsiteX1248" fmla="*/ 1663286 w 3222997"/>
              <a:gd name="connsiteY1248" fmla="*/ 4947149 h 10359982"/>
              <a:gd name="connsiteX1249" fmla="*/ 1678429 w 3222997"/>
              <a:gd name="connsiteY1249" fmla="*/ 4938433 h 10359982"/>
              <a:gd name="connsiteX1250" fmla="*/ 1716286 w 3222997"/>
              <a:gd name="connsiteY1250" fmla="*/ 5009711 h 10359982"/>
              <a:gd name="connsiteX1251" fmla="*/ 1675798 w 3222997"/>
              <a:gd name="connsiteY1251" fmla="*/ 5038099 h 10359982"/>
              <a:gd name="connsiteX1252" fmla="*/ 1633000 w 3222997"/>
              <a:gd name="connsiteY1252" fmla="*/ 4964282 h 10359982"/>
              <a:gd name="connsiteX1253" fmla="*/ 1663263 w 3222997"/>
              <a:gd name="connsiteY1253" fmla="*/ 4947149 h 10359982"/>
              <a:gd name="connsiteX1254" fmla="*/ 1675181 w 3222997"/>
              <a:gd name="connsiteY1254" fmla="*/ 5038533 h 10359982"/>
              <a:gd name="connsiteX1255" fmla="*/ 1647754 w 3222997"/>
              <a:gd name="connsiteY1255" fmla="*/ 5057016 h 10359982"/>
              <a:gd name="connsiteX1256" fmla="*/ 1366171 w 3222997"/>
              <a:gd name="connsiteY1256" fmla="*/ 5246602 h 10359982"/>
              <a:gd name="connsiteX1257" fmla="*/ 796714 w 3222997"/>
              <a:gd name="connsiteY1257" fmla="*/ 5787659 h 10359982"/>
              <a:gd name="connsiteX1258" fmla="*/ 753687 w 3222997"/>
              <a:gd name="connsiteY1258" fmla="*/ 5843199 h 10359982"/>
              <a:gd name="connsiteX1259" fmla="*/ 753115 w 3222997"/>
              <a:gd name="connsiteY1259" fmla="*/ 5842124 h 10359982"/>
              <a:gd name="connsiteX1260" fmla="*/ 723333 w 3222997"/>
              <a:gd name="connsiteY1260" fmla="*/ 5783382 h 10359982"/>
              <a:gd name="connsiteX1261" fmla="*/ 780244 w 3222997"/>
              <a:gd name="connsiteY1261" fmla="*/ 5699111 h 10359982"/>
              <a:gd name="connsiteX1262" fmla="*/ 1329389 w 3222997"/>
              <a:gd name="connsiteY1262" fmla="*/ 5146891 h 10359982"/>
              <a:gd name="connsiteX1263" fmla="*/ 1632360 w 3222997"/>
              <a:gd name="connsiteY1263" fmla="*/ 4964671 h 10359982"/>
              <a:gd name="connsiteX1264" fmla="*/ 1675181 w 3222997"/>
              <a:gd name="connsiteY1264" fmla="*/ 5038533 h 10359982"/>
              <a:gd name="connsiteX1265" fmla="*/ 804491 w 3222997"/>
              <a:gd name="connsiteY1265" fmla="*/ 5795391 h 10359982"/>
              <a:gd name="connsiteX1266" fmla="*/ 1371798 w 3222997"/>
              <a:gd name="connsiteY1266" fmla="*/ 5256415 h 10359982"/>
              <a:gd name="connsiteX1267" fmla="*/ 1680853 w 3222997"/>
              <a:gd name="connsiteY1267" fmla="*/ 5048324 h 10359982"/>
              <a:gd name="connsiteX1268" fmla="*/ 1722462 w 3222997"/>
              <a:gd name="connsiteY1268" fmla="*/ 5120585 h 10359982"/>
              <a:gd name="connsiteX1269" fmla="*/ 1683873 w 3222997"/>
              <a:gd name="connsiteY1269" fmla="*/ 5151832 h 10359982"/>
              <a:gd name="connsiteX1270" fmla="*/ 1408831 w 3222997"/>
              <a:gd name="connsiteY1270" fmla="*/ 5357042 h 10359982"/>
              <a:gd name="connsiteX1271" fmla="*/ 821967 w 3222997"/>
              <a:gd name="connsiteY1271" fmla="*/ 5884031 h 10359982"/>
              <a:gd name="connsiteX1272" fmla="*/ 793854 w 3222997"/>
              <a:gd name="connsiteY1272" fmla="*/ 5915987 h 10359982"/>
              <a:gd name="connsiteX1273" fmla="*/ 759337 w 3222997"/>
              <a:gd name="connsiteY1273" fmla="*/ 5853722 h 10359982"/>
              <a:gd name="connsiteX1274" fmla="*/ 804491 w 3222997"/>
              <a:gd name="connsiteY1274" fmla="*/ 5795368 h 10359982"/>
              <a:gd name="connsiteX1275" fmla="*/ 781205 w 3222997"/>
              <a:gd name="connsiteY1275" fmla="*/ 5930489 h 10359982"/>
              <a:gd name="connsiteX1276" fmla="*/ 749341 w 3222997"/>
              <a:gd name="connsiteY1276" fmla="*/ 5967341 h 10359982"/>
              <a:gd name="connsiteX1277" fmla="*/ 719810 w 3222997"/>
              <a:gd name="connsiteY1277" fmla="*/ 5906608 h 10359982"/>
              <a:gd name="connsiteX1278" fmla="*/ 747305 w 3222997"/>
              <a:gd name="connsiteY1278" fmla="*/ 5869620 h 10359982"/>
              <a:gd name="connsiteX1279" fmla="*/ 781205 w 3222997"/>
              <a:gd name="connsiteY1279" fmla="*/ 5930466 h 10359982"/>
              <a:gd name="connsiteX1280" fmla="*/ 786557 w 3222997"/>
              <a:gd name="connsiteY1280" fmla="*/ 5939708 h 10359982"/>
              <a:gd name="connsiteX1281" fmla="*/ 824689 w 3222997"/>
              <a:gd name="connsiteY1281" fmla="*/ 6003116 h 10359982"/>
              <a:gd name="connsiteX1282" fmla="*/ 787976 w 3222997"/>
              <a:gd name="connsiteY1282" fmla="*/ 6040243 h 10359982"/>
              <a:gd name="connsiteX1283" fmla="*/ 754282 w 3222997"/>
              <a:gd name="connsiteY1283" fmla="*/ 5977062 h 10359982"/>
              <a:gd name="connsiteX1284" fmla="*/ 786557 w 3222997"/>
              <a:gd name="connsiteY1284" fmla="*/ 5939708 h 10359982"/>
              <a:gd name="connsiteX1285" fmla="*/ 775303 w 3222997"/>
              <a:gd name="connsiteY1285" fmla="*/ 6053121 h 10359982"/>
              <a:gd name="connsiteX1286" fmla="*/ 740008 w 3222997"/>
              <a:gd name="connsiteY1286" fmla="*/ 6089378 h 10359982"/>
              <a:gd name="connsiteX1287" fmla="*/ 711484 w 3222997"/>
              <a:gd name="connsiteY1287" fmla="*/ 6027982 h 10359982"/>
              <a:gd name="connsiteX1288" fmla="*/ 742181 w 3222997"/>
              <a:gd name="connsiteY1288" fmla="*/ 5991267 h 10359982"/>
              <a:gd name="connsiteX1289" fmla="*/ 775303 w 3222997"/>
              <a:gd name="connsiteY1289" fmla="*/ 6053121 h 10359982"/>
              <a:gd name="connsiteX1290" fmla="*/ 780061 w 3222997"/>
              <a:gd name="connsiteY1290" fmla="*/ 6061607 h 10359982"/>
              <a:gd name="connsiteX1291" fmla="*/ 817438 w 3222997"/>
              <a:gd name="connsiteY1291" fmla="*/ 6126000 h 10359982"/>
              <a:gd name="connsiteX1292" fmla="*/ 777087 w 3222997"/>
              <a:gd name="connsiteY1292" fmla="*/ 6162096 h 10359982"/>
              <a:gd name="connsiteX1293" fmla="*/ 744377 w 3222997"/>
              <a:gd name="connsiteY1293" fmla="*/ 6098276 h 10359982"/>
              <a:gd name="connsiteX1294" fmla="*/ 780061 w 3222997"/>
              <a:gd name="connsiteY1294" fmla="*/ 6061607 h 10359982"/>
              <a:gd name="connsiteX1295" fmla="*/ 764484 w 3222997"/>
              <a:gd name="connsiteY1295" fmla="*/ 6173442 h 10359982"/>
              <a:gd name="connsiteX1296" fmla="*/ 725803 w 3222997"/>
              <a:gd name="connsiteY1296" fmla="*/ 6208669 h 10359982"/>
              <a:gd name="connsiteX1297" fmla="*/ 698354 w 3222997"/>
              <a:gd name="connsiteY1297" fmla="*/ 6146862 h 10359982"/>
              <a:gd name="connsiteX1298" fmla="*/ 732277 w 3222997"/>
              <a:gd name="connsiteY1298" fmla="*/ 6110880 h 10359982"/>
              <a:gd name="connsiteX1299" fmla="*/ 764484 w 3222997"/>
              <a:gd name="connsiteY1299" fmla="*/ 6173442 h 10359982"/>
              <a:gd name="connsiteX1300" fmla="*/ 768647 w 3222997"/>
              <a:gd name="connsiteY1300" fmla="*/ 6181174 h 10359982"/>
              <a:gd name="connsiteX1301" fmla="*/ 805108 w 3222997"/>
              <a:gd name="connsiteY1301" fmla="*/ 6246298 h 10359982"/>
              <a:gd name="connsiteX1302" fmla="*/ 761235 w 3222997"/>
              <a:gd name="connsiteY1302" fmla="*/ 6280977 h 10359982"/>
              <a:gd name="connsiteX1303" fmla="*/ 729600 w 3222997"/>
              <a:gd name="connsiteY1303" fmla="*/ 6216744 h 10359982"/>
              <a:gd name="connsiteX1304" fmla="*/ 768647 w 3222997"/>
              <a:gd name="connsiteY1304" fmla="*/ 6181174 h 10359982"/>
              <a:gd name="connsiteX1305" fmla="*/ 748792 w 3222997"/>
              <a:gd name="connsiteY1305" fmla="*/ 6290904 h 10359982"/>
              <a:gd name="connsiteX1306" fmla="*/ 706909 w 3222997"/>
              <a:gd name="connsiteY1306" fmla="*/ 6324759 h 10359982"/>
              <a:gd name="connsiteX1307" fmla="*/ 680649 w 3222997"/>
              <a:gd name="connsiteY1307" fmla="*/ 6262745 h 10359982"/>
              <a:gd name="connsiteX1308" fmla="*/ 717637 w 3222997"/>
              <a:gd name="connsiteY1308" fmla="*/ 6227838 h 10359982"/>
              <a:gd name="connsiteX1309" fmla="*/ 748792 w 3222997"/>
              <a:gd name="connsiteY1309" fmla="*/ 6290904 h 10359982"/>
              <a:gd name="connsiteX1310" fmla="*/ 752429 w 3222997"/>
              <a:gd name="connsiteY1310" fmla="*/ 6297927 h 10359982"/>
              <a:gd name="connsiteX1311" fmla="*/ 787838 w 3222997"/>
              <a:gd name="connsiteY1311" fmla="*/ 6363554 h 10359982"/>
              <a:gd name="connsiteX1312" fmla="*/ 740648 w 3222997"/>
              <a:gd name="connsiteY1312" fmla="*/ 6396494 h 10359982"/>
              <a:gd name="connsiteX1313" fmla="*/ 710180 w 3222997"/>
              <a:gd name="connsiteY1313" fmla="*/ 6332079 h 10359982"/>
              <a:gd name="connsiteX1314" fmla="*/ 752429 w 3222997"/>
              <a:gd name="connsiteY1314" fmla="*/ 6297927 h 10359982"/>
              <a:gd name="connsiteX1315" fmla="*/ 728456 w 3222997"/>
              <a:gd name="connsiteY1315" fmla="*/ 6405095 h 10359982"/>
              <a:gd name="connsiteX1316" fmla="*/ 683577 w 3222997"/>
              <a:gd name="connsiteY1316" fmla="*/ 6437371 h 10359982"/>
              <a:gd name="connsiteX1317" fmla="*/ 658530 w 3222997"/>
              <a:gd name="connsiteY1317" fmla="*/ 6375358 h 10359982"/>
              <a:gd name="connsiteX1318" fmla="*/ 698422 w 3222997"/>
              <a:gd name="connsiteY1318" fmla="*/ 6341732 h 10359982"/>
              <a:gd name="connsiteX1319" fmla="*/ 728456 w 3222997"/>
              <a:gd name="connsiteY1319" fmla="*/ 6405072 h 10359982"/>
              <a:gd name="connsiteX1320" fmla="*/ 731545 w 3222997"/>
              <a:gd name="connsiteY1320" fmla="*/ 6411386 h 10359982"/>
              <a:gd name="connsiteX1321" fmla="*/ 765856 w 3222997"/>
              <a:gd name="connsiteY1321" fmla="*/ 6477310 h 10359982"/>
              <a:gd name="connsiteX1322" fmla="*/ 715601 w 3222997"/>
              <a:gd name="connsiteY1322" fmla="*/ 6508352 h 10359982"/>
              <a:gd name="connsiteX1323" fmla="*/ 686345 w 3222997"/>
              <a:gd name="connsiteY1323" fmla="*/ 6443891 h 10359982"/>
              <a:gd name="connsiteX1324" fmla="*/ 731545 w 3222997"/>
              <a:gd name="connsiteY1324" fmla="*/ 6411386 h 10359982"/>
              <a:gd name="connsiteX1325" fmla="*/ 703752 w 3222997"/>
              <a:gd name="connsiteY1325" fmla="*/ 6515786 h 10359982"/>
              <a:gd name="connsiteX1326" fmla="*/ 656196 w 3222997"/>
              <a:gd name="connsiteY1326" fmla="*/ 6546369 h 10359982"/>
              <a:gd name="connsiteX1327" fmla="*/ 632361 w 3222997"/>
              <a:gd name="connsiteY1327" fmla="*/ 6484471 h 10359982"/>
              <a:gd name="connsiteX1328" fmla="*/ 674885 w 3222997"/>
              <a:gd name="connsiteY1328" fmla="*/ 6452331 h 10359982"/>
              <a:gd name="connsiteX1329" fmla="*/ 703729 w 3222997"/>
              <a:gd name="connsiteY1329" fmla="*/ 6515786 h 10359982"/>
              <a:gd name="connsiteX1330" fmla="*/ 706383 w 3222997"/>
              <a:gd name="connsiteY1330" fmla="*/ 6521299 h 10359982"/>
              <a:gd name="connsiteX1331" fmla="*/ 739528 w 3222997"/>
              <a:gd name="connsiteY1331" fmla="*/ 6587384 h 10359982"/>
              <a:gd name="connsiteX1332" fmla="*/ 686574 w 3222997"/>
              <a:gd name="connsiteY1332" fmla="*/ 6616481 h 10359982"/>
              <a:gd name="connsiteX1333" fmla="*/ 658552 w 3222997"/>
              <a:gd name="connsiteY1333" fmla="*/ 6552066 h 10359982"/>
              <a:gd name="connsiteX1334" fmla="*/ 706383 w 3222997"/>
              <a:gd name="connsiteY1334" fmla="*/ 6521299 h 10359982"/>
              <a:gd name="connsiteX1335" fmla="*/ 675136 w 3222997"/>
              <a:gd name="connsiteY1335" fmla="*/ 6622909 h 10359982"/>
              <a:gd name="connsiteX1336" fmla="*/ 625293 w 3222997"/>
              <a:gd name="connsiteY1336" fmla="*/ 6651776 h 10359982"/>
              <a:gd name="connsiteX1337" fmla="*/ 602693 w 3222997"/>
              <a:gd name="connsiteY1337" fmla="*/ 6590014 h 10359982"/>
              <a:gd name="connsiteX1338" fmla="*/ 647481 w 3222997"/>
              <a:gd name="connsiteY1338" fmla="*/ 6559408 h 10359982"/>
              <a:gd name="connsiteX1339" fmla="*/ 675136 w 3222997"/>
              <a:gd name="connsiteY1339" fmla="*/ 6622909 h 10359982"/>
              <a:gd name="connsiteX1340" fmla="*/ 677332 w 3222997"/>
              <a:gd name="connsiteY1340" fmla="*/ 6627666 h 10359982"/>
              <a:gd name="connsiteX1341" fmla="*/ 709219 w 3222997"/>
              <a:gd name="connsiteY1341" fmla="*/ 6693798 h 10359982"/>
              <a:gd name="connsiteX1342" fmla="*/ 654000 w 3222997"/>
              <a:gd name="connsiteY1342" fmla="*/ 6720973 h 10359982"/>
              <a:gd name="connsiteX1343" fmla="*/ 627237 w 3222997"/>
              <a:gd name="connsiteY1343" fmla="*/ 6656695 h 10359982"/>
              <a:gd name="connsiteX1344" fmla="*/ 677355 w 3222997"/>
              <a:gd name="connsiteY1344" fmla="*/ 6627666 h 10359982"/>
              <a:gd name="connsiteX1345" fmla="*/ 643067 w 3222997"/>
              <a:gd name="connsiteY1345" fmla="*/ 6726531 h 10359982"/>
              <a:gd name="connsiteX1346" fmla="*/ 591233 w 3222997"/>
              <a:gd name="connsiteY1346" fmla="*/ 6753844 h 10359982"/>
              <a:gd name="connsiteX1347" fmla="*/ 569846 w 3222997"/>
              <a:gd name="connsiteY1347" fmla="*/ 6692242 h 10359982"/>
              <a:gd name="connsiteX1348" fmla="*/ 616624 w 3222997"/>
              <a:gd name="connsiteY1348" fmla="*/ 6663076 h 10359982"/>
              <a:gd name="connsiteX1349" fmla="*/ 643067 w 3222997"/>
              <a:gd name="connsiteY1349" fmla="*/ 6726554 h 10359982"/>
              <a:gd name="connsiteX1350" fmla="*/ 644828 w 3222997"/>
              <a:gd name="connsiteY1350" fmla="*/ 6730511 h 10359982"/>
              <a:gd name="connsiteX1351" fmla="*/ 675434 w 3222997"/>
              <a:gd name="connsiteY1351" fmla="*/ 6796620 h 10359982"/>
              <a:gd name="connsiteX1352" fmla="*/ 618271 w 3222997"/>
              <a:gd name="connsiteY1352" fmla="*/ 6822056 h 10359982"/>
              <a:gd name="connsiteX1353" fmla="*/ 592766 w 3222997"/>
              <a:gd name="connsiteY1353" fmla="*/ 6757916 h 10359982"/>
              <a:gd name="connsiteX1354" fmla="*/ 644805 w 3222997"/>
              <a:gd name="connsiteY1354" fmla="*/ 6730489 h 10359982"/>
              <a:gd name="connsiteX1355" fmla="*/ 607931 w 3222997"/>
              <a:gd name="connsiteY1355" fmla="*/ 6826883 h 10359982"/>
              <a:gd name="connsiteX1356" fmla="*/ 554520 w 3222997"/>
              <a:gd name="connsiteY1356" fmla="*/ 6852754 h 10359982"/>
              <a:gd name="connsiteX1357" fmla="*/ 534345 w 3222997"/>
              <a:gd name="connsiteY1357" fmla="*/ 6791267 h 10359982"/>
              <a:gd name="connsiteX1358" fmla="*/ 557402 w 3222997"/>
              <a:gd name="connsiteY1358" fmla="*/ 6777725 h 10359982"/>
              <a:gd name="connsiteX1359" fmla="*/ 582724 w 3222997"/>
              <a:gd name="connsiteY1359" fmla="*/ 6763451 h 10359982"/>
              <a:gd name="connsiteX1360" fmla="*/ 607954 w 3222997"/>
              <a:gd name="connsiteY1360" fmla="*/ 6826883 h 10359982"/>
              <a:gd name="connsiteX1361" fmla="*/ 609281 w 3222997"/>
              <a:gd name="connsiteY1361" fmla="*/ 6830062 h 10359982"/>
              <a:gd name="connsiteX1362" fmla="*/ 638583 w 3222997"/>
              <a:gd name="connsiteY1362" fmla="*/ 6896148 h 10359982"/>
              <a:gd name="connsiteX1363" fmla="*/ 579887 w 3222997"/>
              <a:gd name="connsiteY1363" fmla="*/ 6920052 h 10359982"/>
              <a:gd name="connsiteX1364" fmla="*/ 555664 w 3222997"/>
              <a:gd name="connsiteY1364" fmla="*/ 6856025 h 10359982"/>
              <a:gd name="connsiteX1365" fmla="*/ 609258 w 3222997"/>
              <a:gd name="connsiteY1365" fmla="*/ 6830062 h 10359982"/>
              <a:gd name="connsiteX1366" fmla="*/ 570189 w 3222997"/>
              <a:gd name="connsiteY1366" fmla="*/ 6924215 h 10359982"/>
              <a:gd name="connsiteX1367" fmla="*/ 515519 w 3222997"/>
              <a:gd name="connsiteY1367" fmla="*/ 6948851 h 10359982"/>
              <a:gd name="connsiteX1368" fmla="*/ 496533 w 3222997"/>
              <a:gd name="connsiteY1368" fmla="*/ 6887501 h 10359982"/>
              <a:gd name="connsiteX1369" fmla="*/ 546216 w 3222997"/>
              <a:gd name="connsiteY1369" fmla="*/ 6860829 h 10359982"/>
              <a:gd name="connsiteX1370" fmla="*/ 570189 w 3222997"/>
              <a:gd name="connsiteY1370" fmla="*/ 6924215 h 10359982"/>
              <a:gd name="connsiteX1371" fmla="*/ 536106 w 3222997"/>
              <a:gd name="connsiteY1371" fmla="*/ 6942126 h 10359982"/>
              <a:gd name="connsiteX1372" fmla="*/ 571149 w 3222997"/>
              <a:gd name="connsiteY1372" fmla="*/ 6926617 h 10359982"/>
              <a:gd name="connsiteX1373" fmla="*/ 599148 w 3222997"/>
              <a:gd name="connsiteY1373" fmla="*/ 6992679 h 10359982"/>
              <a:gd name="connsiteX1374" fmla="*/ 539286 w 3222997"/>
              <a:gd name="connsiteY1374" fmla="*/ 7015257 h 10359982"/>
              <a:gd name="connsiteX1375" fmla="*/ 516343 w 3222997"/>
              <a:gd name="connsiteY1375" fmla="*/ 6951298 h 10359982"/>
              <a:gd name="connsiteX1376" fmla="*/ 536106 w 3222997"/>
              <a:gd name="connsiteY1376" fmla="*/ 6942103 h 10359982"/>
              <a:gd name="connsiteX1377" fmla="*/ 530227 w 3222997"/>
              <a:gd name="connsiteY1377" fmla="*/ 7018871 h 10359982"/>
              <a:gd name="connsiteX1378" fmla="*/ 474597 w 3222997"/>
              <a:gd name="connsiteY1378" fmla="*/ 7042523 h 10359982"/>
              <a:gd name="connsiteX1379" fmla="*/ 456801 w 3222997"/>
              <a:gd name="connsiteY1379" fmla="*/ 6981219 h 10359982"/>
              <a:gd name="connsiteX1380" fmla="*/ 507513 w 3222997"/>
              <a:gd name="connsiteY1380" fmla="*/ 6955508 h 10359982"/>
              <a:gd name="connsiteX1381" fmla="*/ 530227 w 3222997"/>
              <a:gd name="connsiteY1381" fmla="*/ 7018871 h 10359982"/>
              <a:gd name="connsiteX1382" fmla="*/ 539880 w 3222997"/>
              <a:gd name="connsiteY1382" fmla="*/ 7016835 h 10359982"/>
              <a:gd name="connsiteX1383" fmla="*/ 599834 w 3222997"/>
              <a:gd name="connsiteY1383" fmla="*/ 6994234 h 10359982"/>
              <a:gd name="connsiteX1384" fmla="*/ 612666 w 3222997"/>
              <a:gd name="connsiteY1384" fmla="*/ 7022577 h 10359982"/>
              <a:gd name="connsiteX1385" fmla="*/ 632201 w 3222997"/>
              <a:gd name="connsiteY1385" fmla="*/ 7062950 h 10359982"/>
              <a:gd name="connsiteX1386" fmla="*/ 566780 w 3222997"/>
              <a:gd name="connsiteY1386" fmla="*/ 7083446 h 10359982"/>
              <a:gd name="connsiteX1387" fmla="*/ 539880 w 3222997"/>
              <a:gd name="connsiteY1387" fmla="*/ 7016858 h 10359982"/>
              <a:gd name="connsiteX1388" fmla="*/ 621862 w 3222997"/>
              <a:gd name="connsiteY1388" fmla="*/ 7017155 h 10359982"/>
              <a:gd name="connsiteX1389" fmla="*/ 609853 w 3222997"/>
              <a:gd name="connsiteY1389" fmla="*/ 6990666 h 10359982"/>
              <a:gd name="connsiteX1390" fmla="*/ 674038 w 3222997"/>
              <a:gd name="connsiteY1390" fmla="*/ 6968867 h 10359982"/>
              <a:gd name="connsiteX1391" fmla="*/ 713359 w 3222997"/>
              <a:gd name="connsiteY1391" fmla="*/ 7040076 h 10359982"/>
              <a:gd name="connsiteX1392" fmla="*/ 642609 w 3222997"/>
              <a:gd name="connsiteY1392" fmla="*/ 7059885 h 10359982"/>
              <a:gd name="connsiteX1393" fmla="*/ 621885 w 3222997"/>
              <a:gd name="connsiteY1393" fmla="*/ 7017155 h 10359982"/>
              <a:gd name="connsiteX1394" fmla="*/ 685110 w 3222997"/>
              <a:gd name="connsiteY1394" fmla="*/ 6965275 h 10359982"/>
              <a:gd name="connsiteX1395" fmla="*/ 754030 w 3222997"/>
              <a:gd name="connsiteY1395" fmla="*/ 6943796 h 10359982"/>
              <a:gd name="connsiteX1396" fmla="*/ 800739 w 3222997"/>
              <a:gd name="connsiteY1396" fmla="*/ 7017589 h 10359982"/>
              <a:gd name="connsiteX1397" fmla="*/ 743691 w 3222997"/>
              <a:gd name="connsiteY1397" fmla="*/ 7032069 h 10359982"/>
              <a:gd name="connsiteX1398" fmla="*/ 724934 w 3222997"/>
              <a:gd name="connsiteY1398" fmla="*/ 7036988 h 10359982"/>
              <a:gd name="connsiteX1399" fmla="*/ 685132 w 3222997"/>
              <a:gd name="connsiteY1399" fmla="*/ 6965275 h 10359982"/>
              <a:gd name="connsiteX1400" fmla="*/ 766268 w 3222997"/>
              <a:gd name="connsiteY1400" fmla="*/ 6940090 h 10359982"/>
              <a:gd name="connsiteX1401" fmla="*/ 839672 w 3222997"/>
              <a:gd name="connsiteY1401" fmla="*/ 6918588 h 10359982"/>
              <a:gd name="connsiteX1402" fmla="*/ 893907 w 3222997"/>
              <a:gd name="connsiteY1402" fmla="*/ 6995081 h 10359982"/>
              <a:gd name="connsiteX1403" fmla="*/ 813641 w 3222997"/>
              <a:gd name="connsiteY1403" fmla="*/ 7014387 h 10359982"/>
              <a:gd name="connsiteX1404" fmla="*/ 766291 w 3222997"/>
              <a:gd name="connsiteY1404" fmla="*/ 6940090 h 10359982"/>
              <a:gd name="connsiteX1405" fmla="*/ 853099 w 3222997"/>
              <a:gd name="connsiteY1405" fmla="*/ 6914722 h 10359982"/>
              <a:gd name="connsiteX1406" fmla="*/ 930208 w 3222997"/>
              <a:gd name="connsiteY1406" fmla="*/ 6892808 h 10359982"/>
              <a:gd name="connsiteX1407" fmla="*/ 991809 w 3222997"/>
              <a:gd name="connsiteY1407" fmla="*/ 6972069 h 10359982"/>
              <a:gd name="connsiteX1408" fmla="*/ 908066 w 3222997"/>
              <a:gd name="connsiteY1408" fmla="*/ 6991719 h 10359982"/>
              <a:gd name="connsiteX1409" fmla="*/ 853122 w 3222997"/>
              <a:gd name="connsiteY1409" fmla="*/ 6914699 h 10359982"/>
              <a:gd name="connsiteX1410" fmla="*/ 944825 w 3222997"/>
              <a:gd name="connsiteY1410" fmla="*/ 6888690 h 10359982"/>
              <a:gd name="connsiteX1411" fmla="*/ 1024657 w 3222997"/>
              <a:gd name="connsiteY1411" fmla="*/ 6865930 h 10359982"/>
              <a:gd name="connsiteX1412" fmla="*/ 1093348 w 3222997"/>
              <a:gd name="connsiteY1412" fmla="*/ 6947913 h 10359982"/>
              <a:gd name="connsiteX1413" fmla="*/ 1007249 w 3222997"/>
              <a:gd name="connsiteY1413" fmla="*/ 6968477 h 10359982"/>
              <a:gd name="connsiteX1414" fmla="*/ 944825 w 3222997"/>
              <a:gd name="connsiteY1414" fmla="*/ 6888713 h 10359982"/>
              <a:gd name="connsiteX1415" fmla="*/ 943727 w 3222997"/>
              <a:gd name="connsiteY1415" fmla="*/ 6887203 h 10359982"/>
              <a:gd name="connsiteX1416" fmla="*/ 888669 w 3222997"/>
              <a:gd name="connsiteY1416" fmla="*/ 6810299 h 10359982"/>
              <a:gd name="connsiteX1417" fmla="*/ 962187 w 3222997"/>
              <a:gd name="connsiteY1417" fmla="*/ 6785548 h 10359982"/>
              <a:gd name="connsiteX1418" fmla="*/ 1023490 w 3222997"/>
              <a:gd name="connsiteY1418" fmla="*/ 6864466 h 10359982"/>
              <a:gd name="connsiteX1419" fmla="*/ 943727 w 3222997"/>
              <a:gd name="connsiteY1419" fmla="*/ 6887203 h 10359982"/>
              <a:gd name="connsiteX1420" fmla="*/ 977192 w 3222997"/>
              <a:gd name="connsiteY1420" fmla="*/ 6780470 h 10359982"/>
              <a:gd name="connsiteX1421" fmla="*/ 1048400 w 3222997"/>
              <a:gd name="connsiteY1421" fmla="*/ 6755925 h 10359982"/>
              <a:gd name="connsiteX1422" fmla="*/ 1052723 w 3222997"/>
              <a:gd name="connsiteY1422" fmla="*/ 6754393 h 10359982"/>
              <a:gd name="connsiteX1423" fmla="*/ 1120569 w 3222997"/>
              <a:gd name="connsiteY1423" fmla="*/ 6835804 h 10359982"/>
              <a:gd name="connsiteX1424" fmla="*/ 1072601 w 3222997"/>
              <a:gd name="connsiteY1424" fmla="*/ 6850123 h 10359982"/>
              <a:gd name="connsiteX1425" fmla="*/ 1039205 w 3222997"/>
              <a:gd name="connsiteY1425" fmla="*/ 6859891 h 10359982"/>
              <a:gd name="connsiteX1426" fmla="*/ 977169 w 3222997"/>
              <a:gd name="connsiteY1426" fmla="*/ 6780447 h 10359982"/>
              <a:gd name="connsiteX1427" fmla="*/ 1047714 w 3222997"/>
              <a:gd name="connsiteY1427" fmla="*/ 6753409 h 10359982"/>
              <a:gd name="connsiteX1428" fmla="*/ 975545 w 3222997"/>
              <a:gd name="connsiteY1428" fmla="*/ 6778274 h 10359982"/>
              <a:gd name="connsiteX1429" fmla="*/ 920350 w 3222997"/>
              <a:gd name="connsiteY1429" fmla="*/ 6701529 h 10359982"/>
              <a:gd name="connsiteX1430" fmla="*/ 990002 w 3222997"/>
              <a:gd name="connsiteY1430" fmla="*/ 6673782 h 10359982"/>
              <a:gd name="connsiteX1431" fmla="*/ 1051008 w 3222997"/>
              <a:gd name="connsiteY1431" fmla="*/ 6752242 h 10359982"/>
              <a:gd name="connsiteX1432" fmla="*/ 1047737 w 3222997"/>
              <a:gd name="connsiteY1432" fmla="*/ 6753386 h 10359982"/>
              <a:gd name="connsiteX1433" fmla="*/ 918337 w 3222997"/>
              <a:gd name="connsiteY1433" fmla="*/ 6698578 h 10359982"/>
              <a:gd name="connsiteX1434" fmla="*/ 874006 w 3222997"/>
              <a:gd name="connsiteY1434" fmla="*/ 6631533 h 10359982"/>
              <a:gd name="connsiteX1435" fmla="*/ 869431 w 3222997"/>
              <a:gd name="connsiteY1435" fmla="*/ 6624281 h 10359982"/>
              <a:gd name="connsiteX1436" fmla="*/ 933113 w 3222997"/>
              <a:gd name="connsiteY1436" fmla="*/ 6595070 h 10359982"/>
              <a:gd name="connsiteX1437" fmla="*/ 987875 w 3222997"/>
              <a:gd name="connsiteY1437" fmla="*/ 6670900 h 10359982"/>
              <a:gd name="connsiteX1438" fmla="*/ 918359 w 3222997"/>
              <a:gd name="connsiteY1438" fmla="*/ 6698601 h 10359982"/>
              <a:gd name="connsiteX1439" fmla="*/ 947661 w 3222997"/>
              <a:gd name="connsiteY1439" fmla="*/ 6588322 h 10359982"/>
              <a:gd name="connsiteX1440" fmla="*/ 999335 w 3222997"/>
              <a:gd name="connsiteY1440" fmla="*/ 6564097 h 10359982"/>
              <a:gd name="connsiteX1441" fmla="*/ 1013128 w 3222997"/>
              <a:gd name="connsiteY1441" fmla="*/ 6557555 h 10359982"/>
              <a:gd name="connsiteX1442" fmla="*/ 1074180 w 3222997"/>
              <a:gd name="connsiteY1442" fmla="*/ 6635536 h 10359982"/>
              <a:gd name="connsiteX1443" fmla="*/ 1022781 w 3222997"/>
              <a:gd name="connsiteY1443" fmla="*/ 6656695 h 10359982"/>
              <a:gd name="connsiteX1444" fmla="*/ 1003063 w 3222997"/>
              <a:gd name="connsiteY1444" fmla="*/ 6664746 h 10359982"/>
              <a:gd name="connsiteX1445" fmla="*/ 947661 w 3222997"/>
              <a:gd name="connsiteY1445" fmla="*/ 6588322 h 10359982"/>
              <a:gd name="connsiteX1446" fmla="*/ 997802 w 3222997"/>
              <a:gd name="connsiteY1446" fmla="*/ 6559980 h 10359982"/>
              <a:gd name="connsiteX1447" fmla="*/ 945122 w 3222997"/>
              <a:gd name="connsiteY1447" fmla="*/ 6584684 h 10359982"/>
              <a:gd name="connsiteX1448" fmla="*/ 924353 w 3222997"/>
              <a:gd name="connsiteY1448" fmla="*/ 6554353 h 10359982"/>
              <a:gd name="connsiteX1449" fmla="*/ 895439 w 3222997"/>
              <a:gd name="connsiteY1449" fmla="*/ 6510685 h 10359982"/>
              <a:gd name="connsiteX1450" fmla="*/ 955324 w 3222997"/>
              <a:gd name="connsiteY1450" fmla="*/ 6478706 h 10359982"/>
              <a:gd name="connsiteX1451" fmla="*/ 962255 w 3222997"/>
              <a:gd name="connsiteY1451" fmla="*/ 6488474 h 10359982"/>
              <a:gd name="connsiteX1452" fmla="*/ 1010452 w 3222997"/>
              <a:gd name="connsiteY1452" fmla="*/ 6553987 h 10359982"/>
              <a:gd name="connsiteX1453" fmla="*/ 997802 w 3222997"/>
              <a:gd name="connsiteY1453" fmla="*/ 6559980 h 10359982"/>
              <a:gd name="connsiteX1454" fmla="*/ 974722 w 3222997"/>
              <a:gd name="connsiteY1454" fmla="*/ 6477151 h 10359982"/>
              <a:gd name="connsiteX1455" fmla="*/ 970147 w 3222997"/>
              <a:gd name="connsiteY1455" fmla="*/ 6470700 h 10359982"/>
              <a:gd name="connsiteX1456" fmla="*/ 974859 w 3222997"/>
              <a:gd name="connsiteY1456" fmla="*/ 6468138 h 10359982"/>
              <a:gd name="connsiteX1457" fmla="*/ 1031519 w 3222997"/>
              <a:gd name="connsiteY1457" fmla="*/ 6437417 h 10359982"/>
              <a:gd name="connsiteX1458" fmla="*/ 1092868 w 3222997"/>
              <a:gd name="connsiteY1458" fmla="*/ 6514848 h 10359982"/>
              <a:gd name="connsiteX1459" fmla="*/ 1025915 w 3222997"/>
              <a:gd name="connsiteY1459" fmla="*/ 6546644 h 10359982"/>
              <a:gd name="connsiteX1460" fmla="*/ 974722 w 3222997"/>
              <a:gd name="connsiteY1460" fmla="*/ 6477151 h 10359982"/>
              <a:gd name="connsiteX1461" fmla="*/ 972800 w 3222997"/>
              <a:gd name="connsiteY1461" fmla="*/ 6463311 h 10359982"/>
              <a:gd name="connsiteX1462" fmla="*/ 967082 w 3222997"/>
              <a:gd name="connsiteY1462" fmla="*/ 6466399 h 10359982"/>
              <a:gd name="connsiteX1463" fmla="*/ 916484 w 3222997"/>
              <a:gd name="connsiteY1463" fmla="*/ 6393040 h 10359982"/>
              <a:gd name="connsiteX1464" fmla="*/ 950406 w 3222997"/>
              <a:gd name="connsiteY1464" fmla="*/ 6372132 h 10359982"/>
              <a:gd name="connsiteX1465" fmla="*/ 972389 w 3222997"/>
              <a:gd name="connsiteY1465" fmla="*/ 6358522 h 10359982"/>
              <a:gd name="connsiteX1466" fmla="*/ 1012259 w 3222997"/>
              <a:gd name="connsiteY1466" fmla="*/ 6412209 h 10359982"/>
              <a:gd name="connsiteX1467" fmla="*/ 1028271 w 3222997"/>
              <a:gd name="connsiteY1467" fmla="*/ 6433208 h 10359982"/>
              <a:gd name="connsiteX1468" fmla="*/ 972778 w 3222997"/>
              <a:gd name="connsiteY1468" fmla="*/ 6463288 h 10359982"/>
              <a:gd name="connsiteX1469" fmla="*/ 1025045 w 3222997"/>
              <a:gd name="connsiteY1469" fmla="*/ 6399925 h 10359982"/>
              <a:gd name="connsiteX1470" fmla="*/ 987417 w 3222997"/>
              <a:gd name="connsiteY1470" fmla="*/ 6349326 h 10359982"/>
              <a:gd name="connsiteX1471" fmla="*/ 1044969 w 3222997"/>
              <a:gd name="connsiteY1471" fmla="*/ 6314190 h 10359982"/>
              <a:gd name="connsiteX1472" fmla="*/ 1106890 w 3222997"/>
              <a:gd name="connsiteY1472" fmla="*/ 6390776 h 10359982"/>
              <a:gd name="connsiteX1473" fmla="*/ 1044008 w 3222997"/>
              <a:gd name="connsiteY1473" fmla="*/ 6424744 h 10359982"/>
              <a:gd name="connsiteX1474" fmla="*/ 1025045 w 3222997"/>
              <a:gd name="connsiteY1474" fmla="*/ 6399948 h 10359982"/>
              <a:gd name="connsiteX1475" fmla="*/ 983826 w 3222997"/>
              <a:gd name="connsiteY1475" fmla="*/ 6344408 h 10359982"/>
              <a:gd name="connsiteX1476" fmla="*/ 932290 w 3222997"/>
              <a:gd name="connsiteY1476" fmla="*/ 6271735 h 10359982"/>
              <a:gd name="connsiteX1477" fmla="*/ 984375 w 3222997"/>
              <a:gd name="connsiteY1477" fmla="*/ 6235547 h 10359982"/>
              <a:gd name="connsiteX1478" fmla="*/ 1041172 w 3222997"/>
              <a:gd name="connsiteY1478" fmla="*/ 6309387 h 10359982"/>
              <a:gd name="connsiteX1479" fmla="*/ 983826 w 3222997"/>
              <a:gd name="connsiteY1479" fmla="*/ 6344408 h 10359982"/>
              <a:gd name="connsiteX1480" fmla="*/ 999609 w 3222997"/>
              <a:gd name="connsiteY1480" fmla="*/ 6225116 h 10359982"/>
              <a:gd name="connsiteX1481" fmla="*/ 1583569 w 3222997"/>
              <a:gd name="connsiteY1481" fmla="*/ 5804312 h 10359982"/>
              <a:gd name="connsiteX1482" fmla="*/ 1866433 w 3222997"/>
              <a:gd name="connsiteY1482" fmla="*/ 5483219 h 10359982"/>
              <a:gd name="connsiteX1483" fmla="*/ 1893196 w 3222997"/>
              <a:gd name="connsiteY1483" fmla="*/ 5430516 h 10359982"/>
              <a:gd name="connsiteX1484" fmla="*/ 1924397 w 3222997"/>
              <a:gd name="connsiteY1484" fmla="*/ 5492117 h 10359982"/>
              <a:gd name="connsiteX1485" fmla="*/ 1876338 w 3222997"/>
              <a:gd name="connsiteY1485" fmla="*/ 5605896 h 10359982"/>
              <a:gd name="connsiteX1486" fmla="*/ 1622341 w 3222997"/>
              <a:gd name="connsiteY1486" fmla="*/ 5909079 h 10359982"/>
              <a:gd name="connsiteX1487" fmla="*/ 1057115 w 3222997"/>
              <a:gd name="connsiteY1487" fmla="*/ 6299711 h 10359982"/>
              <a:gd name="connsiteX1488" fmla="*/ 999609 w 3222997"/>
              <a:gd name="connsiteY1488" fmla="*/ 6225093 h 10359982"/>
              <a:gd name="connsiteX1489" fmla="*/ 1861081 w 3222997"/>
              <a:gd name="connsiteY1489" fmla="*/ 5479353 h 10359982"/>
              <a:gd name="connsiteX1490" fmla="*/ 1579612 w 3222997"/>
              <a:gd name="connsiteY1490" fmla="*/ 5798708 h 10359982"/>
              <a:gd name="connsiteX1491" fmla="*/ 995446 w 3222997"/>
              <a:gd name="connsiteY1491" fmla="*/ 6219581 h 10359982"/>
              <a:gd name="connsiteX1492" fmla="*/ 942949 w 3222997"/>
              <a:gd name="connsiteY1492" fmla="*/ 6147617 h 10359982"/>
              <a:gd name="connsiteX1493" fmla="*/ 1541228 w 3222997"/>
              <a:gd name="connsiteY1493" fmla="*/ 5694719 h 10359982"/>
              <a:gd name="connsiteX1494" fmla="*/ 1855522 w 3222997"/>
              <a:gd name="connsiteY1494" fmla="*/ 5359078 h 10359982"/>
              <a:gd name="connsiteX1495" fmla="*/ 1889353 w 3222997"/>
              <a:gd name="connsiteY1495" fmla="*/ 5423150 h 10359982"/>
              <a:gd name="connsiteX1496" fmla="*/ 1861058 w 3222997"/>
              <a:gd name="connsiteY1496" fmla="*/ 5479376 h 10359982"/>
              <a:gd name="connsiteX1497" fmla="*/ 1856002 w 3222997"/>
              <a:gd name="connsiteY1497" fmla="*/ 5358300 h 10359982"/>
              <a:gd name="connsiteX1498" fmla="*/ 1859800 w 3222997"/>
              <a:gd name="connsiteY1498" fmla="*/ 5351918 h 10359982"/>
              <a:gd name="connsiteX1499" fmla="*/ 1876269 w 3222997"/>
              <a:gd name="connsiteY1499" fmla="*/ 5321929 h 10359982"/>
              <a:gd name="connsiteX1500" fmla="*/ 1905320 w 3222997"/>
              <a:gd name="connsiteY1500" fmla="*/ 5383119 h 10359982"/>
              <a:gd name="connsiteX1501" fmla="*/ 1889765 w 3222997"/>
              <a:gd name="connsiteY1501" fmla="*/ 5422235 h 10359982"/>
              <a:gd name="connsiteX1502" fmla="*/ 1856002 w 3222997"/>
              <a:gd name="connsiteY1502" fmla="*/ 5358300 h 10359982"/>
              <a:gd name="connsiteX1503" fmla="*/ 1851931 w 3222997"/>
              <a:gd name="connsiteY1503" fmla="*/ 5350705 h 10359982"/>
              <a:gd name="connsiteX1504" fmla="*/ 1815789 w 3222997"/>
              <a:gd name="connsiteY1504" fmla="*/ 5284437 h 10359982"/>
              <a:gd name="connsiteX1505" fmla="*/ 1836262 w 3222997"/>
              <a:gd name="connsiteY1505" fmla="*/ 5256644 h 10359982"/>
              <a:gd name="connsiteX1506" fmla="*/ 1840837 w 3222997"/>
              <a:gd name="connsiteY1506" fmla="*/ 5249965 h 10359982"/>
              <a:gd name="connsiteX1507" fmla="*/ 1872266 w 3222997"/>
              <a:gd name="connsiteY1507" fmla="*/ 5313648 h 10359982"/>
              <a:gd name="connsiteX1508" fmla="*/ 1851931 w 3222997"/>
              <a:gd name="connsiteY1508" fmla="*/ 5350705 h 10359982"/>
              <a:gd name="connsiteX1509" fmla="*/ 1841843 w 3222997"/>
              <a:gd name="connsiteY1509" fmla="*/ 5248501 h 10359982"/>
              <a:gd name="connsiteX1510" fmla="*/ 1863871 w 3222997"/>
              <a:gd name="connsiteY1510" fmla="*/ 5213800 h 10359982"/>
              <a:gd name="connsiteX1511" fmla="*/ 1890383 w 3222997"/>
              <a:gd name="connsiteY1511" fmla="*/ 5274327 h 10359982"/>
              <a:gd name="connsiteX1512" fmla="*/ 1873135 w 3222997"/>
              <a:gd name="connsiteY1512" fmla="*/ 5311887 h 10359982"/>
              <a:gd name="connsiteX1513" fmla="*/ 1841820 w 3222997"/>
              <a:gd name="connsiteY1513" fmla="*/ 5248501 h 10359982"/>
              <a:gd name="connsiteX1514" fmla="*/ 1837588 w 3222997"/>
              <a:gd name="connsiteY1514" fmla="*/ 5240014 h 10359982"/>
              <a:gd name="connsiteX1515" fmla="*/ 1815012 w 3222997"/>
              <a:gd name="connsiteY1515" fmla="*/ 5195454 h 10359982"/>
              <a:gd name="connsiteX1516" fmla="*/ 1804192 w 3222997"/>
              <a:gd name="connsiteY1516" fmla="*/ 5174364 h 10359982"/>
              <a:gd name="connsiteX1517" fmla="*/ 1831207 w 3222997"/>
              <a:gd name="connsiteY1517" fmla="*/ 5141745 h 10359982"/>
              <a:gd name="connsiteX1518" fmla="*/ 1859754 w 3222997"/>
              <a:gd name="connsiteY1518" fmla="*/ 5204604 h 10359982"/>
              <a:gd name="connsiteX1519" fmla="*/ 1837588 w 3222997"/>
              <a:gd name="connsiteY1519" fmla="*/ 5240014 h 10359982"/>
              <a:gd name="connsiteX1520" fmla="*/ 1832854 w 3222997"/>
              <a:gd name="connsiteY1520" fmla="*/ 5139571 h 10359982"/>
              <a:gd name="connsiteX1521" fmla="*/ 1856803 w 3222997"/>
              <a:gd name="connsiteY1521" fmla="*/ 5106654 h 10359982"/>
              <a:gd name="connsiteX1522" fmla="*/ 1880295 w 3222997"/>
              <a:gd name="connsiteY1522" fmla="*/ 5166083 h 10359982"/>
              <a:gd name="connsiteX1523" fmla="*/ 1861218 w 3222997"/>
              <a:gd name="connsiteY1523" fmla="*/ 5202019 h 10359982"/>
              <a:gd name="connsiteX1524" fmla="*/ 1832854 w 3222997"/>
              <a:gd name="connsiteY1524" fmla="*/ 5139549 h 10359982"/>
              <a:gd name="connsiteX1525" fmla="*/ 1828530 w 3222997"/>
              <a:gd name="connsiteY1525" fmla="*/ 5130170 h 10359982"/>
              <a:gd name="connsiteX1526" fmla="*/ 1821508 w 3222997"/>
              <a:gd name="connsiteY1526" fmla="*/ 5114981 h 10359982"/>
              <a:gd name="connsiteX1527" fmla="*/ 1798405 w 3222997"/>
              <a:gd name="connsiteY1527" fmla="*/ 5065549 h 10359982"/>
              <a:gd name="connsiteX1528" fmla="*/ 1827524 w 3222997"/>
              <a:gd name="connsiteY1528" fmla="*/ 5034897 h 10359982"/>
              <a:gd name="connsiteX1529" fmla="*/ 1852709 w 3222997"/>
              <a:gd name="connsiteY1529" fmla="*/ 5096521 h 10359982"/>
              <a:gd name="connsiteX1530" fmla="*/ 1828530 w 3222997"/>
              <a:gd name="connsiteY1530" fmla="*/ 5130193 h 10359982"/>
              <a:gd name="connsiteX1531" fmla="*/ 1829857 w 3222997"/>
              <a:gd name="connsiteY1531" fmla="*/ 5032197 h 10359982"/>
              <a:gd name="connsiteX1532" fmla="*/ 1855934 w 3222997"/>
              <a:gd name="connsiteY1532" fmla="*/ 5001133 h 10359982"/>
              <a:gd name="connsiteX1533" fmla="*/ 1876018 w 3222997"/>
              <a:gd name="connsiteY1533" fmla="*/ 5058892 h 10359982"/>
              <a:gd name="connsiteX1534" fmla="*/ 1854813 w 3222997"/>
              <a:gd name="connsiteY1534" fmla="*/ 5093272 h 10359982"/>
              <a:gd name="connsiteX1535" fmla="*/ 1829834 w 3222997"/>
              <a:gd name="connsiteY1535" fmla="*/ 5032197 h 10359982"/>
              <a:gd name="connsiteX1536" fmla="*/ 1825557 w 3222997"/>
              <a:gd name="connsiteY1536" fmla="*/ 5021789 h 10359982"/>
              <a:gd name="connsiteX1537" fmla="*/ 1799182 w 3222997"/>
              <a:gd name="connsiteY1537" fmla="*/ 4958815 h 10359982"/>
              <a:gd name="connsiteX1538" fmla="*/ 1830520 w 3222997"/>
              <a:gd name="connsiteY1538" fmla="*/ 4930130 h 10359982"/>
              <a:gd name="connsiteX1539" fmla="*/ 1836125 w 3222997"/>
              <a:gd name="connsiteY1539" fmla="*/ 4945616 h 10359982"/>
              <a:gd name="connsiteX1540" fmla="*/ 1851977 w 3222997"/>
              <a:gd name="connsiteY1540" fmla="*/ 4989924 h 10359982"/>
              <a:gd name="connsiteX1541" fmla="*/ 1825534 w 3222997"/>
              <a:gd name="connsiteY1541" fmla="*/ 5021789 h 10359982"/>
              <a:gd name="connsiteX1542" fmla="*/ 1839784 w 3222997"/>
              <a:gd name="connsiteY1542" fmla="*/ 4943947 h 10359982"/>
              <a:gd name="connsiteX1543" fmla="*/ 1833677 w 3222997"/>
              <a:gd name="connsiteY1543" fmla="*/ 4927088 h 10359982"/>
              <a:gd name="connsiteX1544" fmla="*/ 1860760 w 3222997"/>
              <a:gd name="connsiteY1544" fmla="*/ 4899135 h 10359982"/>
              <a:gd name="connsiteX1545" fmla="*/ 1877230 w 3222997"/>
              <a:gd name="connsiteY1545" fmla="*/ 4955086 h 10359982"/>
              <a:gd name="connsiteX1546" fmla="*/ 1871214 w 3222997"/>
              <a:gd name="connsiteY1546" fmla="*/ 4963870 h 10359982"/>
              <a:gd name="connsiteX1547" fmla="*/ 1854881 w 3222997"/>
              <a:gd name="connsiteY1547" fmla="*/ 4986105 h 10359982"/>
              <a:gd name="connsiteX1548" fmla="*/ 1839784 w 3222997"/>
              <a:gd name="connsiteY1548" fmla="*/ 4943947 h 10359982"/>
              <a:gd name="connsiteX1549" fmla="*/ 1829514 w 3222997"/>
              <a:gd name="connsiteY1549" fmla="*/ 4915650 h 10359982"/>
              <a:gd name="connsiteX1550" fmla="*/ 1807234 w 3222997"/>
              <a:gd name="connsiteY1550" fmla="*/ 4854940 h 10359982"/>
              <a:gd name="connsiteX1551" fmla="*/ 1839601 w 3222997"/>
              <a:gd name="connsiteY1551" fmla="*/ 4829367 h 10359982"/>
              <a:gd name="connsiteX1552" fmla="*/ 1846967 w 3222997"/>
              <a:gd name="connsiteY1552" fmla="*/ 4853477 h 10359982"/>
              <a:gd name="connsiteX1553" fmla="*/ 1857077 w 3222997"/>
              <a:gd name="connsiteY1553" fmla="*/ 4886896 h 10359982"/>
              <a:gd name="connsiteX1554" fmla="*/ 1855659 w 3222997"/>
              <a:gd name="connsiteY1554" fmla="*/ 4888475 h 10359982"/>
              <a:gd name="connsiteX1555" fmla="*/ 1829514 w 3222997"/>
              <a:gd name="connsiteY1555" fmla="*/ 4915650 h 10359982"/>
              <a:gd name="connsiteX1556" fmla="*/ 1851473 w 3222997"/>
              <a:gd name="connsiteY1556" fmla="*/ 4851715 h 10359982"/>
              <a:gd name="connsiteX1557" fmla="*/ 1843604 w 3222997"/>
              <a:gd name="connsiteY1557" fmla="*/ 4825958 h 10359982"/>
              <a:gd name="connsiteX1558" fmla="*/ 1862087 w 3222997"/>
              <a:gd name="connsiteY1558" fmla="*/ 4809831 h 10359982"/>
              <a:gd name="connsiteX1559" fmla="*/ 1873501 w 3222997"/>
              <a:gd name="connsiteY1559" fmla="*/ 4799264 h 10359982"/>
              <a:gd name="connsiteX1560" fmla="*/ 1886082 w 3222997"/>
              <a:gd name="connsiteY1560" fmla="*/ 4852516 h 10359982"/>
              <a:gd name="connsiteX1561" fmla="*/ 1860852 w 3222997"/>
              <a:gd name="connsiteY1561" fmla="*/ 4882688 h 10359982"/>
              <a:gd name="connsiteX1562" fmla="*/ 1851496 w 3222997"/>
              <a:gd name="connsiteY1562" fmla="*/ 4851715 h 10359982"/>
              <a:gd name="connsiteX1563" fmla="*/ 1840265 w 3222997"/>
              <a:gd name="connsiteY1563" fmla="*/ 4813057 h 10359982"/>
              <a:gd name="connsiteX1564" fmla="*/ 1839762 w 3222997"/>
              <a:gd name="connsiteY1564" fmla="*/ 4813492 h 10359982"/>
              <a:gd name="connsiteX1565" fmla="*/ 1821737 w 3222997"/>
              <a:gd name="connsiteY1565" fmla="*/ 4755435 h 10359982"/>
              <a:gd name="connsiteX1566" fmla="*/ 1848134 w 3222997"/>
              <a:gd name="connsiteY1566" fmla="*/ 4737570 h 10359982"/>
              <a:gd name="connsiteX1567" fmla="*/ 1856894 w 3222997"/>
              <a:gd name="connsiteY1567" fmla="*/ 4731279 h 10359982"/>
              <a:gd name="connsiteX1568" fmla="*/ 1861812 w 3222997"/>
              <a:gd name="connsiteY1568" fmla="*/ 4751181 h 10359982"/>
              <a:gd name="connsiteX1569" fmla="*/ 1870253 w 3222997"/>
              <a:gd name="connsiteY1569" fmla="*/ 4785836 h 10359982"/>
              <a:gd name="connsiteX1570" fmla="*/ 1840265 w 3222997"/>
              <a:gd name="connsiteY1570" fmla="*/ 4813034 h 10359982"/>
              <a:gd name="connsiteX1571" fmla="*/ 1867165 w 3222997"/>
              <a:gd name="connsiteY1571" fmla="*/ 4749534 h 10359982"/>
              <a:gd name="connsiteX1572" fmla="*/ 1861790 w 3222997"/>
              <a:gd name="connsiteY1572" fmla="*/ 4727711 h 10359982"/>
              <a:gd name="connsiteX1573" fmla="*/ 1893493 w 3222997"/>
              <a:gd name="connsiteY1573" fmla="*/ 4702983 h 10359982"/>
              <a:gd name="connsiteX1574" fmla="*/ 1902209 w 3222997"/>
              <a:gd name="connsiteY1574" fmla="*/ 4753079 h 10359982"/>
              <a:gd name="connsiteX1575" fmla="*/ 1874942 w 3222997"/>
              <a:gd name="connsiteY1575" fmla="*/ 4781352 h 10359982"/>
              <a:gd name="connsiteX1576" fmla="*/ 1867188 w 3222997"/>
              <a:gd name="connsiteY1576" fmla="*/ 4749534 h 10359982"/>
              <a:gd name="connsiteX1577" fmla="*/ 1858404 w 3222997"/>
              <a:gd name="connsiteY1577" fmla="*/ 4714078 h 10359982"/>
              <a:gd name="connsiteX1578" fmla="*/ 1844703 w 3222997"/>
              <a:gd name="connsiteY1578" fmla="*/ 4659407 h 10359982"/>
              <a:gd name="connsiteX1579" fmla="*/ 1881553 w 3222997"/>
              <a:gd name="connsiteY1579" fmla="*/ 4637196 h 10359982"/>
              <a:gd name="connsiteX1580" fmla="*/ 1890886 w 3222997"/>
              <a:gd name="connsiteY1580" fmla="*/ 4688389 h 10359982"/>
              <a:gd name="connsiteX1581" fmla="*/ 1858404 w 3222997"/>
              <a:gd name="connsiteY1581" fmla="*/ 4714078 h 10359982"/>
              <a:gd name="connsiteX1582" fmla="*/ 1887386 w 3222997"/>
              <a:gd name="connsiteY1582" fmla="*/ 4633604 h 10359982"/>
              <a:gd name="connsiteX1583" fmla="*/ 1887363 w 3222997"/>
              <a:gd name="connsiteY1583" fmla="*/ 4633467 h 10359982"/>
              <a:gd name="connsiteX1584" fmla="*/ 1920600 w 3222997"/>
              <a:gd name="connsiteY1584" fmla="*/ 4610569 h 10359982"/>
              <a:gd name="connsiteX1585" fmla="*/ 1925655 w 3222997"/>
              <a:gd name="connsiteY1585" fmla="*/ 4657211 h 10359982"/>
              <a:gd name="connsiteX1586" fmla="*/ 1896513 w 3222997"/>
              <a:gd name="connsiteY1586" fmla="*/ 4683609 h 10359982"/>
              <a:gd name="connsiteX1587" fmla="*/ 1887386 w 3222997"/>
              <a:gd name="connsiteY1587" fmla="*/ 4633604 h 10359982"/>
              <a:gd name="connsiteX1588" fmla="*/ 1884595 w 3222997"/>
              <a:gd name="connsiteY1588" fmla="*/ 4618598 h 10359982"/>
              <a:gd name="connsiteX1589" fmla="*/ 1874988 w 3222997"/>
              <a:gd name="connsiteY1589" fmla="*/ 4567588 h 10359982"/>
              <a:gd name="connsiteX1590" fmla="*/ 1913234 w 3222997"/>
              <a:gd name="connsiteY1590" fmla="*/ 4547206 h 10359982"/>
              <a:gd name="connsiteX1591" fmla="*/ 1918792 w 3222997"/>
              <a:gd name="connsiteY1591" fmla="*/ 4594694 h 10359982"/>
              <a:gd name="connsiteX1592" fmla="*/ 1884595 w 3222997"/>
              <a:gd name="connsiteY1592" fmla="*/ 4618621 h 10359982"/>
              <a:gd name="connsiteX1593" fmla="*/ 1919982 w 3222997"/>
              <a:gd name="connsiteY1593" fmla="*/ 4543295 h 10359982"/>
              <a:gd name="connsiteX1594" fmla="*/ 1954477 w 3222997"/>
              <a:gd name="connsiteY1594" fmla="*/ 4522113 h 10359982"/>
              <a:gd name="connsiteX1595" fmla="*/ 1956192 w 3222997"/>
              <a:gd name="connsiteY1595" fmla="*/ 4565049 h 10359982"/>
              <a:gd name="connsiteX1596" fmla="*/ 1925426 w 3222997"/>
              <a:gd name="connsiteY1596" fmla="*/ 4589730 h 10359982"/>
              <a:gd name="connsiteX1597" fmla="*/ 1919959 w 3222997"/>
              <a:gd name="connsiteY1597" fmla="*/ 4543295 h 10359982"/>
              <a:gd name="connsiteX1598" fmla="*/ 1918038 w 3222997"/>
              <a:gd name="connsiteY1598" fmla="*/ 4527191 h 10359982"/>
              <a:gd name="connsiteX1599" fmla="*/ 1912182 w 3222997"/>
              <a:gd name="connsiteY1599" fmla="*/ 4480069 h 10359982"/>
              <a:gd name="connsiteX1600" fmla="*/ 1951526 w 3222997"/>
              <a:gd name="connsiteY1600" fmla="*/ 4461220 h 10359982"/>
              <a:gd name="connsiteX1601" fmla="*/ 1953699 w 3222997"/>
              <a:gd name="connsiteY1601" fmla="*/ 4504934 h 10359982"/>
              <a:gd name="connsiteX1602" fmla="*/ 1918038 w 3222997"/>
              <a:gd name="connsiteY1602" fmla="*/ 4527191 h 10359982"/>
              <a:gd name="connsiteX1603" fmla="*/ 1959280 w 3222997"/>
              <a:gd name="connsiteY1603" fmla="*/ 4457217 h 10359982"/>
              <a:gd name="connsiteX1604" fmla="*/ 1994735 w 3222997"/>
              <a:gd name="connsiteY1604" fmla="*/ 4437567 h 10359982"/>
              <a:gd name="connsiteX1605" fmla="*/ 1993569 w 3222997"/>
              <a:gd name="connsiteY1605" fmla="*/ 4476729 h 10359982"/>
              <a:gd name="connsiteX1606" fmla="*/ 1978792 w 3222997"/>
              <a:gd name="connsiteY1606" fmla="*/ 4487640 h 10359982"/>
              <a:gd name="connsiteX1607" fmla="*/ 1961430 w 3222997"/>
              <a:gd name="connsiteY1607" fmla="*/ 4499741 h 10359982"/>
              <a:gd name="connsiteX1608" fmla="*/ 1959280 w 3222997"/>
              <a:gd name="connsiteY1608" fmla="*/ 4457217 h 10359982"/>
              <a:gd name="connsiteX1609" fmla="*/ 1950588 w 3222997"/>
              <a:gd name="connsiteY1609" fmla="*/ 4443881 h 10359982"/>
              <a:gd name="connsiteX1610" fmla="*/ 1910100 w 3222997"/>
              <a:gd name="connsiteY1610" fmla="*/ 4463553 h 10359982"/>
              <a:gd name="connsiteX1611" fmla="*/ 1904039 w 3222997"/>
              <a:gd name="connsiteY1611" fmla="*/ 4416637 h 10359982"/>
              <a:gd name="connsiteX1612" fmla="*/ 1948049 w 3222997"/>
              <a:gd name="connsiteY1612" fmla="*/ 4400396 h 10359982"/>
              <a:gd name="connsiteX1613" fmla="*/ 1950565 w 3222997"/>
              <a:gd name="connsiteY1613" fmla="*/ 4443881 h 10359982"/>
              <a:gd name="connsiteX1614" fmla="*/ 1903261 w 3222997"/>
              <a:gd name="connsiteY1614" fmla="*/ 4466618 h 10359982"/>
              <a:gd name="connsiteX1615" fmla="*/ 1859068 w 3222997"/>
              <a:gd name="connsiteY1615" fmla="*/ 4484896 h 10359982"/>
              <a:gd name="connsiteX1616" fmla="*/ 1849094 w 3222997"/>
              <a:gd name="connsiteY1616" fmla="*/ 4433793 h 10359982"/>
              <a:gd name="connsiteX1617" fmla="*/ 1897108 w 3222997"/>
              <a:gd name="connsiteY1617" fmla="*/ 4418970 h 10359982"/>
              <a:gd name="connsiteX1618" fmla="*/ 1903238 w 3222997"/>
              <a:gd name="connsiteY1618" fmla="*/ 4466618 h 10359982"/>
              <a:gd name="connsiteX1619" fmla="*/ 1853006 w 3222997"/>
              <a:gd name="connsiteY1619" fmla="*/ 4487183 h 10359982"/>
              <a:gd name="connsiteX1620" fmla="*/ 1804993 w 3222997"/>
              <a:gd name="connsiteY1620" fmla="*/ 4503950 h 10359982"/>
              <a:gd name="connsiteX1621" fmla="*/ 1790788 w 3222997"/>
              <a:gd name="connsiteY1621" fmla="*/ 4448707 h 10359982"/>
              <a:gd name="connsiteX1622" fmla="*/ 1792755 w 3222997"/>
              <a:gd name="connsiteY1622" fmla="*/ 4448273 h 10359982"/>
              <a:gd name="connsiteX1623" fmla="*/ 1842918 w 3222997"/>
              <a:gd name="connsiteY1623" fmla="*/ 4435509 h 10359982"/>
              <a:gd name="connsiteX1624" fmla="*/ 1853006 w 3222997"/>
              <a:gd name="connsiteY1624" fmla="*/ 4487206 h 10359982"/>
              <a:gd name="connsiteX1625" fmla="*/ 1799663 w 3222997"/>
              <a:gd name="connsiteY1625" fmla="*/ 4505643 h 10359982"/>
              <a:gd name="connsiteX1626" fmla="*/ 1747738 w 3222997"/>
              <a:gd name="connsiteY1626" fmla="*/ 4520900 h 10359982"/>
              <a:gd name="connsiteX1627" fmla="*/ 1729004 w 3222997"/>
              <a:gd name="connsiteY1627" fmla="*/ 4461540 h 10359982"/>
              <a:gd name="connsiteX1628" fmla="*/ 1785321 w 3222997"/>
              <a:gd name="connsiteY1628" fmla="*/ 4449920 h 10359982"/>
              <a:gd name="connsiteX1629" fmla="*/ 1799640 w 3222997"/>
              <a:gd name="connsiteY1629" fmla="*/ 4505643 h 10359982"/>
              <a:gd name="connsiteX1630" fmla="*/ 1818077 w 3222997"/>
              <a:gd name="connsiteY1630" fmla="*/ 4577401 h 10359982"/>
              <a:gd name="connsiteX1631" fmla="*/ 1771505 w 3222997"/>
              <a:gd name="connsiteY1631" fmla="*/ 4595998 h 10359982"/>
              <a:gd name="connsiteX1632" fmla="*/ 1752610 w 3222997"/>
              <a:gd name="connsiteY1632" fmla="*/ 4536249 h 10359982"/>
              <a:gd name="connsiteX1633" fmla="*/ 1803689 w 3222997"/>
              <a:gd name="connsiteY1633" fmla="*/ 4521198 h 10359982"/>
              <a:gd name="connsiteX1634" fmla="*/ 1818100 w 3222997"/>
              <a:gd name="connsiteY1634" fmla="*/ 4577378 h 10359982"/>
              <a:gd name="connsiteX1635" fmla="*/ 1766975 w 3222997"/>
              <a:gd name="connsiteY1635" fmla="*/ 4597668 h 10359982"/>
              <a:gd name="connsiteX1636" fmla="*/ 1717544 w 3222997"/>
              <a:gd name="connsiteY1636" fmla="*/ 4614847 h 10359982"/>
              <a:gd name="connsiteX1637" fmla="*/ 1693732 w 3222997"/>
              <a:gd name="connsiteY1637" fmla="*/ 4551141 h 10359982"/>
              <a:gd name="connsiteX1638" fmla="*/ 1747944 w 3222997"/>
              <a:gd name="connsiteY1638" fmla="*/ 4537485 h 10359982"/>
              <a:gd name="connsiteX1639" fmla="*/ 1766975 w 3222997"/>
              <a:gd name="connsiteY1639" fmla="*/ 4597645 h 10359982"/>
              <a:gd name="connsiteX1640" fmla="*/ 1713747 w 3222997"/>
              <a:gd name="connsiteY1640" fmla="*/ 4616105 h 10359982"/>
              <a:gd name="connsiteX1641" fmla="*/ 1659626 w 3222997"/>
              <a:gd name="connsiteY1641" fmla="*/ 4632872 h 10359982"/>
              <a:gd name="connsiteX1642" fmla="*/ 1630713 w 3222997"/>
              <a:gd name="connsiteY1642" fmla="*/ 4565186 h 10359982"/>
              <a:gd name="connsiteX1643" fmla="*/ 1689820 w 3222997"/>
              <a:gd name="connsiteY1643" fmla="*/ 4552079 h 10359982"/>
              <a:gd name="connsiteX1644" fmla="*/ 1713747 w 3222997"/>
              <a:gd name="connsiteY1644" fmla="*/ 4616105 h 10359982"/>
              <a:gd name="connsiteX1645" fmla="*/ 1656515 w 3222997"/>
              <a:gd name="connsiteY1645" fmla="*/ 4633787 h 10359982"/>
              <a:gd name="connsiteX1646" fmla="*/ 1602646 w 3222997"/>
              <a:gd name="connsiteY1646" fmla="*/ 4649319 h 10359982"/>
              <a:gd name="connsiteX1647" fmla="*/ 1599078 w 3222997"/>
              <a:gd name="connsiteY1647" fmla="*/ 4650326 h 10359982"/>
              <a:gd name="connsiteX1648" fmla="*/ 1564880 w 3222997"/>
              <a:gd name="connsiteY1648" fmla="*/ 4578750 h 10359982"/>
              <a:gd name="connsiteX1649" fmla="*/ 1627488 w 3222997"/>
              <a:gd name="connsiteY1649" fmla="*/ 4565849 h 10359982"/>
              <a:gd name="connsiteX1650" fmla="*/ 1656515 w 3222997"/>
              <a:gd name="connsiteY1650" fmla="*/ 4633787 h 10359982"/>
              <a:gd name="connsiteX1651" fmla="*/ 1596744 w 3222997"/>
              <a:gd name="connsiteY1651" fmla="*/ 4650989 h 10359982"/>
              <a:gd name="connsiteX1652" fmla="*/ 1536448 w 3222997"/>
              <a:gd name="connsiteY1652" fmla="*/ 4668077 h 10359982"/>
              <a:gd name="connsiteX1653" fmla="*/ 1496875 w 3222997"/>
              <a:gd name="connsiteY1653" fmla="*/ 4592887 h 10359982"/>
              <a:gd name="connsiteX1654" fmla="*/ 1528510 w 3222997"/>
              <a:gd name="connsiteY1654" fmla="*/ 4586231 h 10359982"/>
              <a:gd name="connsiteX1655" fmla="*/ 1562479 w 3222997"/>
              <a:gd name="connsiteY1655" fmla="*/ 4579254 h 10359982"/>
              <a:gd name="connsiteX1656" fmla="*/ 1596767 w 3222997"/>
              <a:gd name="connsiteY1656" fmla="*/ 4650989 h 10359982"/>
              <a:gd name="connsiteX1657" fmla="*/ 1603424 w 3222997"/>
              <a:gd name="connsiteY1657" fmla="*/ 4664897 h 10359982"/>
              <a:gd name="connsiteX1658" fmla="*/ 1637712 w 3222997"/>
              <a:gd name="connsiteY1658" fmla="*/ 4736152 h 10359982"/>
              <a:gd name="connsiteX1659" fmla="*/ 1583226 w 3222997"/>
              <a:gd name="connsiteY1659" fmla="*/ 4756305 h 10359982"/>
              <a:gd name="connsiteX1660" fmla="*/ 1543722 w 3222997"/>
              <a:gd name="connsiteY1660" fmla="*/ 4681779 h 10359982"/>
              <a:gd name="connsiteX1661" fmla="*/ 1562273 w 3222997"/>
              <a:gd name="connsiteY1661" fmla="*/ 4676494 h 10359982"/>
              <a:gd name="connsiteX1662" fmla="*/ 1603447 w 3222997"/>
              <a:gd name="connsiteY1662" fmla="*/ 4664874 h 10359982"/>
              <a:gd name="connsiteX1663" fmla="*/ 1581716 w 3222997"/>
              <a:gd name="connsiteY1663" fmla="*/ 4756854 h 10359982"/>
              <a:gd name="connsiteX1664" fmla="*/ 1539696 w 3222997"/>
              <a:gd name="connsiteY1664" fmla="*/ 4772431 h 10359982"/>
              <a:gd name="connsiteX1665" fmla="*/ 1524873 w 3222997"/>
              <a:gd name="connsiteY1665" fmla="*/ 4778013 h 10359982"/>
              <a:gd name="connsiteX1666" fmla="*/ 1480154 w 3222997"/>
              <a:gd name="connsiteY1666" fmla="*/ 4700536 h 10359982"/>
              <a:gd name="connsiteX1667" fmla="*/ 1542143 w 3222997"/>
              <a:gd name="connsiteY1667" fmla="*/ 4682236 h 10359982"/>
              <a:gd name="connsiteX1668" fmla="*/ 1581716 w 3222997"/>
              <a:gd name="connsiteY1668" fmla="*/ 4756854 h 10359982"/>
              <a:gd name="connsiteX1669" fmla="*/ 1588464 w 3222997"/>
              <a:gd name="connsiteY1669" fmla="*/ 4769549 h 10359982"/>
              <a:gd name="connsiteX1670" fmla="*/ 1627739 w 3222997"/>
              <a:gd name="connsiteY1670" fmla="*/ 4843275 h 10359982"/>
              <a:gd name="connsiteX1671" fmla="*/ 1576478 w 3222997"/>
              <a:gd name="connsiteY1671" fmla="*/ 4866927 h 10359982"/>
              <a:gd name="connsiteX1672" fmla="*/ 1532124 w 3222997"/>
              <a:gd name="connsiteY1672" fmla="*/ 4790479 h 10359982"/>
              <a:gd name="connsiteX1673" fmla="*/ 1588464 w 3222997"/>
              <a:gd name="connsiteY1673" fmla="*/ 4769526 h 10359982"/>
              <a:gd name="connsiteX1674" fmla="*/ 1575769 w 3222997"/>
              <a:gd name="connsiteY1674" fmla="*/ 4867247 h 10359982"/>
              <a:gd name="connsiteX1675" fmla="*/ 1575677 w 3222997"/>
              <a:gd name="connsiteY1675" fmla="*/ 4867293 h 10359982"/>
              <a:gd name="connsiteX1676" fmla="*/ 1280941 w 3222997"/>
              <a:gd name="connsiteY1676" fmla="*/ 5025678 h 10359982"/>
              <a:gd name="connsiteX1677" fmla="*/ 746207 w 3222997"/>
              <a:gd name="connsiteY1677" fmla="*/ 5595031 h 10359982"/>
              <a:gd name="connsiteX1678" fmla="*/ 684949 w 3222997"/>
              <a:gd name="connsiteY1678" fmla="*/ 5699820 h 10359982"/>
              <a:gd name="connsiteX1679" fmla="*/ 662761 w 3222997"/>
              <a:gd name="connsiteY1679" fmla="*/ 5645973 h 10359982"/>
              <a:gd name="connsiteX1680" fmla="*/ 731819 w 3222997"/>
              <a:gd name="connsiteY1680" fmla="*/ 5506345 h 10359982"/>
              <a:gd name="connsiteX1681" fmla="*/ 982019 w 3222997"/>
              <a:gd name="connsiteY1681" fmla="*/ 5145587 h 10359982"/>
              <a:gd name="connsiteX1682" fmla="*/ 1244548 w 3222997"/>
              <a:gd name="connsiteY1682" fmla="*/ 4927820 h 10359982"/>
              <a:gd name="connsiteX1683" fmla="*/ 1531415 w 3222997"/>
              <a:gd name="connsiteY1683" fmla="*/ 4790777 h 10359982"/>
              <a:gd name="connsiteX1684" fmla="*/ 1575792 w 3222997"/>
              <a:gd name="connsiteY1684" fmla="*/ 4867270 h 10359982"/>
              <a:gd name="connsiteX1685" fmla="*/ 756020 w 3222997"/>
              <a:gd name="connsiteY1685" fmla="*/ 5602740 h 10359982"/>
              <a:gd name="connsiteX1686" fmla="*/ 1286957 w 3222997"/>
              <a:gd name="connsiteY1686" fmla="*/ 5037344 h 10359982"/>
              <a:gd name="connsiteX1687" fmla="*/ 1582448 w 3222997"/>
              <a:gd name="connsiteY1687" fmla="*/ 4878776 h 10359982"/>
              <a:gd name="connsiteX1688" fmla="*/ 1626184 w 3222997"/>
              <a:gd name="connsiteY1688" fmla="*/ 4954057 h 10359982"/>
              <a:gd name="connsiteX1689" fmla="*/ 1611681 w 3222997"/>
              <a:gd name="connsiteY1689" fmla="*/ 4962178 h 10359982"/>
              <a:gd name="connsiteX1690" fmla="*/ 1323533 w 3222997"/>
              <a:gd name="connsiteY1690" fmla="*/ 5136163 h 10359982"/>
              <a:gd name="connsiteX1691" fmla="*/ 771460 w 3222997"/>
              <a:gd name="connsiteY1691" fmla="*/ 5691334 h 10359982"/>
              <a:gd name="connsiteX1692" fmla="*/ 717431 w 3222997"/>
              <a:gd name="connsiteY1692" fmla="*/ 5771189 h 10359982"/>
              <a:gd name="connsiteX1693" fmla="*/ 691148 w 3222997"/>
              <a:gd name="connsiteY1693" fmla="*/ 5714186 h 10359982"/>
              <a:gd name="connsiteX1694" fmla="*/ 756020 w 3222997"/>
              <a:gd name="connsiteY1694" fmla="*/ 5602763 h 10359982"/>
              <a:gd name="connsiteX1695" fmla="*/ 705925 w 3222997"/>
              <a:gd name="connsiteY1695" fmla="*/ 5788872 h 10359982"/>
              <a:gd name="connsiteX1696" fmla="*/ 683691 w 3222997"/>
              <a:gd name="connsiteY1696" fmla="*/ 5824053 h 10359982"/>
              <a:gd name="connsiteX1697" fmla="*/ 662327 w 3222997"/>
              <a:gd name="connsiteY1697" fmla="*/ 5769108 h 10359982"/>
              <a:gd name="connsiteX1698" fmla="*/ 680397 w 3222997"/>
              <a:gd name="connsiteY1698" fmla="*/ 5734155 h 10359982"/>
              <a:gd name="connsiteX1699" fmla="*/ 705948 w 3222997"/>
              <a:gd name="connsiteY1699" fmla="*/ 5788872 h 10359982"/>
              <a:gd name="connsiteX1700" fmla="*/ 711895 w 3222997"/>
              <a:gd name="connsiteY1700" fmla="*/ 5801064 h 10359982"/>
              <a:gd name="connsiteX1701" fmla="*/ 741632 w 3222997"/>
              <a:gd name="connsiteY1701" fmla="*/ 5859074 h 10359982"/>
              <a:gd name="connsiteX1702" fmla="*/ 714572 w 3222997"/>
              <a:gd name="connsiteY1702" fmla="*/ 5895331 h 10359982"/>
              <a:gd name="connsiteX1703" fmla="*/ 695472 w 3222997"/>
              <a:gd name="connsiteY1703" fmla="*/ 5852303 h 10359982"/>
              <a:gd name="connsiteX1704" fmla="*/ 689113 w 3222997"/>
              <a:gd name="connsiteY1704" fmla="*/ 5837274 h 10359982"/>
              <a:gd name="connsiteX1705" fmla="*/ 711873 w 3222997"/>
              <a:gd name="connsiteY1705" fmla="*/ 5801041 h 10359982"/>
              <a:gd name="connsiteX1706" fmla="*/ 680375 w 3222997"/>
              <a:gd name="connsiteY1706" fmla="*/ 5860561 h 10359982"/>
              <a:gd name="connsiteX1707" fmla="*/ 702974 w 3222997"/>
              <a:gd name="connsiteY1707" fmla="*/ 5911252 h 10359982"/>
              <a:gd name="connsiteX1708" fmla="*/ 677744 w 3222997"/>
              <a:gd name="connsiteY1708" fmla="*/ 5946730 h 10359982"/>
              <a:gd name="connsiteX1709" fmla="*/ 657363 w 3222997"/>
              <a:gd name="connsiteY1709" fmla="*/ 5890870 h 10359982"/>
              <a:gd name="connsiteX1710" fmla="*/ 678179 w 3222997"/>
              <a:gd name="connsiteY1710" fmla="*/ 5855346 h 10359982"/>
              <a:gd name="connsiteX1711" fmla="*/ 680397 w 3222997"/>
              <a:gd name="connsiteY1711" fmla="*/ 5860584 h 10359982"/>
              <a:gd name="connsiteX1712" fmla="*/ 708236 w 3222997"/>
              <a:gd name="connsiteY1712" fmla="*/ 5922460 h 10359982"/>
              <a:gd name="connsiteX1713" fmla="*/ 737172 w 3222997"/>
              <a:gd name="connsiteY1713" fmla="*/ 5981546 h 10359982"/>
              <a:gd name="connsiteX1714" fmla="*/ 706932 w 3222997"/>
              <a:gd name="connsiteY1714" fmla="*/ 6017619 h 10359982"/>
              <a:gd name="connsiteX1715" fmla="*/ 683874 w 3222997"/>
              <a:gd name="connsiteY1715" fmla="*/ 5962377 h 10359982"/>
              <a:gd name="connsiteX1716" fmla="*/ 682502 w 3222997"/>
              <a:gd name="connsiteY1716" fmla="*/ 5958831 h 10359982"/>
              <a:gd name="connsiteX1717" fmla="*/ 708258 w 3222997"/>
              <a:gd name="connsiteY1717" fmla="*/ 5922460 h 10359982"/>
              <a:gd name="connsiteX1718" fmla="*/ 695312 w 3222997"/>
              <a:gd name="connsiteY1718" fmla="*/ 6031801 h 10359982"/>
              <a:gd name="connsiteX1719" fmla="*/ 667039 w 3222997"/>
              <a:gd name="connsiteY1719" fmla="*/ 6067075 h 10359982"/>
              <a:gd name="connsiteX1720" fmla="*/ 647756 w 3222997"/>
              <a:gd name="connsiteY1720" fmla="*/ 6010665 h 10359982"/>
              <a:gd name="connsiteX1721" fmla="*/ 671408 w 3222997"/>
              <a:gd name="connsiteY1721" fmla="*/ 5975004 h 10359982"/>
              <a:gd name="connsiteX1722" fmla="*/ 695312 w 3222997"/>
              <a:gd name="connsiteY1722" fmla="*/ 6031801 h 10359982"/>
              <a:gd name="connsiteX1723" fmla="*/ 699886 w 3222997"/>
              <a:gd name="connsiteY1723" fmla="*/ 6042118 h 10359982"/>
              <a:gd name="connsiteX1724" fmla="*/ 727908 w 3222997"/>
              <a:gd name="connsiteY1724" fmla="*/ 6101959 h 10359982"/>
              <a:gd name="connsiteX1725" fmla="*/ 694442 w 3222997"/>
              <a:gd name="connsiteY1725" fmla="*/ 6137438 h 10359982"/>
              <a:gd name="connsiteX1726" fmla="*/ 671110 w 3222997"/>
              <a:gd name="connsiteY1726" fmla="*/ 6078192 h 10359982"/>
              <a:gd name="connsiteX1727" fmla="*/ 699886 w 3222997"/>
              <a:gd name="connsiteY1727" fmla="*/ 6042118 h 10359982"/>
              <a:gd name="connsiteX1728" fmla="*/ 682891 w 3222997"/>
              <a:gd name="connsiteY1728" fmla="*/ 6149950 h 10359982"/>
              <a:gd name="connsiteX1729" fmla="*/ 651621 w 3222997"/>
              <a:gd name="connsiteY1729" fmla="*/ 6184674 h 10359982"/>
              <a:gd name="connsiteX1730" fmla="*/ 633528 w 3222997"/>
              <a:gd name="connsiteY1730" fmla="*/ 6127967 h 10359982"/>
              <a:gd name="connsiteX1731" fmla="*/ 660016 w 3222997"/>
              <a:gd name="connsiteY1731" fmla="*/ 6092534 h 10359982"/>
              <a:gd name="connsiteX1732" fmla="*/ 682891 w 3222997"/>
              <a:gd name="connsiteY1732" fmla="*/ 6149950 h 10359982"/>
              <a:gd name="connsiteX1733" fmla="*/ 686871 w 3222997"/>
              <a:gd name="connsiteY1733" fmla="*/ 6159374 h 10359982"/>
              <a:gd name="connsiteX1734" fmla="*/ 713840 w 3222997"/>
              <a:gd name="connsiteY1734" fmla="*/ 6219741 h 10359982"/>
              <a:gd name="connsiteX1735" fmla="*/ 677241 w 3222997"/>
              <a:gd name="connsiteY1735" fmla="*/ 6254236 h 10359982"/>
              <a:gd name="connsiteX1736" fmla="*/ 655098 w 3222997"/>
              <a:gd name="connsiteY1736" fmla="*/ 6194761 h 10359982"/>
              <a:gd name="connsiteX1737" fmla="*/ 686848 w 3222997"/>
              <a:gd name="connsiteY1737" fmla="*/ 6159374 h 10359982"/>
              <a:gd name="connsiteX1738" fmla="*/ 665849 w 3222997"/>
              <a:gd name="connsiteY1738" fmla="*/ 6265239 h 10359982"/>
              <a:gd name="connsiteX1739" fmla="*/ 631744 w 3222997"/>
              <a:gd name="connsiteY1739" fmla="*/ 6299093 h 10359982"/>
              <a:gd name="connsiteX1740" fmla="*/ 614862 w 3222997"/>
              <a:gd name="connsiteY1740" fmla="*/ 6242295 h 10359982"/>
              <a:gd name="connsiteX1741" fmla="*/ 644096 w 3222997"/>
              <a:gd name="connsiteY1741" fmla="*/ 6207457 h 10359982"/>
              <a:gd name="connsiteX1742" fmla="*/ 665849 w 3222997"/>
              <a:gd name="connsiteY1742" fmla="*/ 6265239 h 10359982"/>
              <a:gd name="connsiteX1743" fmla="*/ 669281 w 3222997"/>
              <a:gd name="connsiteY1743" fmla="*/ 6273771 h 10359982"/>
              <a:gd name="connsiteX1744" fmla="*/ 695129 w 3222997"/>
              <a:gd name="connsiteY1744" fmla="*/ 6334458 h 10359982"/>
              <a:gd name="connsiteX1745" fmla="*/ 655625 w 3222997"/>
              <a:gd name="connsiteY1745" fmla="*/ 6367718 h 10359982"/>
              <a:gd name="connsiteX1746" fmla="*/ 634694 w 3222997"/>
              <a:gd name="connsiteY1746" fmla="*/ 6308197 h 10359982"/>
              <a:gd name="connsiteX1747" fmla="*/ 669281 w 3222997"/>
              <a:gd name="connsiteY1747" fmla="*/ 6273794 h 10359982"/>
              <a:gd name="connsiteX1748" fmla="*/ 644485 w 3222997"/>
              <a:gd name="connsiteY1748" fmla="*/ 6377325 h 10359982"/>
              <a:gd name="connsiteX1749" fmla="*/ 607771 w 3222997"/>
              <a:gd name="connsiteY1749" fmla="*/ 6410082 h 10359982"/>
              <a:gd name="connsiteX1750" fmla="*/ 592057 w 3222997"/>
              <a:gd name="connsiteY1750" fmla="*/ 6353329 h 10359982"/>
              <a:gd name="connsiteX1751" fmla="*/ 603951 w 3222997"/>
              <a:gd name="connsiteY1751" fmla="*/ 6340360 h 10359982"/>
              <a:gd name="connsiteX1752" fmla="*/ 623875 w 3222997"/>
              <a:gd name="connsiteY1752" fmla="*/ 6319337 h 10359982"/>
              <a:gd name="connsiteX1753" fmla="*/ 644485 w 3222997"/>
              <a:gd name="connsiteY1753" fmla="*/ 6377325 h 10359982"/>
              <a:gd name="connsiteX1754" fmla="*/ 647390 w 3222997"/>
              <a:gd name="connsiteY1754" fmla="*/ 6384965 h 10359982"/>
              <a:gd name="connsiteX1755" fmla="*/ 672094 w 3222997"/>
              <a:gd name="connsiteY1755" fmla="*/ 6445812 h 10359982"/>
              <a:gd name="connsiteX1756" fmla="*/ 629937 w 3222997"/>
              <a:gd name="connsiteY1756" fmla="*/ 6477654 h 10359982"/>
              <a:gd name="connsiteX1757" fmla="*/ 610219 w 3222997"/>
              <a:gd name="connsiteY1757" fmla="*/ 6418248 h 10359982"/>
              <a:gd name="connsiteX1758" fmla="*/ 647390 w 3222997"/>
              <a:gd name="connsiteY1758" fmla="*/ 6384965 h 10359982"/>
              <a:gd name="connsiteX1759" fmla="*/ 619163 w 3222997"/>
              <a:gd name="connsiteY1759" fmla="*/ 6486049 h 10359982"/>
              <a:gd name="connsiteX1760" fmla="*/ 580116 w 3222997"/>
              <a:gd name="connsiteY1760" fmla="*/ 6517616 h 10359982"/>
              <a:gd name="connsiteX1761" fmla="*/ 565637 w 3222997"/>
              <a:gd name="connsiteY1761" fmla="*/ 6461001 h 10359982"/>
              <a:gd name="connsiteX1762" fmla="*/ 595762 w 3222997"/>
              <a:gd name="connsiteY1762" fmla="*/ 6431698 h 10359982"/>
              <a:gd name="connsiteX1763" fmla="*/ 599720 w 3222997"/>
              <a:gd name="connsiteY1763" fmla="*/ 6428015 h 10359982"/>
              <a:gd name="connsiteX1764" fmla="*/ 619163 w 3222997"/>
              <a:gd name="connsiteY1764" fmla="*/ 6486049 h 10359982"/>
              <a:gd name="connsiteX1765" fmla="*/ 586910 w 3222997"/>
              <a:gd name="connsiteY1765" fmla="*/ 6520841 h 10359982"/>
              <a:gd name="connsiteX1766" fmla="*/ 621633 w 3222997"/>
              <a:gd name="connsiteY1766" fmla="*/ 6492843 h 10359982"/>
              <a:gd name="connsiteX1767" fmla="*/ 645125 w 3222997"/>
              <a:gd name="connsiteY1767" fmla="*/ 6553690 h 10359982"/>
              <a:gd name="connsiteX1768" fmla="*/ 600635 w 3222997"/>
              <a:gd name="connsiteY1768" fmla="*/ 6584067 h 10359982"/>
              <a:gd name="connsiteX1769" fmla="*/ 582495 w 3222997"/>
              <a:gd name="connsiteY1769" fmla="*/ 6526148 h 10359982"/>
              <a:gd name="connsiteX1770" fmla="*/ 582129 w 3222997"/>
              <a:gd name="connsiteY1770" fmla="*/ 6524821 h 10359982"/>
              <a:gd name="connsiteX1771" fmla="*/ 586887 w 3222997"/>
              <a:gd name="connsiteY1771" fmla="*/ 6520841 h 10359982"/>
              <a:gd name="connsiteX1772" fmla="*/ 590318 w 3222997"/>
              <a:gd name="connsiteY1772" fmla="*/ 6591410 h 10359982"/>
              <a:gd name="connsiteX1773" fmla="*/ 549213 w 3222997"/>
              <a:gd name="connsiteY1773" fmla="*/ 6621788 h 10359982"/>
              <a:gd name="connsiteX1774" fmla="*/ 535877 w 3222997"/>
              <a:gd name="connsiteY1774" fmla="*/ 6565378 h 10359982"/>
              <a:gd name="connsiteX1775" fmla="*/ 572042 w 3222997"/>
              <a:gd name="connsiteY1775" fmla="*/ 6533399 h 10359982"/>
              <a:gd name="connsiteX1776" fmla="*/ 590341 w 3222997"/>
              <a:gd name="connsiteY1776" fmla="*/ 6591433 h 10359982"/>
              <a:gd name="connsiteX1777" fmla="*/ 577486 w 3222997"/>
              <a:gd name="connsiteY1777" fmla="*/ 6608086 h 10359982"/>
              <a:gd name="connsiteX1778" fmla="*/ 592377 w 3222997"/>
              <a:gd name="connsiteY1778" fmla="*/ 6597334 h 10359982"/>
              <a:gd name="connsiteX1779" fmla="*/ 614702 w 3222997"/>
              <a:gd name="connsiteY1779" fmla="*/ 6658136 h 10359982"/>
              <a:gd name="connsiteX1780" fmla="*/ 568199 w 3222997"/>
              <a:gd name="connsiteY1780" fmla="*/ 6687118 h 10359982"/>
              <a:gd name="connsiteX1781" fmla="*/ 550883 w 3222997"/>
              <a:gd name="connsiteY1781" fmla="*/ 6628056 h 10359982"/>
              <a:gd name="connsiteX1782" fmla="*/ 577486 w 3222997"/>
              <a:gd name="connsiteY1782" fmla="*/ 6608086 h 10359982"/>
              <a:gd name="connsiteX1783" fmla="*/ 558386 w 3222997"/>
              <a:gd name="connsiteY1783" fmla="*/ 6693523 h 10359982"/>
              <a:gd name="connsiteX1784" fmla="*/ 515542 w 3222997"/>
              <a:gd name="connsiteY1784" fmla="*/ 6722780 h 10359982"/>
              <a:gd name="connsiteX1785" fmla="*/ 503327 w 3222997"/>
              <a:gd name="connsiteY1785" fmla="*/ 6666530 h 10359982"/>
              <a:gd name="connsiteX1786" fmla="*/ 541207 w 3222997"/>
              <a:gd name="connsiteY1786" fmla="*/ 6635581 h 10359982"/>
              <a:gd name="connsiteX1787" fmla="*/ 558386 w 3222997"/>
              <a:gd name="connsiteY1787" fmla="*/ 6693546 h 10359982"/>
              <a:gd name="connsiteX1788" fmla="*/ 560033 w 3222997"/>
              <a:gd name="connsiteY1788" fmla="*/ 6698624 h 10359982"/>
              <a:gd name="connsiteX1789" fmla="*/ 581191 w 3222997"/>
              <a:gd name="connsiteY1789" fmla="*/ 6759356 h 10359982"/>
              <a:gd name="connsiteX1790" fmla="*/ 533041 w 3222997"/>
              <a:gd name="connsiteY1790" fmla="*/ 6787035 h 10359982"/>
              <a:gd name="connsiteX1791" fmla="*/ 516869 w 3222997"/>
              <a:gd name="connsiteY1791" fmla="*/ 6728133 h 10359982"/>
              <a:gd name="connsiteX1792" fmla="*/ 560033 w 3222997"/>
              <a:gd name="connsiteY1792" fmla="*/ 6698601 h 10359982"/>
              <a:gd name="connsiteX1793" fmla="*/ 523777 w 3222997"/>
              <a:gd name="connsiteY1793" fmla="*/ 6792616 h 10359982"/>
              <a:gd name="connsiteX1794" fmla="*/ 479469 w 3222997"/>
              <a:gd name="connsiteY1794" fmla="*/ 6820889 h 10359982"/>
              <a:gd name="connsiteX1795" fmla="*/ 468329 w 3222997"/>
              <a:gd name="connsiteY1795" fmla="*/ 6764778 h 10359982"/>
              <a:gd name="connsiteX1796" fmla="*/ 507719 w 3222997"/>
              <a:gd name="connsiteY1796" fmla="*/ 6734743 h 10359982"/>
              <a:gd name="connsiteX1797" fmla="*/ 523754 w 3222997"/>
              <a:gd name="connsiteY1797" fmla="*/ 6792616 h 10359982"/>
              <a:gd name="connsiteX1798" fmla="*/ 525081 w 3222997"/>
              <a:gd name="connsiteY1798" fmla="*/ 6796894 h 10359982"/>
              <a:gd name="connsiteX1799" fmla="*/ 545027 w 3222997"/>
              <a:gd name="connsiteY1799" fmla="*/ 6857558 h 10359982"/>
              <a:gd name="connsiteX1800" fmla="*/ 495550 w 3222997"/>
              <a:gd name="connsiteY1800" fmla="*/ 6884116 h 10359982"/>
              <a:gd name="connsiteX1801" fmla="*/ 480498 w 3222997"/>
              <a:gd name="connsiteY1801" fmla="*/ 6825373 h 10359982"/>
              <a:gd name="connsiteX1802" fmla="*/ 525058 w 3222997"/>
              <a:gd name="connsiteY1802" fmla="*/ 6796917 h 10359982"/>
              <a:gd name="connsiteX1803" fmla="*/ 486903 w 3222997"/>
              <a:gd name="connsiteY1803" fmla="*/ 6889010 h 10359982"/>
              <a:gd name="connsiteX1804" fmla="*/ 441429 w 3222997"/>
              <a:gd name="connsiteY1804" fmla="*/ 6916392 h 10359982"/>
              <a:gd name="connsiteX1805" fmla="*/ 431364 w 3222997"/>
              <a:gd name="connsiteY1805" fmla="*/ 6860348 h 10359982"/>
              <a:gd name="connsiteX1806" fmla="*/ 471943 w 3222997"/>
              <a:gd name="connsiteY1806" fmla="*/ 6831115 h 10359982"/>
              <a:gd name="connsiteX1807" fmla="*/ 486903 w 3222997"/>
              <a:gd name="connsiteY1807" fmla="*/ 6889010 h 10359982"/>
              <a:gd name="connsiteX1808" fmla="*/ 487887 w 3222997"/>
              <a:gd name="connsiteY1808" fmla="*/ 6892419 h 10359982"/>
              <a:gd name="connsiteX1809" fmla="*/ 506712 w 3222997"/>
              <a:gd name="connsiteY1809" fmla="*/ 6953083 h 10359982"/>
              <a:gd name="connsiteX1810" fmla="*/ 456160 w 3222997"/>
              <a:gd name="connsiteY1810" fmla="*/ 6978702 h 10359982"/>
              <a:gd name="connsiteX1811" fmla="*/ 442207 w 3222997"/>
              <a:gd name="connsiteY1811" fmla="*/ 6920006 h 10359982"/>
              <a:gd name="connsiteX1812" fmla="*/ 487887 w 3222997"/>
              <a:gd name="connsiteY1812" fmla="*/ 6892442 h 10359982"/>
              <a:gd name="connsiteX1813" fmla="*/ 448131 w 3222997"/>
              <a:gd name="connsiteY1813" fmla="*/ 6983003 h 10359982"/>
              <a:gd name="connsiteX1814" fmla="*/ 401742 w 3222997"/>
              <a:gd name="connsiteY1814" fmla="*/ 7009744 h 10359982"/>
              <a:gd name="connsiteX1815" fmla="*/ 392684 w 3222997"/>
              <a:gd name="connsiteY1815" fmla="*/ 6953700 h 10359982"/>
              <a:gd name="connsiteX1816" fmla="*/ 434246 w 3222997"/>
              <a:gd name="connsiteY1816" fmla="*/ 6925084 h 10359982"/>
              <a:gd name="connsiteX1817" fmla="*/ 448108 w 3222997"/>
              <a:gd name="connsiteY1817" fmla="*/ 6983026 h 10359982"/>
              <a:gd name="connsiteX1818" fmla="*/ 448817 w 3222997"/>
              <a:gd name="connsiteY1818" fmla="*/ 6985542 h 10359982"/>
              <a:gd name="connsiteX1819" fmla="*/ 466454 w 3222997"/>
              <a:gd name="connsiteY1819" fmla="*/ 7046206 h 10359982"/>
              <a:gd name="connsiteX1820" fmla="*/ 415101 w 3222997"/>
              <a:gd name="connsiteY1820" fmla="*/ 7071117 h 10359982"/>
              <a:gd name="connsiteX1821" fmla="*/ 402268 w 3222997"/>
              <a:gd name="connsiteY1821" fmla="*/ 7012375 h 10359982"/>
              <a:gd name="connsiteX1822" fmla="*/ 448817 w 3222997"/>
              <a:gd name="connsiteY1822" fmla="*/ 6985520 h 10359982"/>
              <a:gd name="connsiteX1823" fmla="*/ 407758 w 3222997"/>
              <a:gd name="connsiteY1823" fmla="*/ 7074891 h 10359982"/>
              <a:gd name="connsiteX1824" fmla="*/ 368849 w 3222997"/>
              <a:gd name="connsiteY1824" fmla="*/ 7096302 h 10359982"/>
              <a:gd name="connsiteX1825" fmla="*/ 360637 w 3222997"/>
              <a:gd name="connsiteY1825" fmla="*/ 7101128 h 10359982"/>
              <a:gd name="connsiteX1826" fmla="*/ 352608 w 3222997"/>
              <a:gd name="connsiteY1826" fmla="*/ 7044994 h 10359982"/>
              <a:gd name="connsiteX1827" fmla="*/ 394971 w 3222997"/>
              <a:gd name="connsiteY1827" fmla="*/ 7016904 h 10359982"/>
              <a:gd name="connsiteX1828" fmla="*/ 407758 w 3222997"/>
              <a:gd name="connsiteY1828" fmla="*/ 7074891 h 10359982"/>
              <a:gd name="connsiteX1829" fmla="*/ 408170 w 3222997"/>
              <a:gd name="connsiteY1829" fmla="*/ 7076584 h 10359982"/>
              <a:gd name="connsiteX1830" fmla="*/ 424662 w 3222997"/>
              <a:gd name="connsiteY1830" fmla="*/ 7137339 h 10359982"/>
              <a:gd name="connsiteX1831" fmla="*/ 372692 w 3222997"/>
              <a:gd name="connsiteY1831" fmla="*/ 7161723 h 10359982"/>
              <a:gd name="connsiteX1832" fmla="*/ 360957 w 3222997"/>
              <a:gd name="connsiteY1832" fmla="*/ 7102935 h 10359982"/>
              <a:gd name="connsiteX1833" fmla="*/ 408170 w 3222997"/>
              <a:gd name="connsiteY1833" fmla="*/ 7076584 h 10359982"/>
              <a:gd name="connsiteX1834" fmla="*/ 366081 w 3222997"/>
              <a:gd name="connsiteY1834" fmla="*/ 7165064 h 10359982"/>
              <a:gd name="connsiteX1835" fmla="*/ 318388 w 3222997"/>
              <a:gd name="connsiteY1835" fmla="*/ 7191003 h 10359982"/>
              <a:gd name="connsiteX1836" fmla="*/ 311365 w 3222997"/>
              <a:gd name="connsiteY1836" fmla="*/ 7134663 h 10359982"/>
              <a:gd name="connsiteX1837" fmla="*/ 354369 w 3222997"/>
              <a:gd name="connsiteY1837" fmla="*/ 7106870 h 10359982"/>
              <a:gd name="connsiteX1838" fmla="*/ 366081 w 3222997"/>
              <a:gd name="connsiteY1838" fmla="*/ 7165064 h 10359982"/>
              <a:gd name="connsiteX1839" fmla="*/ 366264 w 3222997"/>
              <a:gd name="connsiteY1839" fmla="*/ 7165864 h 10359982"/>
              <a:gd name="connsiteX1840" fmla="*/ 413225 w 3222997"/>
              <a:gd name="connsiteY1840" fmla="*/ 7328229 h 10359982"/>
              <a:gd name="connsiteX1841" fmla="*/ 976986 w 3222997"/>
              <a:gd name="connsiteY1841" fmla="*/ 8015501 h 10359982"/>
              <a:gd name="connsiteX1842" fmla="*/ 2272613 w 3222997"/>
              <a:gd name="connsiteY1842" fmla="*/ 8750193 h 10359982"/>
              <a:gd name="connsiteX1843" fmla="*/ 2780104 w 3222997"/>
              <a:gd name="connsiteY1843" fmla="*/ 9124401 h 10359982"/>
              <a:gd name="connsiteX1844" fmla="*/ 2956831 w 3222997"/>
              <a:gd name="connsiteY1844" fmla="*/ 9412075 h 10359982"/>
              <a:gd name="connsiteX1845" fmla="*/ 2934391 w 3222997"/>
              <a:gd name="connsiteY1845" fmla="*/ 9435087 h 10359982"/>
              <a:gd name="connsiteX1846" fmla="*/ 2874804 w 3222997"/>
              <a:gd name="connsiteY1846" fmla="*/ 9315428 h 10359982"/>
              <a:gd name="connsiteX1847" fmla="*/ 2342014 w 3222997"/>
              <a:gd name="connsiteY1847" fmla="*/ 8858299 h 10359982"/>
              <a:gd name="connsiteX1848" fmla="*/ 1181986 w 3222997"/>
              <a:gd name="connsiteY1848" fmla="*/ 8249716 h 10359982"/>
              <a:gd name="connsiteX1849" fmla="*/ 677378 w 3222997"/>
              <a:gd name="connsiteY1849" fmla="*/ 7878893 h 10359982"/>
              <a:gd name="connsiteX1850" fmla="*/ 369352 w 3222997"/>
              <a:gd name="connsiteY1850" fmla="*/ 7402275 h 10359982"/>
              <a:gd name="connsiteX1851" fmla="*/ 318502 w 3222997"/>
              <a:gd name="connsiteY1851" fmla="*/ 7191873 h 10359982"/>
              <a:gd name="connsiteX1852" fmla="*/ 366241 w 3222997"/>
              <a:gd name="connsiteY1852" fmla="*/ 7165864 h 10359982"/>
              <a:gd name="connsiteX1853" fmla="*/ 363382 w 3222997"/>
              <a:gd name="connsiteY1853" fmla="*/ 7404700 h 10359982"/>
              <a:gd name="connsiteX1854" fmla="*/ 920715 w 3222997"/>
              <a:gd name="connsiteY1854" fmla="*/ 8089478 h 10359982"/>
              <a:gd name="connsiteX1855" fmla="*/ 2237798 w 3222997"/>
              <a:gd name="connsiteY1855" fmla="*/ 8806900 h 10359982"/>
              <a:gd name="connsiteX1856" fmla="*/ 2757481 w 3222997"/>
              <a:gd name="connsiteY1856" fmla="*/ 9177402 h 10359982"/>
              <a:gd name="connsiteX1857" fmla="*/ 2929382 w 3222997"/>
              <a:gd name="connsiteY1857" fmla="*/ 9440073 h 10359982"/>
              <a:gd name="connsiteX1858" fmla="*/ 2904632 w 3222997"/>
              <a:gd name="connsiteY1858" fmla="*/ 9464069 h 10359982"/>
              <a:gd name="connsiteX1859" fmla="*/ 2854377 w 3222997"/>
              <a:gd name="connsiteY1859" fmla="*/ 9369687 h 10359982"/>
              <a:gd name="connsiteX1860" fmla="*/ 2309098 w 3222997"/>
              <a:gd name="connsiteY1860" fmla="*/ 8914640 h 10359982"/>
              <a:gd name="connsiteX1861" fmla="*/ 1127980 w 3222997"/>
              <a:gd name="connsiteY1861" fmla="*/ 8321177 h 10359982"/>
              <a:gd name="connsiteX1862" fmla="*/ 620124 w 3222997"/>
              <a:gd name="connsiteY1862" fmla="*/ 7956004 h 10359982"/>
              <a:gd name="connsiteX1863" fmla="*/ 318822 w 3222997"/>
              <a:gd name="connsiteY1863" fmla="*/ 7479225 h 10359982"/>
              <a:gd name="connsiteX1864" fmla="*/ 269094 w 3222997"/>
              <a:gd name="connsiteY1864" fmla="*/ 7222959 h 10359982"/>
              <a:gd name="connsiteX1865" fmla="*/ 312578 w 3222997"/>
              <a:gd name="connsiteY1865" fmla="*/ 7195327 h 10359982"/>
              <a:gd name="connsiteX1866" fmla="*/ 363359 w 3222997"/>
              <a:gd name="connsiteY1866" fmla="*/ 7404700 h 10359982"/>
              <a:gd name="connsiteX1867" fmla="*/ 2936244 w 3222997"/>
              <a:gd name="connsiteY1867" fmla="*/ 9459654 h 10359982"/>
              <a:gd name="connsiteX1868" fmla="*/ 2940728 w 3222997"/>
              <a:gd name="connsiteY1868" fmla="*/ 9473676 h 10359982"/>
              <a:gd name="connsiteX1869" fmla="*/ 2917922 w 3222997"/>
              <a:gd name="connsiteY1869" fmla="*/ 9497214 h 10359982"/>
              <a:gd name="connsiteX1870" fmla="*/ 2912363 w 3222997"/>
              <a:gd name="connsiteY1870" fmla="*/ 9482666 h 10359982"/>
              <a:gd name="connsiteX1871" fmla="*/ 2936267 w 3222997"/>
              <a:gd name="connsiteY1871" fmla="*/ 9459654 h 10359982"/>
              <a:gd name="connsiteX1872" fmla="*/ 2913507 w 3222997"/>
              <a:gd name="connsiteY1872" fmla="*/ 9501629 h 10359982"/>
              <a:gd name="connsiteX1873" fmla="*/ 2888391 w 3222997"/>
              <a:gd name="connsiteY1873" fmla="*/ 9526150 h 10359982"/>
              <a:gd name="connsiteX1874" fmla="*/ 2881666 w 3222997"/>
              <a:gd name="connsiteY1874" fmla="*/ 9510847 h 10359982"/>
              <a:gd name="connsiteX1875" fmla="*/ 2907926 w 3222997"/>
              <a:gd name="connsiteY1875" fmla="*/ 9486783 h 10359982"/>
              <a:gd name="connsiteX1876" fmla="*/ 2913530 w 3222997"/>
              <a:gd name="connsiteY1876" fmla="*/ 9501606 h 10359982"/>
              <a:gd name="connsiteX1877" fmla="*/ 2919980 w 3222997"/>
              <a:gd name="connsiteY1877" fmla="*/ 9520432 h 10359982"/>
              <a:gd name="connsiteX1878" fmla="*/ 2924601 w 3222997"/>
              <a:gd name="connsiteY1878" fmla="*/ 9535255 h 10359982"/>
              <a:gd name="connsiteX1879" fmla="*/ 2901361 w 3222997"/>
              <a:gd name="connsiteY1879" fmla="*/ 9559410 h 10359982"/>
              <a:gd name="connsiteX1880" fmla="*/ 2895642 w 3222997"/>
              <a:gd name="connsiteY1880" fmla="*/ 9544039 h 10359982"/>
              <a:gd name="connsiteX1881" fmla="*/ 2919980 w 3222997"/>
              <a:gd name="connsiteY1881" fmla="*/ 9520455 h 10359982"/>
              <a:gd name="connsiteX1882" fmla="*/ 2897609 w 3222997"/>
              <a:gd name="connsiteY1882" fmla="*/ 9563208 h 10359982"/>
              <a:gd name="connsiteX1883" fmla="*/ 2872127 w 3222997"/>
              <a:gd name="connsiteY1883" fmla="*/ 9588256 h 10359982"/>
              <a:gd name="connsiteX1884" fmla="*/ 2865196 w 3222997"/>
              <a:gd name="connsiteY1884" fmla="*/ 9572221 h 10359982"/>
              <a:gd name="connsiteX1885" fmla="*/ 2891868 w 3222997"/>
              <a:gd name="connsiteY1885" fmla="*/ 9547608 h 10359982"/>
              <a:gd name="connsiteX1886" fmla="*/ 2897632 w 3222997"/>
              <a:gd name="connsiteY1886" fmla="*/ 9563208 h 10359982"/>
              <a:gd name="connsiteX1887" fmla="*/ 2903694 w 3222997"/>
              <a:gd name="connsiteY1887" fmla="*/ 9581211 h 10359982"/>
              <a:gd name="connsiteX1888" fmla="*/ 2908429 w 3222997"/>
              <a:gd name="connsiteY1888" fmla="*/ 9596811 h 10359982"/>
              <a:gd name="connsiteX1889" fmla="*/ 2884823 w 3222997"/>
              <a:gd name="connsiteY1889" fmla="*/ 9621539 h 10359982"/>
              <a:gd name="connsiteX1890" fmla="*/ 2878921 w 3222997"/>
              <a:gd name="connsiteY1890" fmla="*/ 9605367 h 10359982"/>
              <a:gd name="connsiteX1891" fmla="*/ 2903694 w 3222997"/>
              <a:gd name="connsiteY1891" fmla="*/ 9581187 h 10359982"/>
              <a:gd name="connsiteX1892" fmla="*/ 2881689 w 3222997"/>
              <a:gd name="connsiteY1892" fmla="*/ 9624719 h 10359982"/>
              <a:gd name="connsiteX1893" fmla="*/ 2855818 w 3222997"/>
              <a:gd name="connsiteY1893" fmla="*/ 9650338 h 10359982"/>
              <a:gd name="connsiteX1894" fmla="*/ 2848750 w 3222997"/>
              <a:gd name="connsiteY1894" fmla="*/ 9633502 h 10359982"/>
              <a:gd name="connsiteX1895" fmla="*/ 2875810 w 3222997"/>
              <a:gd name="connsiteY1895" fmla="*/ 9608363 h 10359982"/>
              <a:gd name="connsiteX1896" fmla="*/ 2881712 w 3222997"/>
              <a:gd name="connsiteY1896" fmla="*/ 9624719 h 10359982"/>
              <a:gd name="connsiteX1897" fmla="*/ 2887339 w 3222997"/>
              <a:gd name="connsiteY1897" fmla="*/ 9641989 h 10359982"/>
              <a:gd name="connsiteX1898" fmla="*/ 2892188 w 3222997"/>
              <a:gd name="connsiteY1898" fmla="*/ 9658367 h 10359982"/>
              <a:gd name="connsiteX1899" fmla="*/ 2868193 w 3222997"/>
              <a:gd name="connsiteY1899" fmla="*/ 9683667 h 10359982"/>
              <a:gd name="connsiteX1900" fmla="*/ 2862177 w 3222997"/>
              <a:gd name="connsiteY1900" fmla="*/ 9666694 h 10359982"/>
              <a:gd name="connsiteX1901" fmla="*/ 2887362 w 3222997"/>
              <a:gd name="connsiteY1901" fmla="*/ 9641966 h 10359982"/>
              <a:gd name="connsiteX1902" fmla="*/ 2896809 w 3222997"/>
              <a:gd name="connsiteY1902" fmla="*/ 9675798 h 10359982"/>
              <a:gd name="connsiteX1903" fmla="*/ 2900629 w 3222997"/>
              <a:gd name="connsiteY1903" fmla="*/ 9692176 h 10359982"/>
              <a:gd name="connsiteX1904" fmla="*/ 2878463 w 3222997"/>
              <a:gd name="connsiteY1904" fmla="*/ 9717132 h 10359982"/>
              <a:gd name="connsiteX1905" fmla="*/ 2873500 w 3222997"/>
              <a:gd name="connsiteY1905" fmla="*/ 9700136 h 10359982"/>
              <a:gd name="connsiteX1906" fmla="*/ 2896786 w 3222997"/>
              <a:gd name="connsiteY1906" fmla="*/ 9675798 h 10359982"/>
              <a:gd name="connsiteX1907" fmla="*/ 2904243 w 3222997"/>
              <a:gd name="connsiteY1907" fmla="*/ 9709858 h 10359982"/>
              <a:gd name="connsiteX1908" fmla="*/ 2907056 w 3222997"/>
              <a:gd name="connsiteY1908" fmla="*/ 9726077 h 10359982"/>
              <a:gd name="connsiteX1909" fmla="*/ 2886721 w 3222997"/>
              <a:gd name="connsiteY1909" fmla="*/ 9750621 h 10359982"/>
              <a:gd name="connsiteX1910" fmla="*/ 2882810 w 3222997"/>
              <a:gd name="connsiteY1910" fmla="*/ 9733671 h 10359982"/>
              <a:gd name="connsiteX1911" fmla="*/ 2886241 w 3222997"/>
              <a:gd name="connsiteY1911" fmla="*/ 9729988 h 10359982"/>
              <a:gd name="connsiteX1912" fmla="*/ 2904243 w 3222997"/>
              <a:gd name="connsiteY1912" fmla="*/ 9709858 h 10359982"/>
              <a:gd name="connsiteX1913" fmla="*/ 2909664 w 3222997"/>
              <a:gd name="connsiteY1913" fmla="*/ 9744216 h 10359982"/>
              <a:gd name="connsiteX1914" fmla="*/ 2911517 w 3222997"/>
              <a:gd name="connsiteY1914" fmla="*/ 9760206 h 10359982"/>
              <a:gd name="connsiteX1915" fmla="*/ 2892989 w 3222997"/>
              <a:gd name="connsiteY1915" fmla="*/ 9784247 h 10359982"/>
              <a:gd name="connsiteX1916" fmla="*/ 2890107 w 3222997"/>
              <a:gd name="connsiteY1916" fmla="*/ 9767411 h 10359982"/>
              <a:gd name="connsiteX1917" fmla="*/ 2909687 w 3222997"/>
              <a:gd name="connsiteY1917" fmla="*/ 9744216 h 10359982"/>
              <a:gd name="connsiteX1918" fmla="*/ 2913141 w 3222997"/>
              <a:gd name="connsiteY1918" fmla="*/ 9778826 h 10359982"/>
              <a:gd name="connsiteX1919" fmla="*/ 2914079 w 3222997"/>
              <a:gd name="connsiteY1919" fmla="*/ 9794564 h 10359982"/>
              <a:gd name="connsiteX1920" fmla="*/ 2897358 w 3222997"/>
              <a:gd name="connsiteY1920" fmla="*/ 9817941 h 10359982"/>
              <a:gd name="connsiteX1921" fmla="*/ 2895459 w 3222997"/>
              <a:gd name="connsiteY1921" fmla="*/ 9801335 h 10359982"/>
              <a:gd name="connsiteX1922" fmla="*/ 2913141 w 3222997"/>
              <a:gd name="connsiteY1922" fmla="*/ 9778826 h 10359982"/>
              <a:gd name="connsiteX1923" fmla="*/ 2914720 w 3222997"/>
              <a:gd name="connsiteY1923" fmla="*/ 9813938 h 10359982"/>
              <a:gd name="connsiteX1924" fmla="*/ 2914834 w 3222997"/>
              <a:gd name="connsiteY1924" fmla="*/ 9825467 h 10359982"/>
              <a:gd name="connsiteX1925" fmla="*/ 2914788 w 3222997"/>
              <a:gd name="connsiteY1925" fmla="*/ 9829287 h 10359982"/>
              <a:gd name="connsiteX1926" fmla="*/ 2899943 w 3222997"/>
              <a:gd name="connsiteY1926" fmla="*/ 9851705 h 10359982"/>
              <a:gd name="connsiteX1927" fmla="*/ 2898936 w 3222997"/>
              <a:gd name="connsiteY1927" fmla="*/ 9835395 h 10359982"/>
              <a:gd name="connsiteX1928" fmla="*/ 2914720 w 3222997"/>
              <a:gd name="connsiteY1928" fmla="*/ 9813916 h 10359982"/>
              <a:gd name="connsiteX1929" fmla="*/ 2918608 w 3222997"/>
              <a:gd name="connsiteY1929" fmla="*/ 9843241 h 10359982"/>
              <a:gd name="connsiteX1930" fmla="*/ 2930388 w 3222997"/>
              <a:gd name="connsiteY1930" fmla="*/ 9824849 h 10359982"/>
              <a:gd name="connsiteX1931" fmla="*/ 2929633 w 3222997"/>
              <a:gd name="connsiteY1931" fmla="*/ 9836653 h 10359982"/>
              <a:gd name="connsiteX1932" fmla="*/ 2918288 w 3222997"/>
              <a:gd name="connsiteY1932" fmla="*/ 9856806 h 10359982"/>
              <a:gd name="connsiteX1933" fmla="*/ 2918608 w 3222997"/>
              <a:gd name="connsiteY1933" fmla="*/ 9843241 h 10359982"/>
              <a:gd name="connsiteX1934" fmla="*/ 2918516 w 3222997"/>
              <a:gd name="connsiteY1934" fmla="*/ 9808563 h 10359982"/>
              <a:gd name="connsiteX1935" fmla="*/ 2931715 w 3222997"/>
              <a:gd name="connsiteY1935" fmla="*/ 9789393 h 10359982"/>
              <a:gd name="connsiteX1936" fmla="*/ 2931326 w 3222997"/>
              <a:gd name="connsiteY1936" fmla="*/ 9802546 h 10359982"/>
              <a:gd name="connsiteX1937" fmla="*/ 2918723 w 3222997"/>
              <a:gd name="connsiteY1937" fmla="*/ 9823134 h 10359982"/>
              <a:gd name="connsiteX1938" fmla="*/ 2918494 w 3222997"/>
              <a:gd name="connsiteY1938" fmla="*/ 9808563 h 10359982"/>
              <a:gd name="connsiteX1939" fmla="*/ 2916732 w 3222997"/>
              <a:gd name="connsiteY1939" fmla="*/ 9774114 h 10359982"/>
              <a:gd name="connsiteX1940" fmla="*/ 2931875 w 3222997"/>
              <a:gd name="connsiteY1940" fmla="*/ 9753664 h 10359982"/>
              <a:gd name="connsiteX1941" fmla="*/ 2932012 w 3222997"/>
              <a:gd name="connsiteY1941" fmla="*/ 9765947 h 10359982"/>
              <a:gd name="connsiteX1942" fmla="*/ 2932012 w 3222997"/>
              <a:gd name="connsiteY1942" fmla="*/ 9767800 h 10359982"/>
              <a:gd name="connsiteX1943" fmla="*/ 2917808 w 3222997"/>
              <a:gd name="connsiteY1943" fmla="*/ 9789234 h 10359982"/>
              <a:gd name="connsiteX1944" fmla="*/ 2916778 w 3222997"/>
              <a:gd name="connsiteY1944" fmla="*/ 9774090 h 10359982"/>
              <a:gd name="connsiteX1945" fmla="*/ 2936450 w 3222997"/>
              <a:gd name="connsiteY1945" fmla="*/ 9747190 h 10359982"/>
              <a:gd name="connsiteX1946" fmla="*/ 2948939 w 3222997"/>
              <a:gd name="connsiteY1946" fmla="*/ 9729142 h 10359982"/>
              <a:gd name="connsiteX1947" fmla="*/ 2948596 w 3222997"/>
              <a:gd name="connsiteY1947" fmla="*/ 9741105 h 10359982"/>
              <a:gd name="connsiteX1948" fmla="*/ 2936702 w 3222997"/>
              <a:gd name="connsiteY1948" fmla="*/ 9760457 h 10359982"/>
              <a:gd name="connsiteX1949" fmla="*/ 2936450 w 3222997"/>
              <a:gd name="connsiteY1949" fmla="*/ 9747190 h 10359982"/>
              <a:gd name="connsiteX1950" fmla="*/ 2934529 w 3222997"/>
              <a:gd name="connsiteY1950" fmla="*/ 9712763 h 10359982"/>
              <a:gd name="connsiteX1951" fmla="*/ 2949031 w 3222997"/>
              <a:gd name="connsiteY1951" fmla="*/ 9693274 h 10359982"/>
              <a:gd name="connsiteX1952" fmla="*/ 2949191 w 3222997"/>
              <a:gd name="connsiteY1952" fmla="*/ 9706243 h 10359982"/>
              <a:gd name="connsiteX1953" fmla="*/ 2935535 w 3222997"/>
              <a:gd name="connsiteY1953" fmla="*/ 9726694 h 10359982"/>
              <a:gd name="connsiteX1954" fmla="*/ 2934529 w 3222997"/>
              <a:gd name="connsiteY1954" fmla="*/ 9712763 h 10359982"/>
              <a:gd name="connsiteX1955" fmla="*/ 2954384 w 3222997"/>
              <a:gd name="connsiteY1955" fmla="*/ 9685748 h 10359982"/>
              <a:gd name="connsiteX1956" fmla="*/ 2966141 w 3222997"/>
              <a:gd name="connsiteY1956" fmla="*/ 9668844 h 10359982"/>
              <a:gd name="connsiteX1957" fmla="*/ 2965821 w 3222997"/>
              <a:gd name="connsiteY1957" fmla="*/ 9679572 h 10359982"/>
              <a:gd name="connsiteX1958" fmla="*/ 2954658 w 3222997"/>
              <a:gd name="connsiteY1958" fmla="*/ 9697643 h 10359982"/>
              <a:gd name="connsiteX1959" fmla="*/ 2954384 w 3222997"/>
              <a:gd name="connsiteY1959" fmla="*/ 9685725 h 10359982"/>
              <a:gd name="connsiteX1960" fmla="*/ 2972637 w 3222997"/>
              <a:gd name="connsiteY1960" fmla="*/ 9659236 h 10359982"/>
              <a:gd name="connsiteX1961" fmla="*/ 2981970 w 3222997"/>
              <a:gd name="connsiteY1961" fmla="*/ 9644894 h 10359982"/>
              <a:gd name="connsiteX1962" fmla="*/ 2981535 w 3222997"/>
              <a:gd name="connsiteY1962" fmla="*/ 9652374 h 10359982"/>
              <a:gd name="connsiteX1963" fmla="*/ 2972477 w 3222997"/>
              <a:gd name="connsiteY1963" fmla="*/ 9668295 h 10359982"/>
              <a:gd name="connsiteX1964" fmla="*/ 2972614 w 3222997"/>
              <a:gd name="connsiteY1964" fmla="*/ 9659236 h 10359982"/>
              <a:gd name="connsiteX1965" fmla="*/ 2972614 w 3222997"/>
              <a:gd name="connsiteY1965" fmla="*/ 9634875 h 10359982"/>
              <a:gd name="connsiteX1966" fmla="*/ 2972317 w 3222997"/>
              <a:gd name="connsiteY1966" fmla="*/ 9624261 h 10359982"/>
              <a:gd name="connsiteX1967" fmla="*/ 2983343 w 3222997"/>
              <a:gd name="connsiteY1967" fmla="*/ 9608477 h 10359982"/>
              <a:gd name="connsiteX1968" fmla="*/ 2983068 w 3222997"/>
              <a:gd name="connsiteY1968" fmla="*/ 9617970 h 10359982"/>
              <a:gd name="connsiteX1969" fmla="*/ 2972614 w 3222997"/>
              <a:gd name="connsiteY1969" fmla="*/ 9634851 h 10359982"/>
              <a:gd name="connsiteX1970" fmla="*/ 2990639 w 3222997"/>
              <a:gd name="connsiteY1970" fmla="*/ 9597703 h 10359982"/>
              <a:gd name="connsiteX1971" fmla="*/ 2999172 w 3222997"/>
              <a:gd name="connsiteY1971" fmla="*/ 9584710 h 10359982"/>
              <a:gd name="connsiteX1972" fmla="*/ 2998874 w 3222997"/>
              <a:gd name="connsiteY1972" fmla="*/ 9590726 h 10359982"/>
              <a:gd name="connsiteX1973" fmla="*/ 2990571 w 3222997"/>
              <a:gd name="connsiteY1973" fmla="*/ 9605367 h 10359982"/>
              <a:gd name="connsiteX1974" fmla="*/ 2990662 w 3222997"/>
              <a:gd name="connsiteY1974" fmla="*/ 9597703 h 10359982"/>
              <a:gd name="connsiteX1975" fmla="*/ 2990502 w 3222997"/>
              <a:gd name="connsiteY1975" fmla="*/ 9572083 h 10359982"/>
              <a:gd name="connsiteX1976" fmla="*/ 2990205 w 3222997"/>
              <a:gd name="connsiteY1976" fmla="*/ 9562774 h 10359982"/>
              <a:gd name="connsiteX1977" fmla="*/ 3000544 w 3222997"/>
              <a:gd name="connsiteY1977" fmla="*/ 9548065 h 10359982"/>
              <a:gd name="connsiteX1978" fmla="*/ 3000315 w 3222997"/>
              <a:gd name="connsiteY1978" fmla="*/ 9556232 h 10359982"/>
              <a:gd name="connsiteX1979" fmla="*/ 2990502 w 3222997"/>
              <a:gd name="connsiteY1979" fmla="*/ 9572083 h 10359982"/>
              <a:gd name="connsiteX1980" fmla="*/ 3008642 w 3222997"/>
              <a:gd name="connsiteY1980" fmla="*/ 9536125 h 10359982"/>
              <a:gd name="connsiteX1981" fmla="*/ 3016373 w 3222997"/>
              <a:gd name="connsiteY1981" fmla="*/ 9524389 h 10359982"/>
              <a:gd name="connsiteX1982" fmla="*/ 3016144 w 3222997"/>
              <a:gd name="connsiteY1982" fmla="*/ 9529033 h 10359982"/>
              <a:gd name="connsiteX1983" fmla="*/ 3008596 w 3222997"/>
              <a:gd name="connsiteY1983" fmla="*/ 9542300 h 10359982"/>
              <a:gd name="connsiteX1984" fmla="*/ 3008642 w 3222997"/>
              <a:gd name="connsiteY1984" fmla="*/ 9536125 h 10359982"/>
              <a:gd name="connsiteX1985" fmla="*/ 3008390 w 3222997"/>
              <a:gd name="connsiteY1985" fmla="*/ 9509178 h 10359982"/>
              <a:gd name="connsiteX1986" fmla="*/ 3008093 w 3222997"/>
              <a:gd name="connsiteY1986" fmla="*/ 9501217 h 10359982"/>
              <a:gd name="connsiteX1987" fmla="*/ 3017745 w 3222997"/>
              <a:gd name="connsiteY1987" fmla="*/ 9487584 h 10359982"/>
              <a:gd name="connsiteX1988" fmla="*/ 3017585 w 3222997"/>
              <a:gd name="connsiteY1988" fmla="*/ 9494446 h 10359982"/>
              <a:gd name="connsiteX1989" fmla="*/ 3008413 w 3222997"/>
              <a:gd name="connsiteY1989" fmla="*/ 9509178 h 10359982"/>
              <a:gd name="connsiteX1990" fmla="*/ 3006446 w 3222997"/>
              <a:gd name="connsiteY1990" fmla="*/ 9476055 h 10359982"/>
              <a:gd name="connsiteX1991" fmla="*/ 3005554 w 3222997"/>
              <a:gd name="connsiteY1991" fmla="*/ 9466745 h 10359982"/>
              <a:gd name="connsiteX1992" fmla="*/ 3017654 w 3222997"/>
              <a:gd name="connsiteY1992" fmla="*/ 9450893 h 10359982"/>
              <a:gd name="connsiteX1993" fmla="*/ 3017814 w 3222997"/>
              <a:gd name="connsiteY1993" fmla="*/ 9459288 h 10359982"/>
              <a:gd name="connsiteX1994" fmla="*/ 3006446 w 3222997"/>
              <a:gd name="connsiteY1994" fmla="*/ 9476055 h 10359982"/>
              <a:gd name="connsiteX1995" fmla="*/ 3025980 w 3222997"/>
              <a:gd name="connsiteY1995" fmla="*/ 9439547 h 10359982"/>
              <a:gd name="connsiteX1996" fmla="*/ 3034947 w 3222997"/>
              <a:gd name="connsiteY1996" fmla="*/ 9426966 h 10359982"/>
              <a:gd name="connsiteX1997" fmla="*/ 3034833 w 3222997"/>
              <a:gd name="connsiteY1997" fmla="*/ 9432593 h 10359982"/>
              <a:gd name="connsiteX1998" fmla="*/ 3026278 w 3222997"/>
              <a:gd name="connsiteY1998" fmla="*/ 9446272 h 10359982"/>
              <a:gd name="connsiteX1999" fmla="*/ 3025980 w 3222997"/>
              <a:gd name="connsiteY1999" fmla="*/ 9439547 h 10359982"/>
              <a:gd name="connsiteX2000" fmla="*/ 3024105 w 3222997"/>
              <a:gd name="connsiteY2000" fmla="*/ 9413356 h 10359982"/>
              <a:gd name="connsiteX2001" fmla="*/ 3023281 w 3222997"/>
              <a:gd name="connsiteY2001" fmla="*/ 9405167 h 10359982"/>
              <a:gd name="connsiteX2002" fmla="*/ 3034764 w 3222997"/>
              <a:gd name="connsiteY2002" fmla="*/ 9390183 h 10359982"/>
              <a:gd name="connsiteX2003" fmla="*/ 3034947 w 3222997"/>
              <a:gd name="connsiteY2003" fmla="*/ 9397458 h 10359982"/>
              <a:gd name="connsiteX2004" fmla="*/ 3024082 w 3222997"/>
              <a:gd name="connsiteY2004" fmla="*/ 9413378 h 10359982"/>
              <a:gd name="connsiteX2005" fmla="*/ 3043845 w 3222997"/>
              <a:gd name="connsiteY2005" fmla="*/ 9377946 h 10359982"/>
              <a:gd name="connsiteX2006" fmla="*/ 3052126 w 3222997"/>
              <a:gd name="connsiteY2006" fmla="*/ 9366371 h 10359982"/>
              <a:gd name="connsiteX2007" fmla="*/ 3052080 w 3222997"/>
              <a:gd name="connsiteY2007" fmla="*/ 9370739 h 10359982"/>
              <a:gd name="connsiteX2008" fmla="*/ 3044097 w 3222997"/>
              <a:gd name="connsiteY2008" fmla="*/ 9383458 h 10359982"/>
              <a:gd name="connsiteX2009" fmla="*/ 3043845 w 3222997"/>
              <a:gd name="connsiteY2009" fmla="*/ 9377946 h 10359982"/>
              <a:gd name="connsiteX2010" fmla="*/ 3041718 w 3222997"/>
              <a:gd name="connsiteY2010" fmla="*/ 9350725 h 10359982"/>
              <a:gd name="connsiteX2011" fmla="*/ 3040940 w 3222997"/>
              <a:gd name="connsiteY2011" fmla="*/ 9343587 h 10359982"/>
              <a:gd name="connsiteX2012" fmla="*/ 3051897 w 3222997"/>
              <a:gd name="connsiteY2012" fmla="*/ 9329405 h 10359982"/>
              <a:gd name="connsiteX2013" fmla="*/ 3052103 w 3222997"/>
              <a:gd name="connsiteY2013" fmla="*/ 9335535 h 10359982"/>
              <a:gd name="connsiteX2014" fmla="*/ 3041718 w 3222997"/>
              <a:gd name="connsiteY2014" fmla="*/ 9350725 h 10359982"/>
              <a:gd name="connsiteX2015" fmla="*/ 3037440 w 3222997"/>
              <a:gd name="connsiteY2015" fmla="*/ 9317968 h 10359982"/>
              <a:gd name="connsiteX2016" fmla="*/ 2956694 w 3222997"/>
              <a:gd name="connsiteY2016" fmla="*/ 9098416 h 10359982"/>
              <a:gd name="connsiteX2017" fmla="*/ 2474845 w 3222997"/>
              <a:gd name="connsiteY2017" fmla="*/ 8632777 h 10359982"/>
              <a:gd name="connsiteX2018" fmla="*/ 1400116 w 3222997"/>
              <a:gd name="connsiteY2018" fmla="*/ 7963439 h 10359982"/>
              <a:gd name="connsiteX2019" fmla="*/ 571355 w 3222997"/>
              <a:gd name="connsiteY2019" fmla="*/ 7094243 h 10359982"/>
              <a:gd name="connsiteX2020" fmla="*/ 567078 w 3222997"/>
              <a:gd name="connsiteY2020" fmla="*/ 7084178 h 10359982"/>
              <a:gd name="connsiteX2021" fmla="*/ 632544 w 3222997"/>
              <a:gd name="connsiteY2021" fmla="*/ 7063705 h 10359982"/>
              <a:gd name="connsiteX2022" fmla="*/ 1203900 w 3222997"/>
              <a:gd name="connsiteY2022" fmla="*/ 7718930 h 10359982"/>
              <a:gd name="connsiteX2023" fmla="*/ 2412902 w 3222997"/>
              <a:gd name="connsiteY2023" fmla="*/ 8522863 h 10359982"/>
              <a:gd name="connsiteX2024" fmla="*/ 2870823 w 3222997"/>
              <a:gd name="connsiteY2024" fmla="*/ 8912147 h 10359982"/>
              <a:gd name="connsiteX2025" fmla="*/ 3004272 w 3222997"/>
              <a:gd name="connsiteY2025" fmla="*/ 9122159 h 10359982"/>
              <a:gd name="connsiteX2026" fmla="*/ 3050113 w 3222997"/>
              <a:gd name="connsiteY2026" fmla="*/ 9300949 h 10359982"/>
              <a:gd name="connsiteX2027" fmla="*/ 3037417 w 3222997"/>
              <a:gd name="connsiteY2027" fmla="*/ 9318013 h 10359982"/>
              <a:gd name="connsiteX2028" fmla="*/ 2977235 w 3222997"/>
              <a:gd name="connsiteY2028" fmla="*/ 9044157 h 10359982"/>
              <a:gd name="connsiteX2029" fmla="*/ 2508379 w 3222997"/>
              <a:gd name="connsiteY2029" fmla="*/ 8576299 h 10359982"/>
              <a:gd name="connsiteX2030" fmla="*/ 1455221 w 3222997"/>
              <a:gd name="connsiteY2030" fmla="*/ 7891657 h 10359982"/>
              <a:gd name="connsiteX2031" fmla="*/ 642952 w 3222997"/>
              <a:gd name="connsiteY2031" fmla="*/ 7060617 h 10359982"/>
              <a:gd name="connsiteX2032" fmla="*/ 713771 w 3222997"/>
              <a:gd name="connsiteY2032" fmla="*/ 7040785 h 10359982"/>
              <a:gd name="connsiteX2033" fmla="*/ 1261132 w 3222997"/>
              <a:gd name="connsiteY2033" fmla="*/ 7644450 h 10359982"/>
              <a:gd name="connsiteX2034" fmla="*/ 2448265 w 3222997"/>
              <a:gd name="connsiteY2034" fmla="*/ 8465768 h 10359982"/>
              <a:gd name="connsiteX2035" fmla="*/ 2893606 w 3222997"/>
              <a:gd name="connsiteY2035" fmla="*/ 8858940 h 10359982"/>
              <a:gd name="connsiteX2036" fmla="*/ 3023007 w 3222997"/>
              <a:gd name="connsiteY2036" fmla="*/ 9067375 h 10359982"/>
              <a:gd name="connsiteX2037" fmla="*/ 3069213 w 3222997"/>
              <a:gd name="connsiteY2037" fmla="*/ 9273613 h 10359982"/>
              <a:gd name="connsiteX2038" fmla="*/ 3059331 w 3222997"/>
              <a:gd name="connsiteY2038" fmla="*/ 9288002 h 10359982"/>
              <a:gd name="connsiteX2039" fmla="*/ 2977235 w 3222997"/>
              <a:gd name="connsiteY2039" fmla="*/ 9044134 h 10359982"/>
              <a:gd name="connsiteX2040" fmla="*/ 2997799 w 3222997"/>
              <a:gd name="connsiteY2040" fmla="*/ 8989898 h 10359982"/>
              <a:gd name="connsiteX2041" fmla="*/ 2542027 w 3222997"/>
              <a:gd name="connsiteY2041" fmla="*/ 8519753 h 10359982"/>
              <a:gd name="connsiteX2042" fmla="*/ 1510531 w 3222997"/>
              <a:gd name="connsiteY2042" fmla="*/ 7819739 h 10359982"/>
              <a:gd name="connsiteX2043" fmla="*/ 725346 w 3222997"/>
              <a:gd name="connsiteY2043" fmla="*/ 7037696 h 10359982"/>
              <a:gd name="connsiteX2044" fmla="*/ 801220 w 3222997"/>
              <a:gd name="connsiteY2044" fmla="*/ 7018299 h 10359982"/>
              <a:gd name="connsiteX2045" fmla="*/ 1318546 w 3222997"/>
              <a:gd name="connsiteY2045" fmla="*/ 7569855 h 10359982"/>
              <a:gd name="connsiteX2046" fmla="*/ 2483721 w 3222997"/>
              <a:gd name="connsiteY2046" fmla="*/ 8408627 h 10359982"/>
              <a:gd name="connsiteX2047" fmla="*/ 2916412 w 3222997"/>
              <a:gd name="connsiteY2047" fmla="*/ 8805756 h 10359982"/>
              <a:gd name="connsiteX2048" fmla="*/ 3041741 w 3222997"/>
              <a:gd name="connsiteY2048" fmla="*/ 9012658 h 10359982"/>
              <a:gd name="connsiteX2049" fmla="*/ 3086666 w 3222997"/>
              <a:gd name="connsiteY2049" fmla="*/ 9230243 h 10359982"/>
              <a:gd name="connsiteX2050" fmla="*/ 3086483 w 3222997"/>
              <a:gd name="connsiteY2050" fmla="*/ 9246941 h 10359982"/>
              <a:gd name="connsiteX2051" fmla="*/ 3079689 w 3222997"/>
              <a:gd name="connsiteY2051" fmla="*/ 9257670 h 10359982"/>
              <a:gd name="connsiteX2052" fmla="*/ 2997776 w 3222997"/>
              <a:gd name="connsiteY2052" fmla="*/ 8989898 h 10359982"/>
              <a:gd name="connsiteX2053" fmla="*/ 3018386 w 3222997"/>
              <a:gd name="connsiteY2053" fmla="*/ 8935639 h 10359982"/>
              <a:gd name="connsiteX2054" fmla="*/ 2575790 w 3222997"/>
              <a:gd name="connsiteY2054" fmla="*/ 8463138 h 10359982"/>
              <a:gd name="connsiteX2055" fmla="*/ 1566047 w 3222997"/>
              <a:gd name="connsiteY2055" fmla="*/ 7747661 h 10359982"/>
              <a:gd name="connsiteX2056" fmla="*/ 814098 w 3222997"/>
              <a:gd name="connsiteY2056" fmla="*/ 7015096 h 10359982"/>
              <a:gd name="connsiteX2057" fmla="*/ 894410 w 3222997"/>
              <a:gd name="connsiteY2057" fmla="*/ 6995767 h 10359982"/>
              <a:gd name="connsiteX2058" fmla="*/ 1376121 w 3222997"/>
              <a:gd name="connsiteY2058" fmla="*/ 7495055 h 10359982"/>
              <a:gd name="connsiteX2059" fmla="*/ 2519268 w 3222997"/>
              <a:gd name="connsiteY2059" fmla="*/ 8351326 h 10359982"/>
              <a:gd name="connsiteX2060" fmla="*/ 2939218 w 3222997"/>
              <a:gd name="connsiteY2060" fmla="*/ 8752481 h 10359982"/>
              <a:gd name="connsiteX2061" fmla="*/ 3060452 w 3222997"/>
              <a:gd name="connsiteY2061" fmla="*/ 8957873 h 10359982"/>
              <a:gd name="connsiteX2062" fmla="*/ 3103822 w 3222997"/>
              <a:gd name="connsiteY2062" fmla="*/ 9170677 h 10359982"/>
              <a:gd name="connsiteX2063" fmla="*/ 3102587 w 3222997"/>
              <a:gd name="connsiteY2063" fmla="*/ 9219880 h 10359982"/>
              <a:gd name="connsiteX2064" fmla="*/ 3098584 w 3222997"/>
              <a:gd name="connsiteY2064" fmla="*/ 9226834 h 10359982"/>
              <a:gd name="connsiteX2065" fmla="*/ 3018363 w 3222997"/>
              <a:gd name="connsiteY2065" fmla="*/ 8935593 h 10359982"/>
              <a:gd name="connsiteX2066" fmla="*/ 3116631 w 3222997"/>
              <a:gd name="connsiteY2066" fmla="*/ 9170723 h 10359982"/>
              <a:gd name="connsiteX2067" fmla="*/ 3038996 w 3222997"/>
              <a:gd name="connsiteY2067" fmla="*/ 8881380 h 10359982"/>
              <a:gd name="connsiteX2068" fmla="*/ 2609690 w 3222997"/>
              <a:gd name="connsiteY2068" fmla="*/ 8406477 h 10359982"/>
              <a:gd name="connsiteX2069" fmla="*/ 1621792 w 3222997"/>
              <a:gd name="connsiteY2069" fmla="*/ 7675445 h 10359982"/>
              <a:gd name="connsiteX2070" fmla="*/ 908592 w 3222997"/>
              <a:gd name="connsiteY2070" fmla="*/ 6992473 h 10359982"/>
              <a:gd name="connsiteX2071" fmla="*/ 992381 w 3222997"/>
              <a:gd name="connsiteY2071" fmla="*/ 6972824 h 10359982"/>
              <a:gd name="connsiteX2072" fmla="*/ 1433902 w 3222997"/>
              <a:gd name="connsiteY2072" fmla="*/ 7420117 h 10359982"/>
              <a:gd name="connsiteX2073" fmla="*/ 2554952 w 3222997"/>
              <a:gd name="connsiteY2073" fmla="*/ 8293956 h 10359982"/>
              <a:gd name="connsiteX2074" fmla="*/ 2962115 w 3222997"/>
              <a:gd name="connsiteY2074" fmla="*/ 8699228 h 10359982"/>
              <a:gd name="connsiteX2075" fmla="*/ 3079232 w 3222997"/>
              <a:gd name="connsiteY2075" fmla="*/ 8903156 h 10359982"/>
              <a:gd name="connsiteX2076" fmla="*/ 3121069 w 3222997"/>
              <a:gd name="connsiteY2076" fmla="*/ 9111202 h 10359982"/>
              <a:gd name="connsiteX2077" fmla="*/ 3117730 w 3222997"/>
              <a:gd name="connsiteY2077" fmla="*/ 9192317 h 10359982"/>
              <a:gd name="connsiteX2078" fmla="*/ 3116380 w 3222997"/>
              <a:gd name="connsiteY2078" fmla="*/ 9194947 h 10359982"/>
              <a:gd name="connsiteX2079" fmla="*/ 3116654 w 3222997"/>
              <a:gd name="connsiteY2079" fmla="*/ 9170745 h 10359982"/>
              <a:gd name="connsiteX2080" fmla="*/ 3134611 w 3222997"/>
              <a:gd name="connsiteY2080" fmla="*/ 9111180 h 10359982"/>
              <a:gd name="connsiteX2081" fmla="*/ 3059629 w 3222997"/>
              <a:gd name="connsiteY2081" fmla="*/ 8827098 h 10359982"/>
              <a:gd name="connsiteX2082" fmla="*/ 2643681 w 3222997"/>
              <a:gd name="connsiteY2082" fmla="*/ 8349679 h 10359982"/>
              <a:gd name="connsiteX2083" fmla="*/ 1677720 w 3222997"/>
              <a:gd name="connsiteY2083" fmla="*/ 7602978 h 10359982"/>
              <a:gd name="connsiteX2084" fmla="*/ 1007844 w 3222997"/>
              <a:gd name="connsiteY2084" fmla="*/ 6969164 h 10359982"/>
              <a:gd name="connsiteX2085" fmla="*/ 1054988 w 3222997"/>
              <a:gd name="connsiteY2085" fmla="*/ 6958001 h 10359982"/>
              <a:gd name="connsiteX2086" fmla="*/ 1093966 w 3222997"/>
              <a:gd name="connsiteY2086" fmla="*/ 6948599 h 10359982"/>
              <a:gd name="connsiteX2087" fmla="*/ 1491843 w 3222997"/>
              <a:gd name="connsiteY2087" fmla="*/ 7344882 h 10359982"/>
              <a:gd name="connsiteX2088" fmla="*/ 2590704 w 3222997"/>
              <a:gd name="connsiteY2088" fmla="*/ 8236357 h 10359982"/>
              <a:gd name="connsiteX2089" fmla="*/ 2984990 w 3222997"/>
              <a:gd name="connsiteY2089" fmla="*/ 8645838 h 10359982"/>
              <a:gd name="connsiteX2090" fmla="*/ 3097966 w 3222997"/>
              <a:gd name="connsiteY2090" fmla="*/ 8848349 h 10359982"/>
              <a:gd name="connsiteX2091" fmla="*/ 3138225 w 3222997"/>
              <a:gd name="connsiteY2091" fmla="*/ 9051660 h 10359982"/>
              <a:gd name="connsiteX2092" fmla="*/ 3134176 w 3222997"/>
              <a:gd name="connsiteY2092" fmla="*/ 9140620 h 10359982"/>
              <a:gd name="connsiteX2093" fmla="*/ 3134611 w 3222997"/>
              <a:gd name="connsiteY2093" fmla="*/ 9111180 h 10359982"/>
              <a:gd name="connsiteX2094" fmla="*/ 3152590 w 3222997"/>
              <a:gd name="connsiteY2094" fmla="*/ 9051660 h 10359982"/>
              <a:gd name="connsiteX2095" fmla="*/ 3080261 w 3222997"/>
              <a:gd name="connsiteY2095" fmla="*/ 8772816 h 10359982"/>
              <a:gd name="connsiteX2096" fmla="*/ 2677787 w 3222997"/>
              <a:gd name="connsiteY2096" fmla="*/ 8292790 h 10359982"/>
              <a:gd name="connsiteX2097" fmla="*/ 1733830 w 3222997"/>
              <a:gd name="connsiteY2097" fmla="*/ 7530305 h 10359982"/>
              <a:gd name="connsiteX2098" fmla="*/ 1110527 w 3222997"/>
              <a:gd name="connsiteY2098" fmla="*/ 6944528 h 10359982"/>
              <a:gd name="connsiteX2099" fmla="*/ 1197495 w 3222997"/>
              <a:gd name="connsiteY2099" fmla="*/ 6922408 h 10359982"/>
              <a:gd name="connsiteX2100" fmla="*/ 1549898 w 3222997"/>
              <a:gd name="connsiteY2100" fmla="*/ 7269418 h 10359982"/>
              <a:gd name="connsiteX2101" fmla="*/ 2626480 w 3222997"/>
              <a:gd name="connsiteY2101" fmla="*/ 8178598 h 10359982"/>
              <a:gd name="connsiteX2102" fmla="*/ 3007841 w 3222997"/>
              <a:gd name="connsiteY2102" fmla="*/ 8592403 h 10359982"/>
              <a:gd name="connsiteX2103" fmla="*/ 3116677 w 3222997"/>
              <a:gd name="connsiteY2103" fmla="*/ 8793518 h 10359982"/>
              <a:gd name="connsiteX2104" fmla="*/ 3155381 w 3222997"/>
              <a:gd name="connsiteY2104" fmla="*/ 8992140 h 10359982"/>
              <a:gd name="connsiteX2105" fmla="*/ 3152430 w 3222997"/>
              <a:gd name="connsiteY2105" fmla="*/ 9068084 h 10359982"/>
              <a:gd name="connsiteX2106" fmla="*/ 3152567 w 3222997"/>
              <a:gd name="connsiteY2106" fmla="*/ 9051660 h 10359982"/>
              <a:gd name="connsiteX2107" fmla="*/ 1109955 w 3222997"/>
              <a:gd name="connsiteY2107" fmla="*/ 6943841 h 10359982"/>
              <a:gd name="connsiteX2108" fmla="*/ 1040417 w 3222997"/>
              <a:gd name="connsiteY2108" fmla="*/ 6861378 h 10359982"/>
              <a:gd name="connsiteX2109" fmla="*/ 1073013 w 3222997"/>
              <a:gd name="connsiteY2109" fmla="*/ 6851839 h 10359982"/>
              <a:gd name="connsiteX2110" fmla="*/ 1121804 w 3222997"/>
              <a:gd name="connsiteY2110" fmla="*/ 6837268 h 10359982"/>
              <a:gd name="connsiteX2111" fmla="*/ 1196901 w 3222997"/>
              <a:gd name="connsiteY2111" fmla="*/ 6921767 h 10359982"/>
              <a:gd name="connsiteX2112" fmla="*/ 1109955 w 3222997"/>
              <a:gd name="connsiteY2112" fmla="*/ 6943864 h 10359982"/>
              <a:gd name="connsiteX2113" fmla="*/ 1138594 w 3222997"/>
              <a:gd name="connsiteY2113" fmla="*/ 6832144 h 10359982"/>
              <a:gd name="connsiteX2114" fmla="*/ 1220507 w 3222997"/>
              <a:gd name="connsiteY2114" fmla="*/ 6806410 h 10359982"/>
              <a:gd name="connsiteX2115" fmla="*/ 1300704 w 3222997"/>
              <a:gd name="connsiteY2115" fmla="*/ 6892762 h 10359982"/>
              <a:gd name="connsiteX2116" fmla="*/ 1214445 w 3222997"/>
              <a:gd name="connsiteY2116" fmla="*/ 6917078 h 10359982"/>
              <a:gd name="connsiteX2117" fmla="*/ 1138594 w 3222997"/>
              <a:gd name="connsiteY2117" fmla="*/ 6832144 h 10359982"/>
              <a:gd name="connsiteX2118" fmla="*/ 1137381 w 3222997"/>
              <a:gd name="connsiteY2118" fmla="*/ 6830726 h 10359982"/>
              <a:gd name="connsiteX2119" fmla="*/ 1068736 w 3222997"/>
              <a:gd name="connsiteY2119" fmla="*/ 6748789 h 10359982"/>
              <a:gd name="connsiteX2120" fmla="*/ 1145548 w 3222997"/>
              <a:gd name="connsiteY2120" fmla="*/ 6721339 h 10359982"/>
              <a:gd name="connsiteX2121" fmla="*/ 1219272 w 3222997"/>
              <a:gd name="connsiteY2121" fmla="*/ 6805014 h 10359982"/>
              <a:gd name="connsiteX2122" fmla="*/ 1137381 w 3222997"/>
              <a:gd name="connsiteY2122" fmla="*/ 6830726 h 10359982"/>
              <a:gd name="connsiteX2123" fmla="*/ 1066997 w 3222997"/>
              <a:gd name="connsiteY2123" fmla="*/ 6746638 h 10359982"/>
              <a:gd name="connsiteX2124" fmla="*/ 1005259 w 3222997"/>
              <a:gd name="connsiteY2124" fmla="*/ 6667628 h 10359982"/>
              <a:gd name="connsiteX2125" fmla="*/ 1023879 w 3222997"/>
              <a:gd name="connsiteY2125" fmla="*/ 6660034 h 10359982"/>
              <a:gd name="connsiteX2126" fmla="*/ 1076490 w 3222997"/>
              <a:gd name="connsiteY2126" fmla="*/ 6638395 h 10359982"/>
              <a:gd name="connsiteX2127" fmla="*/ 1143741 w 3222997"/>
              <a:gd name="connsiteY2127" fmla="*/ 6719257 h 10359982"/>
              <a:gd name="connsiteX2128" fmla="*/ 1067020 w 3222997"/>
              <a:gd name="connsiteY2128" fmla="*/ 6746661 h 10359982"/>
              <a:gd name="connsiteX2129" fmla="*/ 1092662 w 3222997"/>
              <a:gd name="connsiteY2129" fmla="*/ 6631646 h 10359982"/>
              <a:gd name="connsiteX2130" fmla="*/ 1165082 w 3222997"/>
              <a:gd name="connsiteY2130" fmla="*/ 6601223 h 10359982"/>
              <a:gd name="connsiteX2131" fmla="*/ 1237800 w 3222997"/>
              <a:gd name="connsiteY2131" fmla="*/ 6684030 h 10359982"/>
              <a:gd name="connsiteX2132" fmla="*/ 1160668 w 3222997"/>
              <a:gd name="connsiteY2132" fmla="*/ 6713035 h 10359982"/>
              <a:gd name="connsiteX2133" fmla="*/ 1092662 w 3222997"/>
              <a:gd name="connsiteY2133" fmla="*/ 6631646 h 10359982"/>
              <a:gd name="connsiteX2134" fmla="*/ 1090352 w 3222997"/>
              <a:gd name="connsiteY2134" fmla="*/ 6628833 h 10359982"/>
              <a:gd name="connsiteX2135" fmla="*/ 1028591 w 3222997"/>
              <a:gd name="connsiteY2135" fmla="*/ 6550190 h 10359982"/>
              <a:gd name="connsiteX2136" fmla="*/ 1095682 w 3222997"/>
              <a:gd name="connsiteY2136" fmla="*/ 6518325 h 10359982"/>
              <a:gd name="connsiteX2137" fmla="*/ 1162680 w 3222997"/>
              <a:gd name="connsiteY2137" fmla="*/ 6598478 h 10359982"/>
              <a:gd name="connsiteX2138" fmla="*/ 1090352 w 3222997"/>
              <a:gd name="connsiteY2138" fmla="*/ 6628856 h 10359982"/>
              <a:gd name="connsiteX2139" fmla="*/ 1112128 w 3222997"/>
              <a:gd name="connsiteY2139" fmla="*/ 6510479 h 10359982"/>
              <a:gd name="connsiteX2140" fmla="*/ 1180294 w 3222997"/>
              <a:gd name="connsiteY2140" fmla="*/ 6477539 h 10359982"/>
              <a:gd name="connsiteX2141" fmla="*/ 1252417 w 3222997"/>
              <a:gd name="connsiteY2141" fmla="*/ 6559271 h 10359982"/>
              <a:gd name="connsiteX2142" fmla="*/ 1179791 w 3222997"/>
              <a:gd name="connsiteY2142" fmla="*/ 6591158 h 10359982"/>
              <a:gd name="connsiteX2143" fmla="*/ 1112105 w 3222997"/>
              <a:gd name="connsiteY2143" fmla="*/ 6510479 h 10359982"/>
              <a:gd name="connsiteX2144" fmla="*/ 1109315 w 3222997"/>
              <a:gd name="connsiteY2144" fmla="*/ 6507002 h 10359982"/>
              <a:gd name="connsiteX2145" fmla="*/ 1047234 w 3222997"/>
              <a:gd name="connsiteY2145" fmla="*/ 6428931 h 10359982"/>
              <a:gd name="connsiteX2146" fmla="*/ 1110275 w 3222997"/>
              <a:gd name="connsiteY2146" fmla="*/ 6394870 h 10359982"/>
              <a:gd name="connsiteX2147" fmla="*/ 1177366 w 3222997"/>
              <a:gd name="connsiteY2147" fmla="*/ 6474131 h 10359982"/>
              <a:gd name="connsiteX2148" fmla="*/ 1109315 w 3222997"/>
              <a:gd name="connsiteY2148" fmla="*/ 6507002 h 10359982"/>
              <a:gd name="connsiteX2149" fmla="*/ 1126905 w 3222997"/>
              <a:gd name="connsiteY2149" fmla="*/ 6385857 h 10359982"/>
              <a:gd name="connsiteX2150" fmla="*/ 1668181 w 3222997"/>
              <a:gd name="connsiteY2150" fmla="*/ 6023544 h 10359982"/>
              <a:gd name="connsiteX2151" fmla="*/ 1901179 w 3222997"/>
              <a:gd name="connsiteY2151" fmla="*/ 5731799 h 10359982"/>
              <a:gd name="connsiteX2152" fmla="*/ 1959783 w 3222997"/>
              <a:gd name="connsiteY2152" fmla="*/ 5565843 h 10359982"/>
              <a:gd name="connsiteX2153" fmla="*/ 1985540 w 3222997"/>
              <a:gd name="connsiteY2153" fmla="*/ 5623144 h 10359982"/>
              <a:gd name="connsiteX2154" fmla="*/ 1922224 w 3222997"/>
              <a:gd name="connsiteY2154" fmla="*/ 5849398 h 10359982"/>
              <a:gd name="connsiteX2155" fmla="*/ 1707845 w 3222997"/>
              <a:gd name="connsiteY2155" fmla="*/ 6129843 h 10359982"/>
              <a:gd name="connsiteX2156" fmla="*/ 1194636 w 3222997"/>
              <a:gd name="connsiteY2156" fmla="*/ 6465668 h 10359982"/>
              <a:gd name="connsiteX2157" fmla="*/ 1126905 w 3222997"/>
              <a:gd name="connsiteY2157" fmla="*/ 6385857 h 10359982"/>
              <a:gd name="connsiteX2158" fmla="*/ 1897085 w 3222997"/>
              <a:gd name="connsiteY2158" fmla="*/ 5729077 h 10359982"/>
              <a:gd name="connsiteX2159" fmla="*/ 1665093 w 3222997"/>
              <a:gd name="connsiteY2159" fmla="*/ 6019472 h 10359982"/>
              <a:gd name="connsiteX2160" fmla="*/ 1123520 w 3222997"/>
              <a:gd name="connsiteY2160" fmla="*/ 6381762 h 10359982"/>
              <a:gd name="connsiteX2161" fmla="*/ 1060912 w 3222997"/>
              <a:gd name="connsiteY2161" fmla="*/ 6304514 h 10359982"/>
              <a:gd name="connsiteX2162" fmla="*/ 1625886 w 3222997"/>
              <a:gd name="connsiteY2162" fmla="*/ 5913905 h 10359982"/>
              <a:gd name="connsiteX2163" fmla="*/ 1881073 w 3222997"/>
              <a:gd name="connsiteY2163" fmla="*/ 5609167 h 10359982"/>
              <a:gd name="connsiteX2164" fmla="*/ 1928011 w 3222997"/>
              <a:gd name="connsiteY2164" fmla="*/ 5499414 h 10359982"/>
              <a:gd name="connsiteX2165" fmla="*/ 1956352 w 3222997"/>
              <a:gd name="connsiteY2165" fmla="*/ 5558454 h 10359982"/>
              <a:gd name="connsiteX2166" fmla="*/ 1897085 w 3222997"/>
              <a:gd name="connsiteY2166" fmla="*/ 5729077 h 10359982"/>
              <a:gd name="connsiteX2167" fmla="*/ 1928331 w 3222997"/>
              <a:gd name="connsiteY2167" fmla="*/ 5498385 h 10359982"/>
              <a:gd name="connsiteX2168" fmla="*/ 1939357 w 3222997"/>
              <a:gd name="connsiteY2168" fmla="*/ 5458491 h 10359982"/>
              <a:gd name="connsiteX2169" fmla="*/ 1962917 w 3222997"/>
              <a:gd name="connsiteY2169" fmla="*/ 5514100 h 10359982"/>
              <a:gd name="connsiteX2170" fmla="*/ 1956604 w 3222997"/>
              <a:gd name="connsiteY2170" fmla="*/ 5557173 h 10359982"/>
              <a:gd name="connsiteX2171" fmla="*/ 1928354 w 3222997"/>
              <a:gd name="connsiteY2171" fmla="*/ 5498385 h 10359982"/>
              <a:gd name="connsiteX2172" fmla="*/ 1924717 w 3222997"/>
              <a:gd name="connsiteY2172" fmla="*/ 5491065 h 10359982"/>
              <a:gd name="connsiteX2173" fmla="*/ 1893608 w 3222997"/>
              <a:gd name="connsiteY2173" fmla="*/ 5429623 h 10359982"/>
              <a:gd name="connsiteX2174" fmla="*/ 1909185 w 3222997"/>
              <a:gd name="connsiteY2174" fmla="*/ 5391422 h 10359982"/>
              <a:gd name="connsiteX2175" fmla="*/ 1935605 w 3222997"/>
              <a:gd name="connsiteY2175" fmla="*/ 5449936 h 10359982"/>
              <a:gd name="connsiteX2176" fmla="*/ 1924717 w 3222997"/>
              <a:gd name="connsiteY2176" fmla="*/ 5491065 h 10359982"/>
              <a:gd name="connsiteX2177" fmla="*/ 1909940 w 3222997"/>
              <a:gd name="connsiteY2177" fmla="*/ 5389318 h 10359982"/>
              <a:gd name="connsiteX2178" fmla="*/ 1922430 w 3222997"/>
              <a:gd name="connsiteY2178" fmla="*/ 5351072 h 10359982"/>
              <a:gd name="connsiteX2179" fmla="*/ 1943932 w 3222997"/>
              <a:gd name="connsiteY2179" fmla="*/ 5405857 h 10359982"/>
              <a:gd name="connsiteX2180" fmla="*/ 1936200 w 3222997"/>
              <a:gd name="connsiteY2180" fmla="*/ 5447374 h 10359982"/>
              <a:gd name="connsiteX2181" fmla="*/ 1909940 w 3222997"/>
              <a:gd name="connsiteY2181" fmla="*/ 5389318 h 10359982"/>
              <a:gd name="connsiteX2182" fmla="*/ 1906074 w 3222997"/>
              <a:gd name="connsiteY2182" fmla="*/ 5381014 h 10359982"/>
              <a:gd name="connsiteX2183" fmla="*/ 1877184 w 3222997"/>
              <a:gd name="connsiteY2183" fmla="*/ 5320191 h 10359982"/>
              <a:gd name="connsiteX2184" fmla="*/ 1894340 w 3222997"/>
              <a:gd name="connsiteY2184" fmla="*/ 5283568 h 10359982"/>
              <a:gd name="connsiteX2185" fmla="*/ 1918495 w 3222997"/>
              <a:gd name="connsiteY2185" fmla="*/ 5341418 h 10359982"/>
              <a:gd name="connsiteX2186" fmla="*/ 1906074 w 3222997"/>
              <a:gd name="connsiteY2186" fmla="*/ 5381014 h 10359982"/>
              <a:gd name="connsiteX2187" fmla="*/ 1895644 w 3222997"/>
              <a:gd name="connsiteY2187" fmla="*/ 5280548 h 10359982"/>
              <a:gd name="connsiteX2188" fmla="*/ 1909757 w 3222997"/>
              <a:gd name="connsiteY2188" fmla="*/ 5244040 h 10359982"/>
              <a:gd name="connsiteX2189" fmla="*/ 1928857 w 3222997"/>
              <a:gd name="connsiteY2189" fmla="*/ 5297750 h 10359982"/>
              <a:gd name="connsiteX2190" fmla="*/ 1919524 w 3222997"/>
              <a:gd name="connsiteY2190" fmla="*/ 5337598 h 10359982"/>
              <a:gd name="connsiteX2191" fmla="*/ 1895644 w 3222997"/>
              <a:gd name="connsiteY2191" fmla="*/ 5280526 h 10359982"/>
              <a:gd name="connsiteX2192" fmla="*/ 1891641 w 3222997"/>
              <a:gd name="connsiteY2192" fmla="*/ 5271215 h 10359982"/>
              <a:gd name="connsiteX2193" fmla="*/ 1865335 w 3222997"/>
              <a:gd name="connsiteY2193" fmla="*/ 5211261 h 10359982"/>
              <a:gd name="connsiteX2194" fmla="*/ 1884298 w 3222997"/>
              <a:gd name="connsiteY2194" fmla="*/ 5176423 h 10359982"/>
              <a:gd name="connsiteX2195" fmla="*/ 1905754 w 3222997"/>
              <a:gd name="connsiteY2195" fmla="*/ 5233244 h 10359982"/>
              <a:gd name="connsiteX2196" fmla="*/ 1891618 w 3222997"/>
              <a:gd name="connsiteY2196" fmla="*/ 5271215 h 10359982"/>
              <a:gd name="connsiteX2197" fmla="*/ 1886219 w 3222997"/>
              <a:gd name="connsiteY2197" fmla="*/ 5172511 h 10359982"/>
              <a:gd name="connsiteX2198" fmla="*/ 1902186 w 3222997"/>
              <a:gd name="connsiteY2198" fmla="*/ 5137535 h 10359982"/>
              <a:gd name="connsiteX2199" fmla="*/ 1918564 w 3222997"/>
              <a:gd name="connsiteY2199" fmla="*/ 5189827 h 10359982"/>
              <a:gd name="connsiteX2200" fmla="*/ 1907378 w 3222997"/>
              <a:gd name="connsiteY2200" fmla="*/ 5228348 h 10359982"/>
              <a:gd name="connsiteX2201" fmla="*/ 1886219 w 3222997"/>
              <a:gd name="connsiteY2201" fmla="*/ 5172511 h 10359982"/>
              <a:gd name="connsiteX2202" fmla="*/ 1882216 w 3222997"/>
              <a:gd name="connsiteY2202" fmla="*/ 5162172 h 10359982"/>
              <a:gd name="connsiteX2203" fmla="*/ 1858976 w 3222997"/>
              <a:gd name="connsiteY2203" fmla="*/ 5103498 h 10359982"/>
              <a:gd name="connsiteX2204" fmla="*/ 1859983 w 3222997"/>
              <a:gd name="connsiteY2204" fmla="*/ 5102034 h 10359982"/>
              <a:gd name="connsiteX2205" fmla="*/ 1879929 w 3222997"/>
              <a:gd name="connsiteY2205" fmla="*/ 5070284 h 10359982"/>
              <a:gd name="connsiteX2206" fmla="*/ 1898320 w 3222997"/>
              <a:gd name="connsiteY2206" fmla="*/ 5125572 h 10359982"/>
              <a:gd name="connsiteX2207" fmla="*/ 1882216 w 3222997"/>
              <a:gd name="connsiteY2207" fmla="*/ 5162172 h 10359982"/>
              <a:gd name="connsiteX2208" fmla="*/ 1882582 w 3222997"/>
              <a:gd name="connsiteY2208" fmla="*/ 5065686 h 10359982"/>
              <a:gd name="connsiteX2209" fmla="*/ 1899487 w 3222997"/>
              <a:gd name="connsiteY2209" fmla="*/ 5034325 h 10359982"/>
              <a:gd name="connsiteX2210" fmla="*/ 1912960 w 3222997"/>
              <a:gd name="connsiteY2210" fmla="*/ 5085289 h 10359982"/>
              <a:gd name="connsiteX2211" fmla="*/ 1900630 w 3222997"/>
              <a:gd name="connsiteY2211" fmla="*/ 5119762 h 10359982"/>
              <a:gd name="connsiteX2212" fmla="*/ 1882582 w 3222997"/>
              <a:gd name="connsiteY2212" fmla="*/ 5065686 h 10359982"/>
              <a:gd name="connsiteX2213" fmla="*/ 1878671 w 3222997"/>
              <a:gd name="connsiteY2213" fmla="*/ 5054271 h 10359982"/>
              <a:gd name="connsiteX2214" fmla="*/ 1858862 w 3222997"/>
              <a:gd name="connsiteY2214" fmla="*/ 4997382 h 10359982"/>
              <a:gd name="connsiteX2215" fmla="*/ 1880798 w 3222997"/>
              <a:gd name="connsiteY2215" fmla="*/ 4967507 h 10359982"/>
              <a:gd name="connsiteX2216" fmla="*/ 1895918 w 3222997"/>
              <a:gd name="connsiteY2216" fmla="*/ 5021263 h 10359982"/>
              <a:gd name="connsiteX2217" fmla="*/ 1878671 w 3222997"/>
              <a:gd name="connsiteY2217" fmla="*/ 5054271 h 10359982"/>
              <a:gd name="connsiteX2218" fmla="*/ 1880707 w 3222997"/>
              <a:gd name="connsiteY2218" fmla="*/ 4949848 h 10359982"/>
              <a:gd name="connsiteX2219" fmla="*/ 1864535 w 3222997"/>
              <a:gd name="connsiteY2219" fmla="*/ 4895017 h 10359982"/>
              <a:gd name="connsiteX2220" fmla="*/ 1875972 w 3222997"/>
              <a:gd name="connsiteY2220" fmla="*/ 4882070 h 10359982"/>
              <a:gd name="connsiteX2221" fmla="*/ 1889216 w 3222997"/>
              <a:gd name="connsiteY2221" fmla="*/ 4866126 h 10359982"/>
              <a:gd name="connsiteX2222" fmla="*/ 1900745 w 3222997"/>
              <a:gd name="connsiteY2222" fmla="*/ 4917526 h 10359982"/>
              <a:gd name="connsiteX2223" fmla="*/ 1880707 w 3222997"/>
              <a:gd name="connsiteY2223" fmla="*/ 4949871 h 10359982"/>
              <a:gd name="connsiteX2224" fmla="*/ 1893654 w 3222997"/>
              <a:gd name="connsiteY2224" fmla="*/ 4860499 h 10359982"/>
              <a:gd name="connsiteX2225" fmla="*/ 1914995 w 3222997"/>
              <a:gd name="connsiteY2225" fmla="*/ 4831837 h 10359982"/>
              <a:gd name="connsiteX2226" fmla="*/ 1921835 w 3222997"/>
              <a:gd name="connsiteY2226" fmla="*/ 4878021 h 10359982"/>
              <a:gd name="connsiteX2227" fmla="*/ 1904862 w 3222997"/>
              <a:gd name="connsiteY2227" fmla="*/ 4910206 h 10359982"/>
              <a:gd name="connsiteX2228" fmla="*/ 1893654 w 3222997"/>
              <a:gd name="connsiteY2228" fmla="*/ 4860476 h 10359982"/>
              <a:gd name="connsiteX2229" fmla="*/ 1890497 w 3222997"/>
              <a:gd name="connsiteY2229" fmla="*/ 4846866 h 10359982"/>
              <a:gd name="connsiteX2230" fmla="*/ 1878190 w 3222997"/>
              <a:gd name="connsiteY2230" fmla="*/ 4794848 h 10359982"/>
              <a:gd name="connsiteX2231" fmla="*/ 1904702 w 3222997"/>
              <a:gd name="connsiteY2231" fmla="*/ 4767879 h 10359982"/>
              <a:gd name="connsiteX2232" fmla="*/ 1912594 w 3222997"/>
              <a:gd name="connsiteY2232" fmla="*/ 4816374 h 10359982"/>
              <a:gd name="connsiteX2233" fmla="*/ 1890497 w 3222997"/>
              <a:gd name="connsiteY2233" fmla="*/ 4846866 h 10359982"/>
              <a:gd name="connsiteX2234" fmla="*/ 1910169 w 3222997"/>
              <a:gd name="connsiteY2234" fmla="*/ 4761955 h 10359982"/>
              <a:gd name="connsiteX2235" fmla="*/ 1933203 w 3222997"/>
              <a:gd name="connsiteY2235" fmla="*/ 4735305 h 10359982"/>
              <a:gd name="connsiteX2236" fmla="*/ 1936749 w 3222997"/>
              <a:gd name="connsiteY2236" fmla="*/ 4778379 h 10359982"/>
              <a:gd name="connsiteX2237" fmla="*/ 1917809 w 3222997"/>
              <a:gd name="connsiteY2237" fmla="*/ 4808642 h 10359982"/>
              <a:gd name="connsiteX2238" fmla="*/ 1910169 w 3222997"/>
              <a:gd name="connsiteY2238" fmla="*/ 4761978 h 10359982"/>
              <a:gd name="connsiteX2239" fmla="*/ 1907630 w 3222997"/>
              <a:gd name="connsiteY2239" fmla="*/ 4747040 h 10359982"/>
              <a:gd name="connsiteX2240" fmla="*/ 1899121 w 3222997"/>
              <a:gd name="connsiteY2240" fmla="*/ 4698271 h 10359982"/>
              <a:gd name="connsiteX2241" fmla="*/ 1927302 w 3222997"/>
              <a:gd name="connsiteY2241" fmla="*/ 4673246 h 10359982"/>
              <a:gd name="connsiteX2242" fmla="*/ 1931694 w 3222997"/>
              <a:gd name="connsiteY2242" fmla="*/ 4718447 h 10359982"/>
              <a:gd name="connsiteX2243" fmla="*/ 1907653 w 3222997"/>
              <a:gd name="connsiteY2243" fmla="*/ 4747040 h 10359982"/>
              <a:gd name="connsiteX2244" fmla="*/ 1932174 w 3222997"/>
              <a:gd name="connsiteY2244" fmla="*/ 4650852 h 10359982"/>
              <a:gd name="connsiteX2245" fmla="*/ 1927256 w 3222997"/>
              <a:gd name="connsiteY2245" fmla="*/ 4605697 h 10359982"/>
              <a:gd name="connsiteX2246" fmla="*/ 1956833 w 3222997"/>
              <a:gd name="connsiteY2246" fmla="*/ 4582502 h 10359982"/>
              <a:gd name="connsiteX2247" fmla="*/ 1957999 w 3222997"/>
              <a:gd name="connsiteY2247" fmla="*/ 4624134 h 10359982"/>
              <a:gd name="connsiteX2248" fmla="*/ 1932197 w 3222997"/>
              <a:gd name="connsiteY2248" fmla="*/ 4650875 h 10359982"/>
              <a:gd name="connsiteX2249" fmla="*/ 1964564 w 3222997"/>
              <a:gd name="connsiteY2249" fmla="*/ 4576006 h 10359982"/>
              <a:gd name="connsiteX2250" fmla="*/ 1990229 w 3222997"/>
              <a:gd name="connsiteY2250" fmla="*/ 4553245 h 10359982"/>
              <a:gd name="connsiteX2251" fmla="*/ 1988079 w 3222997"/>
              <a:gd name="connsiteY2251" fmla="*/ 4589182 h 10359982"/>
              <a:gd name="connsiteX2252" fmla="*/ 1969253 w 3222997"/>
              <a:gd name="connsiteY2252" fmla="*/ 4611576 h 10359982"/>
              <a:gd name="connsiteX2253" fmla="*/ 1965754 w 3222997"/>
              <a:gd name="connsiteY2253" fmla="*/ 4615510 h 10359982"/>
              <a:gd name="connsiteX2254" fmla="*/ 1964587 w 3222997"/>
              <a:gd name="connsiteY2254" fmla="*/ 4576006 h 10359982"/>
              <a:gd name="connsiteX2255" fmla="*/ 1963947 w 3222997"/>
              <a:gd name="connsiteY2255" fmla="*/ 4558461 h 10359982"/>
              <a:gd name="connsiteX2256" fmla="*/ 1962231 w 3222997"/>
              <a:gd name="connsiteY2256" fmla="*/ 4517057 h 10359982"/>
              <a:gd name="connsiteX2257" fmla="*/ 1992883 w 3222997"/>
              <a:gd name="connsiteY2257" fmla="*/ 4495601 h 10359982"/>
              <a:gd name="connsiteX2258" fmla="*/ 1991236 w 3222997"/>
              <a:gd name="connsiteY2258" fmla="*/ 4533504 h 10359982"/>
              <a:gd name="connsiteX2259" fmla="*/ 1973966 w 3222997"/>
              <a:gd name="connsiteY2259" fmla="*/ 4549585 h 10359982"/>
              <a:gd name="connsiteX2260" fmla="*/ 1963924 w 3222997"/>
              <a:gd name="connsiteY2260" fmla="*/ 4558461 h 10359982"/>
              <a:gd name="connsiteX2261" fmla="*/ 2001918 w 3222997"/>
              <a:gd name="connsiteY2261" fmla="*/ 4488853 h 10359982"/>
              <a:gd name="connsiteX2262" fmla="*/ 2006470 w 3222997"/>
              <a:gd name="connsiteY2262" fmla="*/ 4485422 h 10359982"/>
              <a:gd name="connsiteX2263" fmla="*/ 2028407 w 3222997"/>
              <a:gd name="connsiteY2263" fmla="*/ 4467922 h 10359982"/>
              <a:gd name="connsiteX2264" fmla="*/ 2024083 w 3222997"/>
              <a:gd name="connsiteY2264" fmla="*/ 4500062 h 10359982"/>
              <a:gd name="connsiteX2265" fmla="*/ 2000454 w 3222997"/>
              <a:gd name="connsiteY2265" fmla="*/ 4524560 h 10359982"/>
              <a:gd name="connsiteX2266" fmla="*/ 2001918 w 3222997"/>
              <a:gd name="connsiteY2266" fmla="*/ 4488876 h 10359982"/>
              <a:gd name="connsiteX2267" fmla="*/ 2002581 w 3222997"/>
              <a:gd name="connsiteY2267" fmla="*/ 4469844 h 10359982"/>
              <a:gd name="connsiteX2268" fmla="*/ 2003656 w 3222997"/>
              <a:gd name="connsiteY2268" fmla="*/ 4432306 h 10359982"/>
              <a:gd name="connsiteX2269" fmla="*/ 2035063 w 3222997"/>
              <a:gd name="connsiteY2269" fmla="*/ 4412451 h 10359982"/>
              <a:gd name="connsiteX2270" fmla="*/ 2031083 w 3222997"/>
              <a:gd name="connsiteY2270" fmla="*/ 4446580 h 10359982"/>
              <a:gd name="connsiteX2271" fmla="*/ 2002581 w 3222997"/>
              <a:gd name="connsiteY2271" fmla="*/ 4469844 h 10359982"/>
              <a:gd name="connsiteX2272" fmla="*/ 2045471 w 3222997"/>
              <a:gd name="connsiteY2272" fmla="*/ 4405406 h 10359982"/>
              <a:gd name="connsiteX2273" fmla="*/ 2072417 w 3222997"/>
              <a:gd name="connsiteY2273" fmla="*/ 4386214 h 10359982"/>
              <a:gd name="connsiteX2274" fmla="*/ 2066424 w 3222997"/>
              <a:gd name="connsiteY2274" fmla="*/ 4414533 h 10359982"/>
              <a:gd name="connsiteX2275" fmla="*/ 2041879 w 3222997"/>
              <a:gd name="connsiteY2275" fmla="*/ 4437156 h 10359982"/>
              <a:gd name="connsiteX2276" fmla="*/ 2045494 w 3222997"/>
              <a:gd name="connsiteY2276" fmla="*/ 4405406 h 10359982"/>
              <a:gd name="connsiteX2277" fmla="*/ 2050892 w 3222997"/>
              <a:gd name="connsiteY2277" fmla="*/ 4352130 h 10359982"/>
              <a:gd name="connsiteX2278" fmla="*/ 2082619 w 3222997"/>
              <a:gd name="connsiteY2278" fmla="*/ 4333876 h 10359982"/>
              <a:gd name="connsiteX2279" fmla="*/ 2077015 w 3222997"/>
              <a:gd name="connsiteY2279" fmla="*/ 4363224 h 10359982"/>
              <a:gd name="connsiteX2280" fmla="*/ 2047644 w 3222997"/>
              <a:gd name="connsiteY2280" fmla="*/ 4384887 h 10359982"/>
              <a:gd name="connsiteX2281" fmla="*/ 2050892 w 3222997"/>
              <a:gd name="connsiteY2281" fmla="*/ 4352130 h 10359982"/>
              <a:gd name="connsiteX2282" fmla="*/ 2093621 w 3222997"/>
              <a:gd name="connsiteY2282" fmla="*/ 4331726 h 10359982"/>
              <a:gd name="connsiteX2283" fmla="*/ 2094559 w 3222997"/>
              <a:gd name="connsiteY2283" fmla="*/ 4326579 h 10359982"/>
              <a:gd name="connsiteX2284" fmla="*/ 2121437 w 3222997"/>
              <a:gd name="connsiteY2284" fmla="*/ 4309217 h 10359982"/>
              <a:gd name="connsiteX2285" fmla="*/ 2114711 w 3222997"/>
              <a:gd name="connsiteY2285" fmla="*/ 4332481 h 10359982"/>
              <a:gd name="connsiteX2286" fmla="*/ 2089573 w 3222997"/>
              <a:gd name="connsiteY2286" fmla="*/ 4353366 h 10359982"/>
              <a:gd name="connsiteX2287" fmla="*/ 2093644 w 3222997"/>
              <a:gd name="connsiteY2287" fmla="*/ 4331726 h 10359982"/>
              <a:gd name="connsiteX2288" fmla="*/ 2344644 w 3222997"/>
              <a:gd name="connsiteY2288" fmla="*/ 2283496 h 10359982"/>
              <a:gd name="connsiteX2289" fmla="*/ 2383211 w 3222997"/>
              <a:gd name="connsiteY2289" fmla="*/ 2251952 h 10359982"/>
              <a:gd name="connsiteX2290" fmla="*/ 2378727 w 3222997"/>
              <a:gd name="connsiteY2290" fmla="*/ 2304518 h 10359982"/>
              <a:gd name="connsiteX2291" fmla="*/ 2331515 w 3222997"/>
              <a:gd name="connsiteY2291" fmla="*/ 2333867 h 10359982"/>
              <a:gd name="connsiteX2292" fmla="*/ 2342449 w 3222997"/>
              <a:gd name="connsiteY2292" fmla="*/ 2285212 h 10359982"/>
              <a:gd name="connsiteX2293" fmla="*/ 2344644 w 3222997"/>
              <a:gd name="connsiteY2293" fmla="*/ 2283496 h 10359982"/>
              <a:gd name="connsiteX2294" fmla="*/ 2291942 w 3222997"/>
              <a:gd name="connsiteY2294" fmla="*/ 2456544 h 10359982"/>
              <a:gd name="connsiteX2295" fmla="*/ 2280390 w 3222997"/>
              <a:gd name="connsiteY2295" fmla="*/ 2505793 h 10359982"/>
              <a:gd name="connsiteX2296" fmla="*/ 2215290 w 3222997"/>
              <a:gd name="connsiteY2296" fmla="*/ 2523933 h 10359982"/>
              <a:gd name="connsiteX2297" fmla="*/ 2231737 w 3222997"/>
              <a:gd name="connsiteY2297" fmla="*/ 2477795 h 10359982"/>
              <a:gd name="connsiteX2298" fmla="*/ 2291942 w 3222997"/>
              <a:gd name="connsiteY2298" fmla="*/ 2456544 h 10359982"/>
              <a:gd name="connsiteX2299" fmla="*/ 2536606 w 3222997"/>
              <a:gd name="connsiteY2299" fmla="*/ 2042305 h 10359982"/>
              <a:gd name="connsiteX2300" fmla="*/ 2544452 w 3222997"/>
              <a:gd name="connsiteY2300" fmla="*/ 1991065 h 10359982"/>
              <a:gd name="connsiteX2301" fmla="*/ 2576522 w 3222997"/>
              <a:gd name="connsiteY2301" fmla="*/ 2066300 h 10359982"/>
              <a:gd name="connsiteX2302" fmla="*/ 2581371 w 3222997"/>
              <a:gd name="connsiteY2302" fmla="*/ 2078630 h 10359982"/>
              <a:gd name="connsiteX2303" fmla="*/ 2579793 w 3222997"/>
              <a:gd name="connsiteY2303" fmla="*/ 2084806 h 10359982"/>
              <a:gd name="connsiteX2304" fmla="*/ 2555272 w 3222997"/>
              <a:gd name="connsiteY2304" fmla="*/ 2147300 h 10359982"/>
              <a:gd name="connsiteX2305" fmla="*/ 2530705 w 3222997"/>
              <a:gd name="connsiteY2305" fmla="*/ 2064630 h 10359982"/>
              <a:gd name="connsiteX2306" fmla="*/ 2536583 w 3222997"/>
              <a:gd name="connsiteY2306" fmla="*/ 2042282 h 10359982"/>
              <a:gd name="connsiteX2307" fmla="*/ 2527136 w 3222997"/>
              <a:gd name="connsiteY2307" fmla="*/ 2053811 h 10359982"/>
              <a:gd name="connsiteX2308" fmla="*/ 2496210 w 3222997"/>
              <a:gd name="connsiteY2308" fmla="*/ 1968168 h 10359982"/>
              <a:gd name="connsiteX2309" fmla="*/ 2497994 w 3222997"/>
              <a:gd name="connsiteY2309" fmla="*/ 1925964 h 10359982"/>
              <a:gd name="connsiteX2310" fmla="*/ 2497125 w 3222997"/>
              <a:gd name="connsiteY2310" fmla="*/ 1893825 h 10359982"/>
              <a:gd name="connsiteX2311" fmla="*/ 2539054 w 3222997"/>
              <a:gd name="connsiteY2311" fmla="*/ 1979262 h 10359982"/>
              <a:gd name="connsiteX2312" fmla="*/ 2530453 w 3222997"/>
              <a:gd name="connsiteY2312" fmla="*/ 2040566 h 10359982"/>
              <a:gd name="connsiteX2313" fmla="*/ 2527159 w 3222997"/>
              <a:gd name="connsiteY2313" fmla="*/ 2053811 h 10359982"/>
              <a:gd name="connsiteX2314" fmla="*/ 2180979 w 3222997"/>
              <a:gd name="connsiteY2314" fmla="*/ 2628448 h 10359982"/>
              <a:gd name="connsiteX2315" fmla="*/ 2255686 w 3222997"/>
              <a:gd name="connsiteY2315" fmla="*/ 2615729 h 10359982"/>
              <a:gd name="connsiteX2316" fmla="*/ 2244729 w 3222997"/>
              <a:gd name="connsiteY2316" fmla="*/ 2667861 h 10359982"/>
              <a:gd name="connsiteX2317" fmla="*/ 2166293 w 3222997"/>
              <a:gd name="connsiteY2317" fmla="*/ 2678040 h 10359982"/>
              <a:gd name="connsiteX2318" fmla="*/ 2180956 w 3222997"/>
              <a:gd name="connsiteY2318" fmla="*/ 2628425 h 10359982"/>
              <a:gd name="connsiteX2319" fmla="*/ 2155885 w 3222997"/>
              <a:gd name="connsiteY2319" fmla="*/ 2679390 h 10359982"/>
              <a:gd name="connsiteX2320" fmla="*/ 2078364 w 3222997"/>
              <a:gd name="connsiteY2320" fmla="*/ 2689203 h 10359982"/>
              <a:gd name="connsiteX2321" fmla="*/ 2096732 w 3222997"/>
              <a:gd name="connsiteY2321" fmla="*/ 2642470 h 10359982"/>
              <a:gd name="connsiteX2322" fmla="*/ 2170319 w 3222997"/>
              <a:gd name="connsiteY2322" fmla="*/ 2630232 h 10359982"/>
              <a:gd name="connsiteX2323" fmla="*/ 2164967 w 3222997"/>
              <a:gd name="connsiteY2323" fmla="*/ 2648052 h 10359982"/>
              <a:gd name="connsiteX2324" fmla="*/ 2155908 w 3222997"/>
              <a:gd name="connsiteY2324" fmla="*/ 2679390 h 10359982"/>
              <a:gd name="connsiteX2325" fmla="*/ 2181550 w 3222997"/>
              <a:gd name="connsiteY2325" fmla="*/ 2626595 h 10359982"/>
              <a:gd name="connsiteX2326" fmla="*/ 2196945 w 3222997"/>
              <a:gd name="connsiteY2326" fmla="*/ 2578146 h 10359982"/>
              <a:gd name="connsiteX2327" fmla="*/ 2267375 w 3222997"/>
              <a:gd name="connsiteY2327" fmla="*/ 2562729 h 10359982"/>
              <a:gd name="connsiteX2328" fmla="*/ 2256098 w 3222997"/>
              <a:gd name="connsiteY2328" fmla="*/ 2613899 h 10359982"/>
              <a:gd name="connsiteX2329" fmla="*/ 2181550 w 3222997"/>
              <a:gd name="connsiteY2329" fmla="*/ 2626595 h 10359982"/>
              <a:gd name="connsiteX2330" fmla="*/ 2278126 w 3222997"/>
              <a:gd name="connsiteY2330" fmla="*/ 2562500 h 10359982"/>
              <a:gd name="connsiteX2331" fmla="*/ 2278629 w 3222997"/>
              <a:gd name="connsiteY2331" fmla="*/ 2560212 h 10359982"/>
              <a:gd name="connsiteX2332" fmla="*/ 2349974 w 3222997"/>
              <a:gd name="connsiteY2332" fmla="*/ 2543719 h 10359982"/>
              <a:gd name="connsiteX2333" fmla="*/ 2342540 w 3222997"/>
              <a:gd name="connsiteY2333" fmla="*/ 2598413 h 10359982"/>
              <a:gd name="connsiteX2334" fmla="*/ 2267169 w 3222997"/>
              <a:gd name="connsiteY2334" fmla="*/ 2612001 h 10359982"/>
              <a:gd name="connsiteX2335" fmla="*/ 2278126 w 3222997"/>
              <a:gd name="connsiteY2335" fmla="*/ 2562523 h 10359982"/>
              <a:gd name="connsiteX2336" fmla="*/ 2279270 w 3222997"/>
              <a:gd name="connsiteY2336" fmla="*/ 2557399 h 10359982"/>
              <a:gd name="connsiteX2337" fmla="*/ 2290958 w 3222997"/>
              <a:gd name="connsiteY2337" fmla="*/ 2506434 h 10359982"/>
              <a:gd name="connsiteX2338" fmla="*/ 2357523 w 3222997"/>
              <a:gd name="connsiteY2338" fmla="*/ 2486830 h 10359982"/>
              <a:gd name="connsiteX2339" fmla="*/ 2350318 w 3222997"/>
              <a:gd name="connsiteY2339" fmla="*/ 2540929 h 10359982"/>
              <a:gd name="connsiteX2340" fmla="*/ 2279247 w 3222997"/>
              <a:gd name="connsiteY2340" fmla="*/ 2557376 h 10359982"/>
              <a:gd name="connsiteX2341" fmla="*/ 2369303 w 3222997"/>
              <a:gd name="connsiteY2341" fmla="*/ 2483216 h 10359982"/>
              <a:gd name="connsiteX2342" fmla="*/ 2436119 w 3222997"/>
              <a:gd name="connsiteY2342" fmla="*/ 2461668 h 10359982"/>
              <a:gd name="connsiteX2343" fmla="*/ 2433466 w 3222997"/>
              <a:gd name="connsiteY2343" fmla="*/ 2520021 h 10359982"/>
              <a:gd name="connsiteX2344" fmla="*/ 2362029 w 3222997"/>
              <a:gd name="connsiteY2344" fmla="*/ 2538115 h 10359982"/>
              <a:gd name="connsiteX2345" fmla="*/ 2369326 w 3222997"/>
              <a:gd name="connsiteY2345" fmla="*/ 2483216 h 10359982"/>
              <a:gd name="connsiteX2346" fmla="*/ 2522653 w 3222997"/>
              <a:gd name="connsiteY2346" fmla="*/ 2359486 h 10359982"/>
              <a:gd name="connsiteX2347" fmla="*/ 2580594 w 3222997"/>
              <a:gd name="connsiteY2347" fmla="*/ 2326638 h 10359982"/>
              <a:gd name="connsiteX2348" fmla="*/ 2591139 w 3222997"/>
              <a:gd name="connsiteY2348" fmla="*/ 2396406 h 10359982"/>
              <a:gd name="connsiteX2349" fmla="*/ 2526839 w 3222997"/>
              <a:gd name="connsiteY2349" fmla="*/ 2424519 h 10359982"/>
              <a:gd name="connsiteX2350" fmla="*/ 2522653 w 3222997"/>
              <a:gd name="connsiteY2350" fmla="*/ 2359463 h 10359982"/>
              <a:gd name="connsiteX2351" fmla="*/ 2514304 w 3222997"/>
              <a:gd name="connsiteY2351" fmla="*/ 2429529 h 10359982"/>
              <a:gd name="connsiteX2352" fmla="*/ 2448403 w 3222997"/>
              <a:gd name="connsiteY2352" fmla="*/ 2453776 h 10359982"/>
              <a:gd name="connsiteX2353" fmla="*/ 2450073 w 3222997"/>
              <a:gd name="connsiteY2353" fmla="*/ 2394279 h 10359982"/>
              <a:gd name="connsiteX2354" fmla="*/ 2510324 w 3222997"/>
              <a:gd name="connsiteY2354" fmla="*/ 2365823 h 10359982"/>
              <a:gd name="connsiteX2355" fmla="*/ 2514327 w 3222997"/>
              <a:gd name="connsiteY2355" fmla="*/ 2429529 h 10359982"/>
              <a:gd name="connsiteX2356" fmla="*/ 2522264 w 3222997"/>
              <a:gd name="connsiteY2356" fmla="*/ 2354797 h 10359982"/>
              <a:gd name="connsiteX2357" fmla="*/ 2515951 w 3222997"/>
              <a:gd name="connsiteY2357" fmla="*/ 2288529 h 10359982"/>
              <a:gd name="connsiteX2358" fmla="*/ 2561105 w 3222997"/>
              <a:gd name="connsiteY2358" fmla="*/ 2254926 h 10359982"/>
              <a:gd name="connsiteX2359" fmla="*/ 2566137 w 3222997"/>
              <a:gd name="connsiteY2359" fmla="*/ 2250625 h 10359982"/>
              <a:gd name="connsiteX2360" fmla="*/ 2579816 w 3222997"/>
              <a:gd name="connsiteY2360" fmla="*/ 2322063 h 10359982"/>
              <a:gd name="connsiteX2361" fmla="*/ 2522264 w 3222997"/>
              <a:gd name="connsiteY2361" fmla="*/ 2354797 h 10359982"/>
              <a:gd name="connsiteX2362" fmla="*/ 2509958 w 3222997"/>
              <a:gd name="connsiteY2362" fmla="*/ 2361156 h 10359982"/>
              <a:gd name="connsiteX2363" fmla="*/ 2450141 w 3222997"/>
              <a:gd name="connsiteY2363" fmla="*/ 2389452 h 10359982"/>
              <a:gd name="connsiteX2364" fmla="*/ 2450622 w 3222997"/>
              <a:gd name="connsiteY2364" fmla="*/ 2338670 h 10359982"/>
              <a:gd name="connsiteX2365" fmla="*/ 2450576 w 3222997"/>
              <a:gd name="connsiteY2365" fmla="*/ 2329429 h 10359982"/>
              <a:gd name="connsiteX2366" fmla="*/ 2503987 w 3222997"/>
              <a:gd name="connsiteY2366" fmla="*/ 2296603 h 10359982"/>
              <a:gd name="connsiteX2367" fmla="*/ 2509980 w 3222997"/>
              <a:gd name="connsiteY2367" fmla="*/ 2361156 h 10359982"/>
              <a:gd name="connsiteX2368" fmla="*/ 2438635 w 3222997"/>
              <a:gd name="connsiteY2368" fmla="*/ 2338670 h 10359982"/>
              <a:gd name="connsiteX2369" fmla="*/ 2438086 w 3222997"/>
              <a:gd name="connsiteY2369" fmla="*/ 2394759 h 10359982"/>
              <a:gd name="connsiteX2370" fmla="*/ 2377332 w 3222997"/>
              <a:gd name="connsiteY2370" fmla="*/ 2419830 h 10359982"/>
              <a:gd name="connsiteX2371" fmla="*/ 2383714 w 3222997"/>
              <a:gd name="connsiteY2371" fmla="*/ 2365296 h 10359982"/>
              <a:gd name="connsiteX2372" fmla="*/ 2438635 w 3222997"/>
              <a:gd name="connsiteY2372" fmla="*/ 2336223 h 10359982"/>
              <a:gd name="connsiteX2373" fmla="*/ 2438635 w 3222997"/>
              <a:gd name="connsiteY2373" fmla="*/ 2338693 h 10359982"/>
              <a:gd name="connsiteX2374" fmla="*/ 2437972 w 3222997"/>
              <a:gd name="connsiteY2374" fmla="*/ 2399540 h 10359982"/>
              <a:gd name="connsiteX2375" fmla="*/ 2436256 w 3222997"/>
              <a:gd name="connsiteY2375" fmla="*/ 2457916 h 10359982"/>
              <a:gd name="connsiteX2376" fmla="*/ 2369783 w 3222997"/>
              <a:gd name="connsiteY2376" fmla="*/ 2479396 h 10359982"/>
              <a:gd name="connsiteX2377" fmla="*/ 2376691 w 3222997"/>
              <a:gd name="connsiteY2377" fmla="*/ 2424771 h 10359982"/>
              <a:gd name="connsiteX2378" fmla="*/ 2437949 w 3222997"/>
              <a:gd name="connsiteY2378" fmla="*/ 2399517 h 10359982"/>
              <a:gd name="connsiteX2379" fmla="*/ 2448243 w 3222997"/>
              <a:gd name="connsiteY2379" fmla="*/ 2457505 h 10359982"/>
              <a:gd name="connsiteX2380" fmla="*/ 2514464 w 3222997"/>
              <a:gd name="connsiteY2380" fmla="*/ 2433212 h 10359982"/>
              <a:gd name="connsiteX2381" fmla="*/ 2516751 w 3222997"/>
              <a:gd name="connsiteY2381" fmla="*/ 2496300 h 10359982"/>
              <a:gd name="connsiteX2382" fmla="*/ 2445612 w 3222997"/>
              <a:gd name="connsiteY2382" fmla="*/ 2516773 h 10359982"/>
              <a:gd name="connsiteX2383" fmla="*/ 2448265 w 3222997"/>
              <a:gd name="connsiteY2383" fmla="*/ 2457505 h 10359982"/>
              <a:gd name="connsiteX2384" fmla="*/ 2527022 w 3222997"/>
              <a:gd name="connsiteY2384" fmla="*/ 2428179 h 10359982"/>
              <a:gd name="connsiteX2385" fmla="*/ 2591619 w 3222997"/>
              <a:gd name="connsiteY2385" fmla="*/ 2399997 h 10359982"/>
              <a:gd name="connsiteX2386" fmla="*/ 2599488 w 3222997"/>
              <a:gd name="connsiteY2386" fmla="*/ 2468507 h 10359982"/>
              <a:gd name="connsiteX2387" fmla="*/ 2529424 w 3222997"/>
              <a:gd name="connsiteY2387" fmla="*/ 2492343 h 10359982"/>
              <a:gd name="connsiteX2388" fmla="*/ 2527022 w 3222997"/>
              <a:gd name="connsiteY2388" fmla="*/ 2428179 h 10359982"/>
              <a:gd name="connsiteX2389" fmla="*/ 2604520 w 3222997"/>
              <a:gd name="connsiteY2389" fmla="*/ 2393776 h 10359982"/>
              <a:gd name="connsiteX2390" fmla="*/ 2618794 w 3222997"/>
              <a:gd name="connsiteY2390" fmla="*/ 2386616 h 10359982"/>
              <a:gd name="connsiteX2391" fmla="*/ 2665137 w 3222997"/>
              <a:gd name="connsiteY2391" fmla="*/ 2355392 h 10359982"/>
              <a:gd name="connsiteX2392" fmla="*/ 2680280 w 3222997"/>
              <a:gd name="connsiteY2392" fmla="*/ 2433143 h 10359982"/>
              <a:gd name="connsiteX2393" fmla="*/ 2646952 w 3222997"/>
              <a:gd name="connsiteY2393" fmla="*/ 2449887 h 10359982"/>
              <a:gd name="connsiteX2394" fmla="*/ 2612663 w 3222997"/>
              <a:gd name="connsiteY2394" fmla="*/ 2463566 h 10359982"/>
              <a:gd name="connsiteX2395" fmla="*/ 2604543 w 3222997"/>
              <a:gd name="connsiteY2395" fmla="*/ 2393776 h 10359982"/>
              <a:gd name="connsiteX2396" fmla="*/ 2617490 w 3222997"/>
              <a:gd name="connsiteY2396" fmla="*/ 2383413 h 10359982"/>
              <a:gd name="connsiteX2397" fmla="*/ 2604040 w 3222997"/>
              <a:gd name="connsiteY2397" fmla="*/ 2390161 h 10359982"/>
              <a:gd name="connsiteX2398" fmla="*/ 2593060 w 3222997"/>
              <a:gd name="connsiteY2398" fmla="*/ 2318678 h 10359982"/>
              <a:gd name="connsiteX2399" fmla="*/ 2644550 w 3222997"/>
              <a:gd name="connsiteY2399" fmla="*/ 2270503 h 10359982"/>
              <a:gd name="connsiteX2400" fmla="*/ 2664314 w 3222997"/>
              <a:gd name="connsiteY2400" fmla="*/ 2351640 h 10359982"/>
              <a:gd name="connsiteX2401" fmla="*/ 2617513 w 3222997"/>
              <a:gd name="connsiteY2401" fmla="*/ 2383390 h 10359982"/>
              <a:gd name="connsiteX2402" fmla="*/ 2592259 w 3222997"/>
              <a:gd name="connsiteY2402" fmla="*/ 2314034 h 10359982"/>
              <a:gd name="connsiteX2403" fmla="*/ 2577734 w 3222997"/>
              <a:gd name="connsiteY2403" fmla="*/ 2239600 h 10359982"/>
              <a:gd name="connsiteX2404" fmla="*/ 2618062 w 3222997"/>
              <a:gd name="connsiteY2404" fmla="*/ 2181132 h 10359982"/>
              <a:gd name="connsiteX2405" fmla="*/ 2643201 w 3222997"/>
              <a:gd name="connsiteY2405" fmla="*/ 2265585 h 10359982"/>
              <a:gd name="connsiteX2406" fmla="*/ 2592259 w 3222997"/>
              <a:gd name="connsiteY2406" fmla="*/ 2314057 h 10359982"/>
              <a:gd name="connsiteX2407" fmla="*/ 2576453 w 3222997"/>
              <a:gd name="connsiteY2407" fmla="*/ 2233675 h 10359982"/>
              <a:gd name="connsiteX2408" fmla="*/ 2557422 w 3222997"/>
              <a:gd name="connsiteY2408" fmla="*/ 2155169 h 10359982"/>
              <a:gd name="connsiteX2409" fmla="*/ 2584871 w 3222997"/>
              <a:gd name="connsiteY2409" fmla="*/ 2087551 h 10359982"/>
              <a:gd name="connsiteX2410" fmla="*/ 2615889 w 3222997"/>
              <a:gd name="connsiteY2410" fmla="*/ 2174498 h 10359982"/>
              <a:gd name="connsiteX2411" fmla="*/ 2576453 w 3222997"/>
              <a:gd name="connsiteY2411" fmla="*/ 2233675 h 10359982"/>
              <a:gd name="connsiteX2412" fmla="*/ 2545413 w 3222997"/>
              <a:gd name="connsiteY2412" fmla="*/ 2163335 h 10359982"/>
              <a:gd name="connsiteX2413" fmla="*/ 2528600 w 3222997"/>
              <a:gd name="connsiteY2413" fmla="*/ 2184334 h 10359982"/>
              <a:gd name="connsiteX2414" fmla="*/ 2505291 w 3222997"/>
              <a:gd name="connsiteY2414" fmla="*/ 2207666 h 10359982"/>
              <a:gd name="connsiteX2415" fmla="*/ 2493145 w 3222997"/>
              <a:gd name="connsiteY2415" fmla="*/ 2137578 h 10359982"/>
              <a:gd name="connsiteX2416" fmla="*/ 2503804 w 3222997"/>
              <a:gd name="connsiteY2416" fmla="*/ 2122641 h 10359982"/>
              <a:gd name="connsiteX2417" fmla="*/ 2523133 w 3222997"/>
              <a:gd name="connsiteY2417" fmla="*/ 2086110 h 10359982"/>
              <a:gd name="connsiteX2418" fmla="*/ 2545390 w 3222997"/>
              <a:gd name="connsiteY2418" fmla="*/ 2163312 h 10359982"/>
              <a:gd name="connsiteX2419" fmla="*/ 2532420 w 3222997"/>
              <a:gd name="connsiteY2419" fmla="*/ 2188909 h 10359982"/>
              <a:gd name="connsiteX2420" fmla="*/ 2547334 w 3222997"/>
              <a:gd name="connsiteY2420" fmla="*/ 2170678 h 10359982"/>
              <a:gd name="connsiteX2421" fmla="*/ 2564925 w 3222997"/>
              <a:gd name="connsiteY2421" fmla="*/ 2244952 h 10359982"/>
              <a:gd name="connsiteX2422" fmla="*/ 2558337 w 3222997"/>
              <a:gd name="connsiteY2422" fmla="*/ 2250579 h 10359982"/>
              <a:gd name="connsiteX2423" fmla="*/ 2515287 w 3222997"/>
              <a:gd name="connsiteY2423" fmla="*/ 2282741 h 10359982"/>
              <a:gd name="connsiteX2424" fmla="*/ 2506366 w 3222997"/>
              <a:gd name="connsiteY2424" fmla="*/ 2214780 h 10359982"/>
              <a:gd name="connsiteX2425" fmla="*/ 2532420 w 3222997"/>
              <a:gd name="connsiteY2425" fmla="*/ 2188909 h 10359982"/>
              <a:gd name="connsiteX2426" fmla="*/ 2503324 w 3222997"/>
              <a:gd name="connsiteY2426" fmla="*/ 2290839 h 10359982"/>
              <a:gd name="connsiteX2427" fmla="*/ 2450530 w 3222997"/>
              <a:gd name="connsiteY2427" fmla="*/ 2323436 h 10359982"/>
              <a:gd name="connsiteX2428" fmla="*/ 2449432 w 3222997"/>
              <a:gd name="connsiteY2428" fmla="*/ 2262520 h 10359982"/>
              <a:gd name="connsiteX2429" fmla="*/ 2494952 w 3222997"/>
              <a:gd name="connsiteY2429" fmla="*/ 2225188 h 10359982"/>
              <a:gd name="connsiteX2430" fmla="*/ 2503324 w 3222997"/>
              <a:gd name="connsiteY2430" fmla="*/ 2290816 h 10359982"/>
              <a:gd name="connsiteX2431" fmla="*/ 2438590 w 3222997"/>
              <a:gd name="connsiteY2431" fmla="*/ 2330229 h 10359982"/>
              <a:gd name="connsiteX2432" fmla="*/ 2384377 w 3222997"/>
              <a:gd name="connsiteY2432" fmla="*/ 2359074 h 10359982"/>
              <a:gd name="connsiteX2433" fmla="*/ 2389959 w 3222997"/>
              <a:gd name="connsiteY2433" fmla="*/ 2304427 h 10359982"/>
              <a:gd name="connsiteX2434" fmla="*/ 2437720 w 3222997"/>
              <a:gd name="connsiteY2434" fmla="*/ 2271304 h 10359982"/>
              <a:gd name="connsiteX2435" fmla="*/ 2438590 w 3222997"/>
              <a:gd name="connsiteY2435" fmla="*/ 2330229 h 10359982"/>
              <a:gd name="connsiteX2436" fmla="*/ 2372460 w 3222997"/>
              <a:gd name="connsiteY2436" fmla="*/ 2365068 h 10359982"/>
              <a:gd name="connsiteX2437" fmla="*/ 2318156 w 3222997"/>
              <a:gd name="connsiteY2437" fmla="*/ 2391122 h 10359982"/>
              <a:gd name="connsiteX2438" fmla="*/ 2329616 w 3222997"/>
              <a:gd name="connsiteY2438" fmla="*/ 2342078 h 10359982"/>
              <a:gd name="connsiteX2439" fmla="*/ 2377995 w 3222997"/>
              <a:gd name="connsiteY2439" fmla="*/ 2312204 h 10359982"/>
              <a:gd name="connsiteX2440" fmla="*/ 2372460 w 3222997"/>
              <a:gd name="connsiteY2440" fmla="*/ 2365068 h 10359982"/>
              <a:gd name="connsiteX2441" fmla="*/ 2371751 w 3222997"/>
              <a:gd name="connsiteY2441" fmla="*/ 2371244 h 10359982"/>
              <a:gd name="connsiteX2442" fmla="*/ 2365460 w 3222997"/>
              <a:gd name="connsiteY2442" fmla="*/ 2424451 h 10359982"/>
              <a:gd name="connsiteX2443" fmla="*/ 2304866 w 3222997"/>
              <a:gd name="connsiteY2443" fmla="*/ 2447188 h 10359982"/>
              <a:gd name="connsiteX2444" fmla="*/ 2316601 w 3222997"/>
              <a:gd name="connsiteY2444" fmla="*/ 2397618 h 10359982"/>
              <a:gd name="connsiteX2445" fmla="*/ 2371751 w 3222997"/>
              <a:gd name="connsiteY2445" fmla="*/ 2371244 h 10359982"/>
              <a:gd name="connsiteX2446" fmla="*/ 2364866 w 3222997"/>
              <a:gd name="connsiteY2446" fmla="*/ 2429391 h 10359982"/>
              <a:gd name="connsiteX2447" fmla="*/ 2358026 w 3222997"/>
              <a:gd name="connsiteY2447" fmla="*/ 2483010 h 10359982"/>
              <a:gd name="connsiteX2448" fmla="*/ 2291873 w 3222997"/>
              <a:gd name="connsiteY2448" fmla="*/ 2502522 h 10359982"/>
              <a:gd name="connsiteX2449" fmla="*/ 2303677 w 3222997"/>
              <a:gd name="connsiteY2449" fmla="*/ 2452312 h 10359982"/>
              <a:gd name="connsiteX2450" fmla="*/ 2364866 w 3222997"/>
              <a:gd name="connsiteY2450" fmla="*/ 2429391 h 10359982"/>
              <a:gd name="connsiteX2451" fmla="*/ 2279498 w 3222997"/>
              <a:gd name="connsiteY2451" fmla="*/ 2509705 h 10359982"/>
              <a:gd name="connsiteX2452" fmla="*/ 2268016 w 3222997"/>
              <a:gd name="connsiteY2452" fmla="*/ 2559915 h 10359982"/>
              <a:gd name="connsiteX2453" fmla="*/ 2197906 w 3222997"/>
              <a:gd name="connsiteY2453" fmla="*/ 2575264 h 10359982"/>
              <a:gd name="connsiteX2454" fmla="*/ 2213895 w 3222997"/>
              <a:gd name="connsiteY2454" fmla="*/ 2527982 h 10359982"/>
              <a:gd name="connsiteX2455" fmla="*/ 2279498 w 3222997"/>
              <a:gd name="connsiteY2455" fmla="*/ 2509728 h 10359982"/>
              <a:gd name="connsiteX2456" fmla="*/ 2186926 w 3222997"/>
              <a:gd name="connsiteY2456" fmla="*/ 2577620 h 10359982"/>
              <a:gd name="connsiteX2457" fmla="*/ 2118234 w 3222997"/>
              <a:gd name="connsiteY2457" fmla="*/ 2592306 h 10359982"/>
              <a:gd name="connsiteX2458" fmla="*/ 2138524 w 3222997"/>
              <a:gd name="connsiteY2458" fmla="*/ 2548455 h 10359982"/>
              <a:gd name="connsiteX2459" fmla="*/ 2202572 w 3222997"/>
              <a:gd name="connsiteY2459" fmla="*/ 2531047 h 10359982"/>
              <a:gd name="connsiteX2460" fmla="*/ 2186926 w 3222997"/>
              <a:gd name="connsiteY2460" fmla="*/ 2577597 h 10359982"/>
              <a:gd name="connsiteX2461" fmla="*/ 2185988 w 3222997"/>
              <a:gd name="connsiteY2461" fmla="*/ 2580502 h 10359982"/>
              <a:gd name="connsiteX2462" fmla="*/ 2170891 w 3222997"/>
              <a:gd name="connsiteY2462" fmla="*/ 2628379 h 10359982"/>
              <a:gd name="connsiteX2463" fmla="*/ 2097510 w 3222997"/>
              <a:gd name="connsiteY2463" fmla="*/ 2640594 h 10359982"/>
              <a:gd name="connsiteX2464" fmla="*/ 2116907 w 3222997"/>
              <a:gd name="connsiteY2464" fmla="*/ 2595279 h 10359982"/>
              <a:gd name="connsiteX2465" fmla="*/ 2185988 w 3222997"/>
              <a:gd name="connsiteY2465" fmla="*/ 2580502 h 10359982"/>
              <a:gd name="connsiteX2466" fmla="*/ 2097121 w 3222997"/>
              <a:gd name="connsiteY2466" fmla="*/ 2618269 h 10359982"/>
              <a:gd name="connsiteX2467" fmla="*/ 2087125 w 3222997"/>
              <a:gd name="connsiteY2467" fmla="*/ 2642333 h 10359982"/>
              <a:gd name="connsiteX2468" fmla="*/ 2015071 w 3222997"/>
              <a:gd name="connsiteY2468" fmla="*/ 2654433 h 10359982"/>
              <a:gd name="connsiteX2469" fmla="*/ 2038540 w 3222997"/>
              <a:gd name="connsiteY2469" fmla="*/ 2612161 h 10359982"/>
              <a:gd name="connsiteX2470" fmla="*/ 2106065 w 3222997"/>
              <a:gd name="connsiteY2470" fmla="*/ 2597613 h 10359982"/>
              <a:gd name="connsiteX2471" fmla="*/ 2097121 w 3222997"/>
              <a:gd name="connsiteY2471" fmla="*/ 2618269 h 10359982"/>
              <a:gd name="connsiteX2472" fmla="*/ 2086370 w 3222997"/>
              <a:gd name="connsiteY2472" fmla="*/ 2644208 h 10359982"/>
              <a:gd name="connsiteX2473" fmla="*/ 2068368 w 3222997"/>
              <a:gd name="connsiteY2473" fmla="*/ 2690484 h 10359982"/>
              <a:gd name="connsiteX2474" fmla="*/ 1991899 w 3222997"/>
              <a:gd name="connsiteY2474" fmla="*/ 2700297 h 10359982"/>
              <a:gd name="connsiteX2475" fmla="*/ 2014064 w 3222997"/>
              <a:gd name="connsiteY2475" fmla="*/ 2656378 h 10359982"/>
              <a:gd name="connsiteX2476" fmla="*/ 2086370 w 3222997"/>
              <a:gd name="connsiteY2476" fmla="*/ 2644231 h 10359982"/>
              <a:gd name="connsiteX2477" fmla="*/ 2078044 w 3222997"/>
              <a:gd name="connsiteY2477" fmla="*/ 2690095 h 10359982"/>
              <a:gd name="connsiteX2478" fmla="*/ 2155634 w 3222997"/>
              <a:gd name="connsiteY2478" fmla="*/ 2680259 h 10359982"/>
              <a:gd name="connsiteX2479" fmla="*/ 2063862 w 3222997"/>
              <a:gd name="connsiteY2479" fmla="*/ 3374028 h 10359982"/>
              <a:gd name="connsiteX2480" fmla="*/ 2073194 w 3222997"/>
              <a:gd name="connsiteY2480" fmla="*/ 3622379 h 10359982"/>
              <a:gd name="connsiteX2481" fmla="*/ 2074155 w 3222997"/>
              <a:gd name="connsiteY2481" fmla="*/ 3651522 h 10359982"/>
              <a:gd name="connsiteX2482" fmla="*/ 2072989 w 3222997"/>
              <a:gd name="connsiteY2482" fmla="*/ 3703539 h 10359982"/>
              <a:gd name="connsiteX2483" fmla="*/ 2055513 w 3222997"/>
              <a:gd name="connsiteY2483" fmla="*/ 4166227 h 10359982"/>
              <a:gd name="connsiteX2484" fmla="*/ 2004937 w 3222997"/>
              <a:gd name="connsiteY2484" fmla="*/ 4178694 h 10359982"/>
              <a:gd name="connsiteX2485" fmla="*/ 1994735 w 3222997"/>
              <a:gd name="connsiteY2485" fmla="*/ 3734168 h 10359982"/>
              <a:gd name="connsiteX2486" fmla="*/ 1990709 w 3222997"/>
              <a:gd name="connsiteY2486" fmla="*/ 3651316 h 10359982"/>
              <a:gd name="connsiteX2487" fmla="*/ 1970306 w 3222997"/>
              <a:gd name="connsiteY2487" fmla="*/ 3326037 h 10359982"/>
              <a:gd name="connsiteX2488" fmla="*/ 2036595 w 3222997"/>
              <a:gd name="connsiteY2488" fmla="*/ 2816181 h 10359982"/>
              <a:gd name="connsiteX2489" fmla="*/ 2078067 w 3222997"/>
              <a:gd name="connsiteY2489" fmla="*/ 2690072 h 10359982"/>
              <a:gd name="connsiteX2490" fmla="*/ 2160643 w 3222997"/>
              <a:gd name="connsiteY2490" fmla="*/ 4153234 h 10359982"/>
              <a:gd name="connsiteX2491" fmla="*/ 2154010 w 3222997"/>
              <a:gd name="connsiteY2491" fmla="*/ 4182262 h 10359982"/>
              <a:gd name="connsiteX2492" fmla="*/ 2115329 w 3222997"/>
              <a:gd name="connsiteY2492" fmla="*/ 4199464 h 10359982"/>
              <a:gd name="connsiteX2493" fmla="*/ 2119904 w 3222997"/>
              <a:gd name="connsiteY2493" fmla="*/ 4167508 h 10359982"/>
              <a:gd name="connsiteX2494" fmla="*/ 2160620 w 3222997"/>
              <a:gd name="connsiteY2494" fmla="*/ 4153234 h 10359982"/>
              <a:gd name="connsiteX2495" fmla="*/ 2065280 w 3222997"/>
              <a:gd name="connsiteY2495" fmla="*/ 4163573 h 10359982"/>
              <a:gd name="connsiteX2496" fmla="*/ 2082573 w 3222997"/>
              <a:gd name="connsiteY2496" fmla="*/ 3703813 h 10359982"/>
              <a:gd name="connsiteX2497" fmla="*/ 2083740 w 3222997"/>
              <a:gd name="connsiteY2497" fmla="*/ 3651545 h 10359982"/>
              <a:gd name="connsiteX2498" fmla="*/ 2082756 w 3222997"/>
              <a:gd name="connsiteY2498" fmla="*/ 3621510 h 10359982"/>
              <a:gd name="connsiteX2499" fmla="*/ 2073446 w 3222997"/>
              <a:gd name="connsiteY2499" fmla="*/ 3374051 h 10359982"/>
              <a:gd name="connsiteX2500" fmla="*/ 2166064 w 3222997"/>
              <a:gd name="connsiteY2500" fmla="*/ 2678955 h 10359982"/>
              <a:gd name="connsiteX2501" fmla="*/ 2244569 w 3222997"/>
              <a:gd name="connsiteY2501" fmla="*/ 2668776 h 10359982"/>
              <a:gd name="connsiteX2502" fmla="*/ 2162999 w 3222997"/>
              <a:gd name="connsiteY2502" fmla="*/ 3477902 h 10359982"/>
              <a:gd name="connsiteX2503" fmla="*/ 2164417 w 3222997"/>
              <a:gd name="connsiteY2503" fmla="*/ 3592093 h 10359982"/>
              <a:gd name="connsiteX2504" fmla="*/ 2164509 w 3222997"/>
              <a:gd name="connsiteY2504" fmla="*/ 3599848 h 10359982"/>
              <a:gd name="connsiteX2505" fmla="*/ 2160048 w 3222997"/>
              <a:gd name="connsiteY2505" fmla="*/ 3672544 h 10359982"/>
              <a:gd name="connsiteX2506" fmla="*/ 2111944 w 3222997"/>
              <a:gd name="connsiteY2506" fmla="*/ 4149483 h 10359982"/>
              <a:gd name="connsiteX2507" fmla="*/ 2065280 w 3222997"/>
              <a:gd name="connsiteY2507" fmla="*/ 4163596 h 10359982"/>
              <a:gd name="connsiteX2508" fmla="*/ 2170365 w 3222997"/>
              <a:gd name="connsiteY2508" fmla="*/ 3673504 h 10359982"/>
              <a:gd name="connsiteX2509" fmla="*/ 2174848 w 3222997"/>
              <a:gd name="connsiteY2509" fmla="*/ 3599825 h 10359982"/>
              <a:gd name="connsiteX2510" fmla="*/ 2174757 w 3222997"/>
              <a:gd name="connsiteY2510" fmla="*/ 3591727 h 10359982"/>
              <a:gd name="connsiteX2511" fmla="*/ 2173338 w 3222997"/>
              <a:gd name="connsiteY2511" fmla="*/ 3477856 h 10359982"/>
              <a:gd name="connsiteX2512" fmla="*/ 2255480 w 3222997"/>
              <a:gd name="connsiteY2512" fmla="*/ 2667289 h 10359982"/>
              <a:gd name="connsiteX2513" fmla="*/ 2334649 w 3222997"/>
              <a:gd name="connsiteY2513" fmla="*/ 2656378 h 10359982"/>
              <a:gd name="connsiteX2514" fmla="*/ 2329067 w 3222997"/>
              <a:gd name="connsiteY2514" fmla="*/ 2697758 h 10359982"/>
              <a:gd name="connsiteX2515" fmla="*/ 2255618 w 3222997"/>
              <a:gd name="connsiteY2515" fmla="*/ 3561670 h 10359982"/>
              <a:gd name="connsiteX2516" fmla="*/ 2247108 w 3222997"/>
              <a:gd name="connsiteY2516" fmla="*/ 3641411 h 10359982"/>
              <a:gd name="connsiteX2517" fmla="*/ 2165698 w 3222997"/>
              <a:gd name="connsiteY2517" fmla="*/ 4130405 h 10359982"/>
              <a:gd name="connsiteX2518" fmla="*/ 2123518 w 3222997"/>
              <a:gd name="connsiteY2518" fmla="*/ 4145640 h 10359982"/>
              <a:gd name="connsiteX2519" fmla="*/ 2122946 w 3222997"/>
              <a:gd name="connsiteY2519" fmla="*/ 4145822 h 10359982"/>
              <a:gd name="connsiteX2520" fmla="*/ 2170388 w 3222997"/>
              <a:gd name="connsiteY2520" fmla="*/ 3673504 h 10359982"/>
              <a:gd name="connsiteX2521" fmla="*/ 2255663 w 3222997"/>
              <a:gd name="connsiteY2521" fmla="*/ 2666420 h 10359982"/>
              <a:gd name="connsiteX2522" fmla="*/ 2266780 w 3222997"/>
              <a:gd name="connsiteY2522" fmla="*/ 2613785 h 10359982"/>
              <a:gd name="connsiteX2523" fmla="*/ 2342288 w 3222997"/>
              <a:gd name="connsiteY2523" fmla="*/ 2600175 h 10359982"/>
              <a:gd name="connsiteX2524" fmla="*/ 2334763 w 3222997"/>
              <a:gd name="connsiteY2524" fmla="*/ 2655508 h 10359982"/>
              <a:gd name="connsiteX2525" fmla="*/ 2255663 w 3222997"/>
              <a:gd name="connsiteY2525" fmla="*/ 2666420 h 10359982"/>
              <a:gd name="connsiteX2526" fmla="*/ 2353886 w 3222997"/>
              <a:gd name="connsiteY2526" fmla="*/ 2598024 h 10359982"/>
              <a:gd name="connsiteX2527" fmla="*/ 2429760 w 3222997"/>
              <a:gd name="connsiteY2527" fmla="*/ 2583041 h 10359982"/>
              <a:gd name="connsiteX2528" fmla="*/ 2425688 w 3222997"/>
              <a:gd name="connsiteY2528" fmla="*/ 2641784 h 10359982"/>
              <a:gd name="connsiteX2529" fmla="*/ 2346269 w 3222997"/>
              <a:gd name="connsiteY2529" fmla="*/ 2653862 h 10359982"/>
              <a:gd name="connsiteX2530" fmla="*/ 2353863 w 3222997"/>
              <a:gd name="connsiteY2530" fmla="*/ 2598024 h 10359982"/>
              <a:gd name="connsiteX2531" fmla="*/ 2354137 w 3222997"/>
              <a:gd name="connsiteY2531" fmla="*/ 2596240 h 10359982"/>
              <a:gd name="connsiteX2532" fmla="*/ 2361640 w 3222997"/>
              <a:gd name="connsiteY2532" fmla="*/ 2540929 h 10359982"/>
              <a:gd name="connsiteX2533" fmla="*/ 2433306 w 3222997"/>
              <a:gd name="connsiteY2533" fmla="*/ 2522766 h 10359982"/>
              <a:gd name="connsiteX2534" fmla="*/ 2429874 w 3222997"/>
              <a:gd name="connsiteY2534" fmla="*/ 2581257 h 10359982"/>
              <a:gd name="connsiteX2535" fmla="*/ 2354137 w 3222997"/>
              <a:gd name="connsiteY2535" fmla="*/ 2596240 h 10359982"/>
              <a:gd name="connsiteX2536" fmla="*/ 2445475 w 3222997"/>
              <a:gd name="connsiteY2536" fmla="*/ 2519518 h 10359982"/>
              <a:gd name="connsiteX2537" fmla="*/ 2516820 w 3222997"/>
              <a:gd name="connsiteY2537" fmla="*/ 2498977 h 10359982"/>
              <a:gd name="connsiteX2538" fmla="*/ 2517643 w 3222997"/>
              <a:gd name="connsiteY2538" fmla="*/ 2561699 h 10359982"/>
              <a:gd name="connsiteX2539" fmla="*/ 2442044 w 3222997"/>
              <a:gd name="connsiteY2539" fmla="*/ 2578695 h 10359982"/>
              <a:gd name="connsiteX2540" fmla="*/ 2445475 w 3222997"/>
              <a:gd name="connsiteY2540" fmla="*/ 2519495 h 10359982"/>
              <a:gd name="connsiteX2541" fmla="*/ 2529492 w 3222997"/>
              <a:gd name="connsiteY2541" fmla="*/ 2495042 h 10359982"/>
              <a:gd name="connsiteX2542" fmla="*/ 2599739 w 3222997"/>
              <a:gd name="connsiteY2542" fmla="*/ 2471161 h 10359982"/>
              <a:gd name="connsiteX2543" fmla="*/ 2605275 w 3222997"/>
              <a:gd name="connsiteY2543" fmla="*/ 2538733 h 10359982"/>
              <a:gd name="connsiteX2544" fmla="*/ 2530384 w 3222997"/>
              <a:gd name="connsiteY2544" fmla="*/ 2558611 h 10359982"/>
              <a:gd name="connsiteX2545" fmla="*/ 2529492 w 3222997"/>
              <a:gd name="connsiteY2545" fmla="*/ 2495065 h 10359982"/>
              <a:gd name="connsiteX2546" fmla="*/ 2612915 w 3222997"/>
              <a:gd name="connsiteY2546" fmla="*/ 2466266 h 10359982"/>
              <a:gd name="connsiteX2547" fmla="*/ 2647753 w 3222997"/>
              <a:gd name="connsiteY2547" fmla="*/ 2452404 h 10359982"/>
              <a:gd name="connsiteX2548" fmla="*/ 2680715 w 3222997"/>
              <a:gd name="connsiteY2548" fmla="*/ 2435888 h 10359982"/>
              <a:gd name="connsiteX2549" fmla="*/ 2691969 w 3222997"/>
              <a:gd name="connsiteY2549" fmla="*/ 2510597 h 10359982"/>
              <a:gd name="connsiteX2550" fmla="*/ 2676323 w 3222997"/>
              <a:gd name="connsiteY2550" fmla="*/ 2516476 h 10359982"/>
              <a:gd name="connsiteX2551" fmla="*/ 2618611 w 3222997"/>
              <a:gd name="connsiteY2551" fmla="*/ 2534844 h 10359982"/>
              <a:gd name="connsiteX2552" fmla="*/ 2612892 w 3222997"/>
              <a:gd name="connsiteY2552" fmla="*/ 2466266 h 10359982"/>
              <a:gd name="connsiteX2553" fmla="*/ 2693936 w 3222997"/>
              <a:gd name="connsiteY2553" fmla="*/ 2427562 h 10359982"/>
              <a:gd name="connsiteX2554" fmla="*/ 2753478 w 3222997"/>
              <a:gd name="connsiteY2554" fmla="*/ 2373783 h 10359982"/>
              <a:gd name="connsiteX2555" fmla="*/ 2773836 w 3222997"/>
              <a:gd name="connsiteY2555" fmla="*/ 2461393 h 10359982"/>
              <a:gd name="connsiteX2556" fmla="*/ 2705739 w 3222997"/>
              <a:gd name="connsiteY2556" fmla="*/ 2504649 h 10359982"/>
              <a:gd name="connsiteX2557" fmla="*/ 2693959 w 3222997"/>
              <a:gd name="connsiteY2557" fmla="*/ 2427562 h 10359982"/>
              <a:gd name="connsiteX2558" fmla="*/ 2693479 w 3222997"/>
              <a:gd name="connsiteY2558" fmla="*/ 2424794 h 10359982"/>
              <a:gd name="connsiteX2559" fmla="*/ 2677444 w 3222997"/>
              <a:gd name="connsiteY2559" fmla="*/ 2344115 h 10359982"/>
              <a:gd name="connsiteX2560" fmla="*/ 2726235 w 3222997"/>
              <a:gd name="connsiteY2560" fmla="*/ 2279836 h 10359982"/>
              <a:gd name="connsiteX2561" fmla="*/ 2752723 w 3222997"/>
              <a:gd name="connsiteY2561" fmla="*/ 2370832 h 10359982"/>
              <a:gd name="connsiteX2562" fmla="*/ 2693479 w 3222997"/>
              <a:gd name="connsiteY2562" fmla="*/ 2424794 h 10359982"/>
              <a:gd name="connsiteX2563" fmla="*/ 2676597 w 3222997"/>
              <a:gd name="connsiteY2563" fmla="*/ 2340271 h 10359982"/>
              <a:gd name="connsiteX2564" fmla="*/ 2655461 w 3222997"/>
              <a:gd name="connsiteY2564" fmla="*/ 2255429 h 10359982"/>
              <a:gd name="connsiteX2565" fmla="*/ 2691740 w 3222997"/>
              <a:gd name="connsiteY2565" fmla="*/ 2182024 h 10359982"/>
              <a:gd name="connsiteX2566" fmla="*/ 2724908 w 3222997"/>
              <a:gd name="connsiteY2566" fmla="*/ 2275627 h 10359982"/>
              <a:gd name="connsiteX2567" fmla="*/ 2676597 w 3222997"/>
              <a:gd name="connsiteY2567" fmla="*/ 2340271 h 10359982"/>
              <a:gd name="connsiteX2568" fmla="*/ 2654020 w 3222997"/>
              <a:gd name="connsiteY2568" fmla="*/ 2250168 h 10359982"/>
              <a:gd name="connsiteX2569" fmla="*/ 2626914 w 3222997"/>
              <a:gd name="connsiteY2569" fmla="*/ 2161368 h 10359982"/>
              <a:gd name="connsiteX2570" fmla="*/ 2638008 w 3222997"/>
              <a:gd name="connsiteY2570" fmla="*/ 2129961 h 10359982"/>
              <a:gd name="connsiteX2571" fmla="*/ 2649651 w 3222997"/>
              <a:gd name="connsiteY2571" fmla="*/ 2081786 h 10359982"/>
              <a:gd name="connsiteX2572" fmla="*/ 2689475 w 3222997"/>
              <a:gd name="connsiteY2572" fmla="*/ 2176305 h 10359982"/>
              <a:gd name="connsiteX2573" fmla="*/ 2654020 w 3222997"/>
              <a:gd name="connsiteY2573" fmla="*/ 2250168 h 10359982"/>
              <a:gd name="connsiteX2574" fmla="*/ 2633525 w 3222997"/>
              <a:gd name="connsiteY2574" fmla="*/ 2128245 h 10359982"/>
              <a:gd name="connsiteX2575" fmla="*/ 2624535 w 3222997"/>
              <a:gd name="connsiteY2575" fmla="*/ 2154322 h 10359982"/>
              <a:gd name="connsiteX2576" fmla="*/ 2590750 w 3222997"/>
              <a:gd name="connsiteY2576" fmla="*/ 2062480 h 10359982"/>
              <a:gd name="connsiteX2577" fmla="*/ 2600426 w 3222997"/>
              <a:gd name="connsiteY2577" fmla="*/ 1980932 h 10359982"/>
              <a:gd name="connsiteX2578" fmla="*/ 2635012 w 3222997"/>
              <a:gd name="connsiteY2578" fmla="*/ 2050151 h 10359982"/>
              <a:gd name="connsiteX2579" fmla="*/ 2646220 w 3222997"/>
              <a:gd name="connsiteY2579" fmla="*/ 2074192 h 10359982"/>
              <a:gd name="connsiteX2580" fmla="*/ 2633525 w 3222997"/>
              <a:gd name="connsiteY2580" fmla="*/ 2128245 h 10359982"/>
              <a:gd name="connsiteX2581" fmla="*/ 2586907 w 3222997"/>
              <a:gd name="connsiteY2581" fmla="*/ 2052896 h 10359982"/>
              <a:gd name="connsiteX2582" fmla="*/ 2546419 w 3222997"/>
              <a:gd name="connsiteY2582" fmla="*/ 1960070 h 10359982"/>
              <a:gd name="connsiteX2583" fmla="*/ 2546877 w 3222997"/>
              <a:gd name="connsiteY2583" fmla="*/ 1936120 h 10359982"/>
              <a:gd name="connsiteX2584" fmla="*/ 2544955 w 3222997"/>
              <a:gd name="connsiteY2584" fmla="*/ 1881518 h 10359982"/>
              <a:gd name="connsiteX2585" fmla="*/ 2595302 w 3222997"/>
              <a:gd name="connsiteY2585" fmla="*/ 1971164 h 10359982"/>
              <a:gd name="connsiteX2586" fmla="*/ 2586907 w 3222997"/>
              <a:gd name="connsiteY2586" fmla="*/ 2052873 h 10359982"/>
              <a:gd name="connsiteX2587" fmla="*/ 2540518 w 3222997"/>
              <a:gd name="connsiteY2587" fmla="*/ 1936143 h 10359982"/>
              <a:gd name="connsiteX2588" fmla="*/ 2540403 w 3222997"/>
              <a:gd name="connsiteY2588" fmla="*/ 1947443 h 10359982"/>
              <a:gd name="connsiteX2589" fmla="*/ 2494380 w 3222997"/>
              <a:gd name="connsiteY2589" fmla="*/ 1857156 h 10359982"/>
              <a:gd name="connsiteX2590" fmla="*/ 2484727 w 3222997"/>
              <a:gd name="connsiteY2590" fmla="*/ 1785695 h 10359982"/>
              <a:gd name="connsiteX2591" fmla="*/ 2537681 w 3222997"/>
              <a:gd name="connsiteY2591" fmla="*/ 1869486 h 10359982"/>
              <a:gd name="connsiteX2592" fmla="*/ 2540518 w 3222997"/>
              <a:gd name="connsiteY2592" fmla="*/ 1936166 h 10359982"/>
              <a:gd name="connsiteX2593" fmla="*/ 2485391 w 3222997"/>
              <a:gd name="connsiteY2593" fmla="*/ 1840709 h 10359982"/>
              <a:gd name="connsiteX2594" fmla="*/ 2435685 w 3222997"/>
              <a:gd name="connsiteY2594" fmla="*/ 1755867 h 10359982"/>
              <a:gd name="connsiteX2595" fmla="*/ 2421045 w 3222997"/>
              <a:gd name="connsiteY2595" fmla="*/ 1694036 h 10359982"/>
              <a:gd name="connsiteX2596" fmla="*/ 2474891 w 3222997"/>
              <a:gd name="connsiteY2596" fmla="*/ 1770918 h 10359982"/>
              <a:gd name="connsiteX2597" fmla="*/ 2485391 w 3222997"/>
              <a:gd name="connsiteY2597" fmla="*/ 1840709 h 10359982"/>
              <a:gd name="connsiteX2598" fmla="*/ 2411369 w 3222997"/>
              <a:gd name="connsiteY2598" fmla="*/ 1688798 h 10359982"/>
              <a:gd name="connsiteX2599" fmla="*/ 2422966 w 3222997"/>
              <a:gd name="connsiteY2599" fmla="*/ 1735508 h 10359982"/>
              <a:gd name="connsiteX2600" fmla="*/ 2371591 w 3222997"/>
              <a:gd name="connsiteY2600" fmla="*/ 1657871 h 10359982"/>
              <a:gd name="connsiteX2601" fmla="*/ 2354618 w 3222997"/>
              <a:gd name="connsiteY2601" fmla="*/ 1606678 h 10359982"/>
              <a:gd name="connsiteX2602" fmla="*/ 2407984 w 3222997"/>
              <a:gd name="connsiteY2602" fmla="*/ 1676285 h 10359982"/>
              <a:gd name="connsiteX2603" fmla="*/ 2411346 w 3222997"/>
              <a:gd name="connsiteY2603" fmla="*/ 1688775 h 10359982"/>
              <a:gd name="connsiteX2604" fmla="*/ 2432139 w 3222997"/>
              <a:gd name="connsiteY2604" fmla="*/ 1778604 h 10359982"/>
              <a:gd name="connsiteX2605" fmla="*/ 2442684 w 3222997"/>
              <a:gd name="connsiteY2605" fmla="*/ 1845399 h 10359982"/>
              <a:gd name="connsiteX2606" fmla="*/ 2400687 w 3222997"/>
              <a:gd name="connsiteY2606" fmla="*/ 1763690 h 10359982"/>
              <a:gd name="connsiteX2607" fmla="*/ 2385887 w 3222997"/>
              <a:gd name="connsiteY2607" fmla="*/ 1705748 h 10359982"/>
              <a:gd name="connsiteX2608" fmla="*/ 2432116 w 3222997"/>
              <a:gd name="connsiteY2608" fmla="*/ 1778604 h 10359982"/>
              <a:gd name="connsiteX2609" fmla="*/ 2443828 w 3222997"/>
              <a:gd name="connsiteY2609" fmla="*/ 1798116 h 10359982"/>
              <a:gd name="connsiteX2610" fmla="*/ 2488982 w 3222997"/>
              <a:gd name="connsiteY2610" fmla="*/ 1878430 h 10359982"/>
              <a:gd name="connsiteX2611" fmla="*/ 2490835 w 3222997"/>
              <a:gd name="connsiteY2611" fmla="*/ 1925941 h 10359982"/>
              <a:gd name="connsiteX2612" fmla="*/ 2490126 w 3222997"/>
              <a:gd name="connsiteY2612" fmla="*/ 1952796 h 10359982"/>
              <a:gd name="connsiteX2613" fmla="*/ 2452863 w 3222997"/>
              <a:gd name="connsiteY2613" fmla="*/ 1866878 h 10359982"/>
              <a:gd name="connsiteX2614" fmla="*/ 2443805 w 3222997"/>
              <a:gd name="connsiteY2614" fmla="*/ 1798116 h 10359982"/>
              <a:gd name="connsiteX2615" fmla="*/ 2487358 w 3222997"/>
              <a:gd name="connsiteY2615" fmla="*/ 1983448 h 10359982"/>
              <a:gd name="connsiteX2616" fmla="*/ 2472329 w 3222997"/>
              <a:gd name="connsiteY2616" fmla="*/ 2044432 h 10359982"/>
              <a:gd name="connsiteX2617" fmla="*/ 2471895 w 3222997"/>
              <a:gd name="connsiteY2617" fmla="*/ 2042648 h 10359982"/>
              <a:gd name="connsiteX2618" fmla="*/ 2450965 w 3222997"/>
              <a:gd name="connsiteY2618" fmla="*/ 1968419 h 10359982"/>
              <a:gd name="connsiteX2619" fmla="*/ 2455013 w 3222997"/>
              <a:gd name="connsiteY2619" fmla="*/ 1912971 h 10359982"/>
              <a:gd name="connsiteX2620" fmla="*/ 2454899 w 3222997"/>
              <a:gd name="connsiteY2620" fmla="*/ 1904896 h 10359982"/>
              <a:gd name="connsiteX2621" fmla="*/ 2487358 w 3222997"/>
              <a:gd name="connsiteY2621" fmla="*/ 1983448 h 10359982"/>
              <a:gd name="connsiteX2622" fmla="*/ 2475257 w 3222997"/>
              <a:gd name="connsiteY2622" fmla="*/ 2056213 h 10359982"/>
              <a:gd name="connsiteX2623" fmla="*/ 2492550 w 3222997"/>
              <a:gd name="connsiteY2623" fmla="*/ 1997173 h 10359982"/>
              <a:gd name="connsiteX2624" fmla="*/ 2517895 w 3222997"/>
              <a:gd name="connsiteY2624" fmla="*/ 2069686 h 10359982"/>
              <a:gd name="connsiteX2625" fmla="*/ 2519977 w 3222997"/>
              <a:gd name="connsiteY2625" fmla="*/ 2076251 h 10359982"/>
              <a:gd name="connsiteX2626" fmla="*/ 2498749 w 3222997"/>
              <a:gd name="connsiteY2626" fmla="*/ 2118317 h 10359982"/>
              <a:gd name="connsiteX2627" fmla="*/ 2491361 w 3222997"/>
              <a:gd name="connsiteY2627" fmla="*/ 2128794 h 10359982"/>
              <a:gd name="connsiteX2628" fmla="*/ 2475234 w 3222997"/>
              <a:gd name="connsiteY2628" fmla="*/ 2056235 h 10359982"/>
              <a:gd name="connsiteX2629" fmla="*/ 2475234 w 3222997"/>
              <a:gd name="connsiteY2629" fmla="*/ 2056235 h 10359982"/>
              <a:gd name="connsiteX2630" fmla="*/ 2481021 w 3222997"/>
              <a:gd name="connsiteY2630" fmla="*/ 2142610 h 10359982"/>
              <a:gd name="connsiteX2631" fmla="*/ 2445475 w 3222997"/>
              <a:gd name="connsiteY2631" fmla="*/ 2183968 h 10359982"/>
              <a:gd name="connsiteX2632" fmla="*/ 2439825 w 3222997"/>
              <a:gd name="connsiteY2632" fmla="*/ 2120285 h 10359982"/>
              <a:gd name="connsiteX2633" fmla="*/ 2466405 w 3222997"/>
              <a:gd name="connsiteY2633" fmla="*/ 2074467 h 10359982"/>
              <a:gd name="connsiteX2634" fmla="*/ 2481021 w 3222997"/>
              <a:gd name="connsiteY2634" fmla="*/ 2142633 h 10359982"/>
              <a:gd name="connsiteX2635" fmla="*/ 2482691 w 3222997"/>
              <a:gd name="connsiteY2635" fmla="*/ 2151257 h 10359982"/>
              <a:gd name="connsiteX2636" fmla="*/ 2493923 w 3222997"/>
              <a:gd name="connsiteY2636" fmla="*/ 2218189 h 10359982"/>
              <a:gd name="connsiteX2637" fmla="*/ 2449180 w 3222997"/>
              <a:gd name="connsiteY2637" fmla="*/ 2255200 h 10359982"/>
              <a:gd name="connsiteX2638" fmla="*/ 2446115 w 3222997"/>
              <a:gd name="connsiteY2638" fmla="*/ 2193049 h 10359982"/>
              <a:gd name="connsiteX2639" fmla="*/ 2482691 w 3222997"/>
              <a:gd name="connsiteY2639" fmla="*/ 2151234 h 10359982"/>
              <a:gd name="connsiteX2640" fmla="*/ 2437492 w 3222997"/>
              <a:gd name="connsiteY2640" fmla="*/ 2264007 h 10359982"/>
              <a:gd name="connsiteX2641" fmla="*/ 2390668 w 3222997"/>
              <a:gd name="connsiteY2641" fmla="*/ 2296718 h 10359982"/>
              <a:gd name="connsiteX2642" fmla="*/ 2395174 w 3222997"/>
              <a:gd name="connsiteY2642" fmla="*/ 2241613 h 10359982"/>
              <a:gd name="connsiteX2643" fmla="*/ 2434815 w 3222997"/>
              <a:gd name="connsiteY2643" fmla="*/ 2204601 h 10359982"/>
              <a:gd name="connsiteX2644" fmla="*/ 2437492 w 3222997"/>
              <a:gd name="connsiteY2644" fmla="*/ 2264007 h 10359982"/>
              <a:gd name="connsiteX2645" fmla="*/ 2319094 w 3222997"/>
              <a:gd name="connsiteY2645" fmla="*/ 2341255 h 10359982"/>
              <a:gd name="connsiteX2646" fmla="*/ 2273094 w 3222997"/>
              <a:gd name="connsiteY2646" fmla="*/ 2367813 h 10359982"/>
              <a:gd name="connsiteX2647" fmla="*/ 2289449 w 3222997"/>
              <a:gd name="connsiteY2647" fmla="*/ 2325220 h 10359982"/>
              <a:gd name="connsiteX2648" fmla="*/ 2329547 w 3222997"/>
              <a:gd name="connsiteY2648" fmla="*/ 2295185 h 10359982"/>
              <a:gd name="connsiteX2649" fmla="*/ 2319094 w 3222997"/>
              <a:gd name="connsiteY2649" fmla="*/ 2341232 h 10359982"/>
              <a:gd name="connsiteX2650" fmla="*/ 2317195 w 3222997"/>
              <a:gd name="connsiteY2650" fmla="*/ 2349444 h 10359982"/>
              <a:gd name="connsiteX2651" fmla="*/ 2306101 w 3222997"/>
              <a:gd name="connsiteY2651" fmla="*/ 2396704 h 10359982"/>
              <a:gd name="connsiteX2652" fmla="*/ 2252964 w 3222997"/>
              <a:gd name="connsiteY2652" fmla="*/ 2420585 h 10359982"/>
              <a:gd name="connsiteX2653" fmla="*/ 2269640 w 3222997"/>
              <a:gd name="connsiteY2653" fmla="*/ 2376757 h 10359982"/>
              <a:gd name="connsiteX2654" fmla="*/ 2317172 w 3222997"/>
              <a:gd name="connsiteY2654" fmla="*/ 2349444 h 10359982"/>
              <a:gd name="connsiteX2655" fmla="*/ 2304592 w 3222997"/>
              <a:gd name="connsiteY2655" fmla="*/ 2403154 h 10359982"/>
              <a:gd name="connsiteX2656" fmla="*/ 2293154 w 3222997"/>
              <a:gd name="connsiteY2656" fmla="*/ 2451443 h 10359982"/>
              <a:gd name="connsiteX2657" fmla="*/ 2233704 w 3222997"/>
              <a:gd name="connsiteY2657" fmla="*/ 2472465 h 10359982"/>
              <a:gd name="connsiteX2658" fmla="*/ 2250402 w 3222997"/>
              <a:gd name="connsiteY2658" fmla="*/ 2427470 h 10359982"/>
              <a:gd name="connsiteX2659" fmla="*/ 2304592 w 3222997"/>
              <a:gd name="connsiteY2659" fmla="*/ 2403154 h 10359982"/>
              <a:gd name="connsiteX2660" fmla="*/ 2221855 w 3222997"/>
              <a:gd name="connsiteY2660" fmla="*/ 2476559 h 10359982"/>
              <a:gd name="connsiteX2661" fmla="*/ 2221535 w 3222997"/>
              <a:gd name="connsiteY2661" fmla="*/ 2476674 h 10359982"/>
              <a:gd name="connsiteX2662" fmla="*/ 2164326 w 3222997"/>
              <a:gd name="connsiteY2662" fmla="*/ 2496346 h 10359982"/>
              <a:gd name="connsiteX2663" fmla="*/ 2185668 w 3222997"/>
              <a:gd name="connsiteY2663" fmla="*/ 2455652 h 10359982"/>
              <a:gd name="connsiteX2664" fmla="*/ 2237936 w 3222997"/>
              <a:gd name="connsiteY2664" fmla="*/ 2432937 h 10359982"/>
              <a:gd name="connsiteX2665" fmla="*/ 2221855 w 3222997"/>
              <a:gd name="connsiteY2665" fmla="*/ 2476582 h 10359982"/>
              <a:gd name="connsiteX2666" fmla="*/ 2219934 w 3222997"/>
              <a:gd name="connsiteY2666" fmla="*/ 2481889 h 10359982"/>
              <a:gd name="connsiteX2667" fmla="*/ 2203944 w 3222997"/>
              <a:gd name="connsiteY2667" fmla="*/ 2527044 h 10359982"/>
              <a:gd name="connsiteX2668" fmla="*/ 2140514 w 3222997"/>
              <a:gd name="connsiteY2668" fmla="*/ 2544291 h 10359982"/>
              <a:gd name="connsiteX2669" fmla="*/ 2161467 w 3222997"/>
              <a:gd name="connsiteY2669" fmla="*/ 2501973 h 10359982"/>
              <a:gd name="connsiteX2670" fmla="*/ 2219934 w 3222997"/>
              <a:gd name="connsiteY2670" fmla="*/ 2481889 h 10359982"/>
              <a:gd name="connsiteX2671" fmla="*/ 2129077 w 3222997"/>
              <a:gd name="connsiteY2671" fmla="*/ 2547403 h 10359982"/>
              <a:gd name="connsiteX2672" fmla="*/ 2067728 w 3222997"/>
              <a:gd name="connsiteY2672" fmla="*/ 2564147 h 10359982"/>
              <a:gd name="connsiteX2673" fmla="*/ 2093072 w 3222997"/>
              <a:gd name="connsiteY2673" fmla="*/ 2525488 h 10359982"/>
              <a:gd name="connsiteX2674" fmla="*/ 2149252 w 3222997"/>
              <a:gd name="connsiteY2674" fmla="*/ 2506159 h 10359982"/>
              <a:gd name="connsiteX2675" fmla="*/ 2129077 w 3222997"/>
              <a:gd name="connsiteY2675" fmla="*/ 2547403 h 10359982"/>
              <a:gd name="connsiteX2676" fmla="*/ 2127086 w 3222997"/>
              <a:gd name="connsiteY2676" fmla="*/ 2551566 h 10359982"/>
              <a:gd name="connsiteX2677" fmla="*/ 2107392 w 3222997"/>
              <a:gd name="connsiteY2677" fmla="*/ 2594616 h 10359982"/>
              <a:gd name="connsiteX2678" fmla="*/ 2040370 w 3222997"/>
              <a:gd name="connsiteY2678" fmla="*/ 2609050 h 10359982"/>
              <a:gd name="connsiteX2679" fmla="*/ 2064937 w 3222997"/>
              <a:gd name="connsiteY2679" fmla="*/ 2568516 h 10359982"/>
              <a:gd name="connsiteX2680" fmla="*/ 2127086 w 3222997"/>
              <a:gd name="connsiteY2680" fmla="*/ 2551543 h 10359982"/>
              <a:gd name="connsiteX2681" fmla="*/ 2029482 w 3222997"/>
              <a:gd name="connsiteY2681" fmla="*/ 2611452 h 10359982"/>
              <a:gd name="connsiteX2682" fmla="*/ 1964404 w 3222997"/>
              <a:gd name="connsiteY2682" fmla="*/ 2625932 h 10359982"/>
              <a:gd name="connsiteX2683" fmla="*/ 1993226 w 3222997"/>
              <a:gd name="connsiteY2683" fmla="*/ 2588646 h 10359982"/>
              <a:gd name="connsiteX2684" fmla="*/ 2053179 w 3222997"/>
              <a:gd name="connsiteY2684" fmla="*/ 2571787 h 10359982"/>
              <a:gd name="connsiteX2685" fmla="*/ 2029482 w 3222997"/>
              <a:gd name="connsiteY2685" fmla="*/ 2611429 h 10359982"/>
              <a:gd name="connsiteX2686" fmla="*/ 2027697 w 3222997"/>
              <a:gd name="connsiteY2686" fmla="*/ 2614517 h 10359982"/>
              <a:gd name="connsiteX2687" fmla="*/ 2018982 w 3222997"/>
              <a:gd name="connsiteY2687" fmla="*/ 2630026 h 10359982"/>
              <a:gd name="connsiteX2688" fmla="*/ 2004914 w 3222997"/>
              <a:gd name="connsiteY2688" fmla="*/ 2656172 h 10359982"/>
              <a:gd name="connsiteX2689" fmla="*/ 1934393 w 3222997"/>
              <a:gd name="connsiteY2689" fmla="*/ 2668479 h 10359982"/>
              <a:gd name="connsiteX2690" fmla="*/ 1962002 w 3222997"/>
              <a:gd name="connsiteY2690" fmla="*/ 2629180 h 10359982"/>
              <a:gd name="connsiteX2691" fmla="*/ 2027697 w 3222997"/>
              <a:gd name="connsiteY2691" fmla="*/ 2614540 h 10359982"/>
              <a:gd name="connsiteX2692" fmla="*/ 1939723 w 3222997"/>
              <a:gd name="connsiteY2692" fmla="*/ 2647388 h 10359982"/>
              <a:gd name="connsiteX2693" fmla="*/ 1924191 w 3222997"/>
              <a:gd name="connsiteY2693" fmla="*/ 2670286 h 10359982"/>
              <a:gd name="connsiteX2694" fmla="*/ 1855613 w 3222997"/>
              <a:gd name="connsiteY2694" fmla="*/ 2683004 h 10359982"/>
              <a:gd name="connsiteX2695" fmla="*/ 1887363 w 3222997"/>
              <a:gd name="connsiteY2695" fmla="*/ 2646656 h 10359982"/>
              <a:gd name="connsiteX2696" fmla="*/ 1932105 w 3222997"/>
              <a:gd name="connsiteY2696" fmla="*/ 2636019 h 10359982"/>
              <a:gd name="connsiteX2697" fmla="*/ 1950839 w 3222997"/>
              <a:gd name="connsiteY2697" fmla="*/ 2631696 h 10359982"/>
              <a:gd name="connsiteX2698" fmla="*/ 1939700 w 3222997"/>
              <a:gd name="connsiteY2698" fmla="*/ 2647365 h 10359982"/>
              <a:gd name="connsiteX2699" fmla="*/ 1891938 w 3222997"/>
              <a:gd name="connsiteY2699" fmla="*/ 2677926 h 10359982"/>
              <a:gd name="connsiteX2700" fmla="*/ 1922887 w 3222997"/>
              <a:gd name="connsiteY2700" fmla="*/ 2672276 h 10359982"/>
              <a:gd name="connsiteX2701" fmla="*/ 1897542 w 3222997"/>
              <a:gd name="connsiteY2701" fmla="*/ 2712924 h 10359982"/>
              <a:gd name="connsiteX2702" fmla="*/ 1823818 w 3222997"/>
              <a:gd name="connsiteY2702" fmla="*/ 2723538 h 10359982"/>
              <a:gd name="connsiteX2703" fmla="*/ 1853921 w 3222997"/>
              <a:gd name="connsiteY2703" fmla="*/ 2685086 h 10359982"/>
              <a:gd name="connsiteX2704" fmla="*/ 1891938 w 3222997"/>
              <a:gd name="connsiteY2704" fmla="*/ 2677926 h 10359982"/>
              <a:gd name="connsiteX2705" fmla="*/ 1933066 w 3222997"/>
              <a:gd name="connsiteY2705" fmla="*/ 2670469 h 10359982"/>
              <a:gd name="connsiteX2706" fmla="*/ 2003908 w 3222997"/>
              <a:gd name="connsiteY2706" fmla="*/ 2658093 h 10359982"/>
              <a:gd name="connsiteX2707" fmla="*/ 1982292 w 3222997"/>
              <a:gd name="connsiteY2707" fmla="*/ 2701555 h 10359982"/>
              <a:gd name="connsiteX2708" fmla="*/ 1906989 w 3222997"/>
              <a:gd name="connsiteY2708" fmla="*/ 2711643 h 10359982"/>
              <a:gd name="connsiteX2709" fmla="*/ 1933066 w 3222997"/>
              <a:gd name="connsiteY2709" fmla="*/ 2670469 h 10359982"/>
              <a:gd name="connsiteX2710" fmla="*/ 1991487 w 3222997"/>
              <a:gd name="connsiteY2710" fmla="*/ 2701167 h 10359982"/>
              <a:gd name="connsiteX2711" fmla="*/ 2068071 w 3222997"/>
              <a:gd name="connsiteY2711" fmla="*/ 2691353 h 10359982"/>
              <a:gd name="connsiteX2712" fmla="*/ 1961545 w 3222997"/>
              <a:gd name="connsiteY2712" fmla="*/ 3326037 h 10359982"/>
              <a:gd name="connsiteX2713" fmla="*/ 1982040 w 3222997"/>
              <a:gd name="connsiteY2713" fmla="*/ 3652643 h 10359982"/>
              <a:gd name="connsiteX2714" fmla="*/ 1985997 w 3222997"/>
              <a:gd name="connsiteY2714" fmla="*/ 3734534 h 10359982"/>
              <a:gd name="connsiteX2715" fmla="*/ 1996222 w 3222997"/>
              <a:gd name="connsiteY2715" fmla="*/ 4180592 h 10359982"/>
              <a:gd name="connsiteX2716" fmla="*/ 1941621 w 3222997"/>
              <a:gd name="connsiteY2716" fmla="*/ 4191069 h 10359982"/>
              <a:gd name="connsiteX2717" fmla="*/ 1906921 w 3222997"/>
              <a:gd name="connsiteY2717" fmla="*/ 3764592 h 10359982"/>
              <a:gd name="connsiteX2718" fmla="*/ 1898686 w 3222997"/>
              <a:gd name="connsiteY2718" fmla="*/ 3681190 h 10359982"/>
              <a:gd name="connsiteX2719" fmla="*/ 1865404 w 3222997"/>
              <a:gd name="connsiteY2719" fmla="*/ 3302293 h 10359982"/>
              <a:gd name="connsiteX2720" fmla="*/ 1943680 w 3222997"/>
              <a:gd name="connsiteY2720" fmla="*/ 2815541 h 10359982"/>
              <a:gd name="connsiteX2721" fmla="*/ 1991510 w 3222997"/>
              <a:gd name="connsiteY2721" fmla="*/ 2701144 h 10359982"/>
              <a:gd name="connsiteX2722" fmla="*/ 2108947 w 3222997"/>
              <a:gd name="connsiteY2722" fmla="*/ 4171076 h 10359982"/>
              <a:gd name="connsiteX2723" fmla="*/ 2104166 w 3222997"/>
              <a:gd name="connsiteY2723" fmla="*/ 4204108 h 10359982"/>
              <a:gd name="connsiteX2724" fmla="*/ 2061620 w 3222997"/>
              <a:gd name="connsiteY2724" fmla="*/ 4220349 h 10359982"/>
              <a:gd name="connsiteX2725" fmla="*/ 2063999 w 3222997"/>
              <a:gd name="connsiteY2725" fmla="*/ 4184367 h 10359982"/>
              <a:gd name="connsiteX2726" fmla="*/ 2108947 w 3222997"/>
              <a:gd name="connsiteY2726" fmla="*/ 4171076 h 10359982"/>
              <a:gd name="connsiteX2727" fmla="*/ 2148588 w 3222997"/>
              <a:gd name="connsiteY2727" fmla="*/ 4205229 h 10359982"/>
              <a:gd name="connsiteX2728" fmla="*/ 2141543 w 3222997"/>
              <a:gd name="connsiteY2728" fmla="*/ 4233822 h 10359982"/>
              <a:gd name="connsiteX2729" fmla="*/ 2107186 w 3222997"/>
              <a:gd name="connsiteY2729" fmla="*/ 4252625 h 10359982"/>
              <a:gd name="connsiteX2730" fmla="*/ 2112127 w 3222997"/>
              <a:gd name="connsiteY2730" fmla="*/ 4220944 h 10359982"/>
              <a:gd name="connsiteX2731" fmla="*/ 2148566 w 3222997"/>
              <a:gd name="connsiteY2731" fmla="*/ 4205206 h 10359982"/>
              <a:gd name="connsiteX2732" fmla="*/ 2128299 w 3222997"/>
              <a:gd name="connsiteY2732" fmla="*/ 4284444 h 10359982"/>
              <a:gd name="connsiteX2733" fmla="*/ 2098516 w 3222997"/>
              <a:gd name="connsiteY2733" fmla="*/ 4304436 h 10359982"/>
              <a:gd name="connsiteX2734" fmla="*/ 2103663 w 3222997"/>
              <a:gd name="connsiteY2734" fmla="*/ 4274219 h 10359982"/>
              <a:gd name="connsiteX2735" fmla="*/ 2135527 w 3222997"/>
              <a:gd name="connsiteY2735" fmla="*/ 4257360 h 10359982"/>
              <a:gd name="connsiteX2736" fmla="*/ 2128299 w 3222997"/>
              <a:gd name="connsiteY2736" fmla="*/ 4284444 h 10359982"/>
              <a:gd name="connsiteX2737" fmla="*/ 2161581 w 3222997"/>
              <a:gd name="connsiteY2737" fmla="*/ 4199190 h 10359982"/>
              <a:gd name="connsiteX2738" fmla="*/ 2193216 w 3222997"/>
              <a:gd name="connsiteY2738" fmla="*/ 4183635 h 10359982"/>
              <a:gd name="connsiteX2739" fmla="*/ 2185142 w 3222997"/>
              <a:gd name="connsiteY2739" fmla="*/ 4207264 h 10359982"/>
              <a:gd name="connsiteX2740" fmla="*/ 2155130 w 3222997"/>
              <a:gd name="connsiteY2740" fmla="*/ 4225884 h 10359982"/>
              <a:gd name="connsiteX2741" fmla="*/ 2161581 w 3222997"/>
              <a:gd name="connsiteY2741" fmla="*/ 4199190 h 10359982"/>
              <a:gd name="connsiteX2742" fmla="*/ 2208702 w 3222997"/>
              <a:gd name="connsiteY2742" fmla="*/ 4175560 h 10359982"/>
              <a:gd name="connsiteX2743" fmla="*/ 2234619 w 3222997"/>
              <a:gd name="connsiteY2743" fmla="*/ 4161240 h 10359982"/>
              <a:gd name="connsiteX2744" fmla="*/ 2226682 w 3222997"/>
              <a:gd name="connsiteY2744" fmla="*/ 4179014 h 10359982"/>
              <a:gd name="connsiteX2745" fmla="*/ 2201726 w 3222997"/>
              <a:gd name="connsiteY2745" fmla="*/ 4196376 h 10359982"/>
              <a:gd name="connsiteX2746" fmla="*/ 2208702 w 3222997"/>
              <a:gd name="connsiteY2746" fmla="*/ 4175560 h 10359982"/>
              <a:gd name="connsiteX2747" fmla="*/ 2167002 w 3222997"/>
              <a:gd name="connsiteY2747" fmla="*/ 4176063 h 10359982"/>
              <a:gd name="connsiteX2748" fmla="*/ 2173201 w 3222997"/>
              <a:gd name="connsiteY2748" fmla="*/ 4148476 h 10359982"/>
              <a:gd name="connsiteX2749" fmla="*/ 2209389 w 3222997"/>
              <a:gd name="connsiteY2749" fmla="*/ 4133813 h 10359982"/>
              <a:gd name="connsiteX2750" fmla="*/ 2201543 w 3222997"/>
              <a:gd name="connsiteY2750" fmla="*/ 4158449 h 10359982"/>
              <a:gd name="connsiteX2751" fmla="*/ 2167002 w 3222997"/>
              <a:gd name="connsiteY2751" fmla="*/ 4176063 h 10359982"/>
              <a:gd name="connsiteX2752" fmla="*/ 2224074 w 3222997"/>
              <a:gd name="connsiteY2752" fmla="*/ 4127431 h 10359982"/>
              <a:gd name="connsiteX2753" fmla="*/ 2255137 w 3222997"/>
              <a:gd name="connsiteY2753" fmla="*/ 4113135 h 10359982"/>
              <a:gd name="connsiteX2754" fmla="*/ 2246948 w 3222997"/>
              <a:gd name="connsiteY2754" fmla="*/ 4132761 h 10359982"/>
              <a:gd name="connsiteX2755" fmla="*/ 2217006 w 3222997"/>
              <a:gd name="connsiteY2755" fmla="*/ 4150032 h 10359982"/>
              <a:gd name="connsiteX2756" fmla="*/ 2224097 w 3222997"/>
              <a:gd name="connsiteY2756" fmla="*/ 4127431 h 10359982"/>
              <a:gd name="connsiteX2757" fmla="*/ 2178234 w 3222997"/>
              <a:gd name="connsiteY2757" fmla="*/ 4125487 h 10359982"/>
              <a:gd name="connsiteX2758" fmla="*/ 2258134 w 3222997"/>
              <a:gd name="connsiteY2758" fmla="*/ 3643241 h 10359982"/>
              <a:gd name="connsiteX2759" fmla="*/ 2266757 w 3222997"/>
              <a:gd name="connsiteY2759" fmla="*/ 3562013 h 10359982"/>
              <a:gd name="connsiteX2760" fmla="*/ 2340093 w 3222997"/>
              <a:gd name="connsiteY2760" fmla="*/ 2699611 h 10359982"/>
              <a:gd name="connsiteX2761" fmla="*/ 2346154 w 3222997"/>
              <a:gd name="connsiteY2761" fmla="*/ 2654685 h 10359982"/>
              <a:gd name="connsiteX2762" fmla="*/ 2425620 w 3222997"/>
              <a:gd name="connsiteY2762" fmla="*/ 2642584 h 10359982"/>
              <a:gd name="connsiteX2763" fmla="*/ 2346818 w 3222997"/>
              <a:gd name="connsiteY2763" fmla="*/ 3531178 h 10359982"/>
              <a:gd name="connsiteX2764" fmla="*/ 2334168 w 3222997"/>
              <a:gd name="connsiteY2764" fmla="*/ 3610233 h 10359982"/>
              <a:gd name="connsiteX2765" fmla="*/ 2216983 w 3222997"/>
              <a:gd name="connsiteY2765" fmla="*/ 4109200 h 10359982"/>
              <a:gd name="connsiteX2766" fmla="*/ 2178234 w 3222997"/>
              <a:gd name="connsiteY2766" fmla="*/ 4125441 h 10359982"/>
              <a:gd name="connsiteX2767" fmla="*/ 2345903 w 3222997"/>
              <a:gd name="connsiteY2767" fmla="*/ 3613024 h 10359982"/>
              <a:gd name="connsiteX2768" fmla="*/ 2358758 w 3222997"/>
              <a:gd name="connsiteY2768" fmla="*/ 3532367 h 10359982"/>
              <a:gd name="connsiteX2769" fmla="*/ 2437789 w 3222997"/>
              <a:gd name="connsiteY2769" fmla="*/ 2640640 h 10359982"/>
              <a:gd name="connsiteX2770" fmla="*/ 2517186 w 3222997"/>
              <a:gd name="connsiteY2770" fmla="*/ 2626824 h 10359982"/>
              <a:gd name="connsiteX2771" fmla="*/ 2438086 w 3222997"/>
              <a:gd name="connsiteY2771" fmla="*/ 3500686 h 10359982"/>
              <a:gd name="connsiteX2772" fmla="*/ 2421296 w 3222997"/>
              <a:gd name="connsiteY2772" fmla="*/ 3579055 h 10359982"/>
              <a:gd name="connsiteX2773" fmla="*/ 2266048 w 3222997"/>
              <a:gd name="connsiteY2773" fmla="*/ 4086119 h 10359982"/>
              <a:gd name="connsiteX2774" fmla="*/ 2231622 w 3222997"/>
              <a:gd name="connsiteY2774" fmla="*/ 4102635 h 10359982"/>
              <a:gd name="connsiteX2775" fmla="*/ 2345903 w 3222997"/>
              <a:gd name="connsiteY2775" fmla="*/ 3613024 h 10359982"/>
              <a:gd name="connsiteX2776" fmla="*/ 2437858 w 3222997"/>
              <a:gd name="connsiteY2776" fmla="*/ 2639793 h 10359982"/>
              <a:gd name="connsiteX2777" fmla="*/ 2441929 w 3222997"/>
              <a:gd name="connsiteY2777" fmla="*/ 2580456 h 10359982"/>
              <a:gd name="connsiteX2778" fmla="*/ 2517643 w 3222997"/>
              <a:gd name="connsiteY2778" fmla="*/ 2563438 h 10359982"/>
              <a:gd name="connsiteX2779" fmla="*/ 2517643 w 3222997"/>
              <a:gd name="connsiteY2779" fmla="*/ 2571169 h 10359982"/>
              <a:gd name="connsiteX2780" fmla="*/ 2517186 w 3222997"/>
              <a:gd name="connsiteY2780" fmla="*/ 2625977 h 10359982"/>
              <a:gd name="connsiteX2781" fmla="*/ 2437835 w 3222997"/>
              <a:gd name="connsiteY2781" fmla="*/ 2639793 h 10359982"/>
              <a:gd name="connsiteX2782" fmla="*/ 2530430 w 3222997"/>
              <a:gd name="connsiteY2782" fmla="*/ 2571169 h 10359982"/>
              <a:gd name="connsiteX2783" fmla="*/ 2530407 w 3222997"/>
              <a:gd name="connsiteY2783" fmla="*/ 2560349 h 10359982"/>
              <a:gd name="connsiteX2784" fmla="*/ 2605389 w 3222997"/>
              <a:gd name="connsiteY2784" fmla="*/ 2540449 h 10359982"/>
              <a:gd name="connsiteX2785" fmla="*/ 2608866 w 3222997"/>
              <a:gd name="connsiteY2785" fmla="*/ 2607289 h 10359982"/>
              <a:gd name="connsiteX2786" fmla="*/ 2530018 w 3222997"/>
              <a:gd name="connsiteY2786" fmla="*/ 2623575 h 10359982"/>
              <a:gd name="connsiteX2787" fmla="*/ 2530430 w 3222997"/>
              <a:gd name="connsiteY2787" fmla="*/ 2571192 h 10359982"/>
              <a:gd name="connsiteX2788" fmla="*/ 2618748 w 3222997"/>
              <a:gd name="connsiteY2788" fmla="*/ 2536560 h 10359982"/>
              <a:gd name="connsiteX2789" fmla="*/ 2676780 w 3222997"/>
              <a:gd name="connsiteY2789" fmla="*/ 2518100 h 10359982"/>
              <a:gd name="connsiteX2790" fmla="*/ 2692221 w 3222997"/>
              <a:gd name="connsiteY2790" fmla="*/ 2512312 h 10359982"/>
              <a:gd name="connsiteX2791" fmla="*/ 2700204 w 3222997"/>
              <a:gd name="connsiteY2791" fmla="*/ 2584505 h 10359982"/>
              <a:gd name="connsiteX2792" fmla="*/ 2622339 w 3222997"/>
              <a:gd name="connsiteY2792" fmla="*/ 2604201 h 10359982"/>
              <a:gd name="connsiteX2793" fmla="*/ 2618748 w 3222997"/>
              <a:gd name="connsiteY2793" fmla="*/ 2536537 h 10359982"/>
              <a:gd name="connsiteX2794" fmla="*/ 2705968 w 3222997"/>
              <a:gd name="connsiteY2794" fmla="*/ 2506434 h 10359982"/>
              <a:gd name="connsiteX2795" fmla="*/ 2774202 w 3222997"/>
              <a:gd name="connsiteY2795" fmla="*/ 2463246 h 10359982"/>
              <a:gd name="connsiteX2796" fmla="*/ 2789093 w 3222997"/>
              <a:gd name="connsiteY2796" fmla="*/ 2547357 h 10359982"/>
              <a:gd name="connsiteX2797" fmla="*/ 2714271 w 3222997"/>
              <a:gd name="connsiteY2797" fmla="*/ 2580434 h 10359982"/>
              <a:gd name="connsiteX2798" fmla="*/ 2705968 w 3222997"/>
              <a:gd name="connsiteY2798" fmla="*/ 2506411 h 10359982"/>
              <a:gd name="connsiteX2799" fmla="*/ 2787378 w 3222997"/>
              <a:gd name="connsiteY2799" fmla="*/ 2451580 h 10359982"/>
              <a:gd name="connsiteX2800" fmla="*/ 2843969 w 3222997"/>
              <a:gd name="connsiteY2800" fmla="*/ 2383116 h 10359982"/>
              <a:gd name="connsiteX2801" fmla="*/ 2869863 w 3222997"/>
              <a:gd name="connsiteY2801" fmla="*/ 2480654 h 10359982"/>
              <a:gd name="connsiteX2802" fmla="*/ 2803138 w 3222997"/>
              <a:gd name="connsiteY2802" fmla="*/ 2538481 h 10359982"/>
              <a:gd name="connsiteX2803" fmla="*/ 2787401 w 3222997"/>
              <a:gd name="connsiteY2803" fmla="*/ 2451603 h 10359982"/>
              <a:gd name="connsiteX2804" fmla="*/ 2786966 w 3222997"/>
              <a:gd name="connsiteY2804" fmla="*/ 2449704 h 10359982"/>
              <a:gd name="connsiteX2805" fmla="*/ 2765373 w 3222997"/>
              <a:gd name="connsiteY2805" fmla="*/ 2358731 h 10359982"/>
              <a:gd name="connsiteX2806" fmla="*/ 2809863 w 3222997"/>
              <a:gd name="connsiteY2806" fmla="*/ 2281232 h 10359982"/>
              <a:gd name="connsiteX2807" fmla="*/ 2843351 w 3222997"/>
              <a:gd name="connsiteY2807" fmla="*/ 2381103 h 10359982"/>
              <a:gd name="connsiteX2808" fmla="*/ 2786966 w 3222997"/>
              <a:gd name="connsiteY2808" fmla="*/ 2449704 h 10359982"/>
              <a:gd name="connsiteX2809" fmla="*/ 2764572 w 3222997"/>
              <a:gd name="connsiteY2809" fmla="*/ 2355735 h 10359982"/>
              <a:gd name="connsiteX2810" fmla="*/ 2736277 w 3222997"/>
              <a:gd name="connsiteY2810" fmla="*/ 2260965 h 10359982"/>
              <a:gd name="connsiteX2811" fmla="*/ 2756292 w 3222997"/>
              <a:gd name="connsiteY2811" fmla="*/ 2213362 h 10359982"/>
              <a:gd name="connsiteX2812" fmla="*/ 2767614 w 3222997"/>
              <a:gd name="connsiteY2812" fmla="*/ 2177220 h 10359982"/>
              <a:gd name="connsiteX2813" fmla="*/ 2808674 w 3222997"/>
              <a:gd name="connsiteY2813" fmla="*/ 2278006 h 10359982"/>
              <a:gd name="connsiteX2814" fmla="*/ 2764549 w 3222997"/>
              <a:gd name="connsiteY2814" fmla="*/ 2355735 h 10359982"/>
              <a:gd name="connsiteX2815" fmla="*/ 2753387 w 3222997"/>
              <a:gd name="connsiteY2815" fmla="*/ 2212058 h 10359982"/>
              <a:gd name="connsiteX2816" fmla="*/ 2734836 w 3222997"/>
              <a:gd name="connsiteY2816" fmla="*/ 2256595 h 10359982"/>
              <a:gd name="connsiteX2817" fmla="*/ 2699312 w 3222997"/>
              <a:gd name="connsiteY2817" fmla="*/ 2158989 h 10359982"/>
              <a:gd name="connsiteX2818" fmla="*/ 2717680 w 3222997"/>
              <a:gd name="connsiteY2818" fmla="*/ 2072957 h 10359982"/>
              <a:gd name="connsiteX2819" fmla="*/ 2765579 w 3222997"/>
              <a:gd name="connsiteY2819" fmla="*/ 2172645 h 10359982"/>
              <a:gd name="connsiteX2820" fmla="*/ 2753387 w 3222997"/>
              <a:gd name="connsiteY2820" fmla="*/ 2212058 h 10359982"/>
              <a:gd name="connsiteX2821" fmla="*/ 2696910 w 3222997"/>
              <a:gd name="connsiteY2821" fmla="*/ 2152881 h 10359982"/>
              <a:gd name="connsiteX2822" fmla="*/ 2654181 w 3222997"/>
              <a:gd name="connsiteY2822" fmla="*/ 2054405 h 10359982"/>
              <a:gd name="connsiteX2823" fmla="*/ 2660974 w 3222997"/>
              <a:gd name="connsiteY2823" fmla="*/ 1970181 h 10359982"/>
              <a:gd name="connsiteX2824" fmla="*/ 2693387 w 3222997"/>
              <a:gd name="connsiteY2824" fmla="*/ 2027207 h 10359982"/>
              <a:gd name="connsiteX2825" fmla="*/ 2714546 w 3222997"/>
              <a:gd name="connsiteY2825" fmla="*/ 2066872 h 10359982"/>
              <a:gd name="connsiteX2826" fmla="*/ 2696910 w 3222997"/>
              <a:gd name="connsiteY2826" fmla="*/ 2152858 h 10359982"/>
              <a:gd name="connsiteX2827" fmla="*/ 2650429 w 3222997"/>
              <a:gd name="connsiteY2827" fmla="*/ 2046399 h 10359982"/>
              <a:gd name="connsiteX2828" fmla="*/ 2648393 w 3222997"/>
              <a:gd name="connsiteY2828" fmla="*/ 2042030 h 10359982"/>
              <a:gd name="connsiteX2829" fmla="*/ 2601341 w 3222997"/>
              <a:gd name="connsiteY2829" fmla="*/ 1949342 h 10359982"/>
              <a:gd name="connsiteX2830" fmla="*/ 2601386 w 3222997"/>
              <a:gd name="connsiteY2830" fmla="*/ 1941244 h 10359982"/>
              <a:gd name="connsiteX2831" fmla="*/ 2598779 w 3222997"/>
              <a:gd name="connsiteY2831" fmla="*/ 1870263 h 10359982"/>
              <a:gd name="connsiteX2832" fmla="*/ 2656399 w 3222997"/>
              <a:gd name="connsiteY2832" fmla="*/ 1962449 h 10359982"/>
              <a:gd name="connsiteX2833" fmla="*/ 2650406 w 3222997"/>
              <a:gd name="connsiteY2833" fmla="*/ 2046399 h 10359982"/>
              <a:gd name="connsiteX2834" fmla="*/ 2595828 w 3222997"/>
              <a:gd name="connsiteY2834" fmla="*/ 1939185 h 10359982"/>
              <a:gd name="connsiteX2835" fmla="*/ 2541982 w 3222997"/>
              <a:gd name="connsiteY2835" fmla="*/ 1846176 h 10359982"/>
              <a:gd name="connsiteX2836" fmla="*/ 2532672 w 3222997"/>
              <a:gd name="connsiteY2836" fmla="*/ 1774601 h 10359982"/>
              <a:gd name="connsiteX2837" fmla="*/ 2592557 w 3222997"/>
              <a:gd name="connsiteY2837" fmla="*/ 1860839 h 10359982"/>
              <a:gd name="connsiteX2838" fmla="*/ 2595851 w 3222997"/>
              <a:gd name="connsiteY2838" fmla="*/ 1939185 h 10359982"/>
              <a:gd name="connsiteX2839" fmla="*/ 2534250 w 3222997"/>
              <a:gd name="connsiteY2839" fmla="*/ 1833641 h 10359982"/>
              <a:gd name="connsiteX2840" fmla="*/ 2477636 w 3222997"/>
              <a:gd name="connsiteY2840" fmla="*/ 1746740 h 10359982"/>
              <a:gd name="connsiteX2841" fmla="*/ 2463889 w 3222997"/>
              <a:gd name="connsiteY2841" fmla="*/ 1683697 h 10359982"/>
              <a:gd name="connsiteX2842" fmla="*/ 2524391 w 3222997"/>
              <a:gd name="connsiteY2842" fmla="*/ 1763255 h 10359982"/>
              <a:gd name="connsiteX2843" fmla="*/ 2534250 w 3222997"/>
              <a:gd name="connsiteY2843" fmla="*/ 1833641 h 10359982"/>
              <a:gd name="connsiteX2844" fmla="*/ 2458193 w 3222997"/>
              <a:gd name="connsiteY2844" fmla="*/ 1690880 h 10359982"/>
              <a:gd name="connsiteX2845" fmla="*/ 2467205 w 3222997"/>
              <a:gd name="connsiteY2845" fmla="*/ 1731619 h 10359982"/>
              <a:gd name="connsiteX2846" fmla="*/ 2409494 w 3222997"/>
              <a:gd name="connsiteY2846" fmla="*/ 1651741 h 10359982"/>
              <a:gd name="connsiteX2847" fmla="*/ 2393138 w 3222997"/>
              <a:gd name="connsiteY2847" fmla="*/ 1597276 h 10359982"/>
              <a:gd name="connsiteX2848" fmla="*/ 2453206 w 3222997"/>
              <a:gd name="connsiteY2848" fmla="*/ 1670224 h 10359982"/>
              <a:gd name="connsiteX2849" fmla="*/ 2458170 w 3222997"/>
              <a:gd name="connsiteY2849" fmla="*/ 1690902 h 10359982"/>
              <a:gd name="connsiteX2850" fmla="*/ 2395883 w 3222997"/>
              <a:gd name="connsiteY2850" fmla="*/ 1633761 h 10359982"/>
              <a:gd name="connsiteX2851" fmla="*/ 2338148 w 3222997"/>
              <a:gd name="connsiteY2851" fmla="*/ 1560699 h 10359982"/>
              <a:gd name="connsiteX2852" fmla="*/ 2320604 w 3222997"/>
              <a:gd name="connsiteY2852" fmla="*/ 1514584 h 10359982"/>
              <a:gd name="connsiteX2853" fmla="*/ 2379642 w 3222997"/>
              <a:gd name="connsiteY2853" fmla="*/ 1581447 h 10359982"/>
              <a:gd name="connsiteX2854" fmla="*/ 2395883 w 3222997"/>
              <a:gd name="connsiteY2854" fmla="*/ 1633784 h 10359982"/>
              <a:gd name="connsiteX2855" fmla="*/ 2320695 w 3222997"/>
              <a:gd name="connsiteY2855" fmla="*/ 1539540 h 10359982"/>
              <a:gd name="connsiteX2856" fmla="*/ 2264081 w 3222997"/>
              <a:gd name="connsiteY2856" fmla="*/ 1473432 h 10359982"/>
              <a:gd name="connsiteX2857" fmla="*/ 2246376 w 3222997"/>
              <a:gd name="connsiteY2857" fmla="*/ 1435025 h 10359982"/>
              <a:gd name="connsiteX2858" fmla="*/ 2303699 w 3222997"/>
              <a:gd name="connsiteY2858" fmla="*/ 1496009 h 10359982"/>
              <a:gd name="connsiteX2859" fmla="*/ 2320695 w 3222997"/>
              <a:gd name="connsiteY2859" fmla="*/ 1539517 h 10359982"/>
              <a:gd name="connsiteX2860" fmla="*/ 2286315 w 3222997"/>
              <a:gd name="connsiteY2860" fmla="*/ 1523596 h 10359982"/>
              <a:gd name="connsiteX2861" fmla="*/ 2337782 w 3222997"/>
              <a:gd name="connsiteY2861" fmla="*/ 1585610 h 10359982"/>
              <a:gd name="connsiteX2862" fmla="*/ 2354206 w 3222997"/>
              <a:gd name="connsiteY2862" fmla="*/ 1633029 h 10359982"/>
              <a:gd name="connsiteX2863" fmla="*/ 2303425 w 3222997"/>
              <a:gd name="connsiteY2863" fmla="*/ 1564108 h 10359982"/>
              <a:gd name="connsiteX2864" fmla="*/ 2286315 w 3222997"/>
              <a:gd name="connsiteY2864" fmla="*/ 1523619 h 10359982"/>
              <a:gd name="connsiteX2865" fmla="*/ 2360222 w 3222997"/>
              <a:gd name="connsiteY2865" fmla="*/ 1720708 h 10359982"/>
              <a:gd name="connsiteX2866" fmla="*/ 2396318 w 3222997"/>
              <a:gd name="connsiteY2866" fmla="*/ 1784986 h 10359982"/>
              <a:gd name="connsiteX2867" fmla="*/ 2406131 w 3222997"/>
              <a:gd name="connsiteY2867" fmla="*/ 1843226 h 10359982"/>
              <a:gd name="connsiteX2868" fmla="*/ 2373581 w 3222997"/>
              <a:gd name="connsiteY2868" fmla="*/ 1769226 h 10359982"/>
              <a:gd name="connsiteX2869" fmla="*/ 2360199 w 3222997"/>
              <a:gd name="connsiteY2869" fmla="*/ 1720708 h 10359982"/>
              <a:gd name="connsiteX2870" fmla="*/ 2410340 w 3222997"/>
              <a:gd name="connsiteY2870" fmla="*/ 1811704 h 10359982"/>
              <a:gd name="connsiteX2871" fmla="*/ 2446230 w 3222997"/>
              <a:gd name="connsiteY2871" fmla="*/ 1885658 h 10359982"/>
              <a:gd name="connsiteX2872" fmla="*/ 2447030 w 3222997"/>
              <a:gd name="connsiteY2872" fmla="*/ 1912994 h 10359982"/>
              <a:gd name="connsiteX2873" fmla="*/ 2445223 w 3222997"/>
              <a:gd name="connsiteY2873" fmla="*/ 1950440 h 10359982"/>
              <a:gd name="connsiteX2874" fmla="*/ 2417728 w 3222997"/>
              <a:gd name="connsiteY2874" fmla="*/ 1872574 h 10359982"/>
              <a:gd name="connsiteX2875" fmla="*/ 2410317 w 3222997"/>
              <a:gd name="connsiteY2875" fmla="*/ 1811704 h 10359982"/>
              <a:gd name="connsiteX2876" fmla="*/ 2445315 w 3222997"/>
              <a:gd name="connsiteY2876" fmla="*/ 1994656 h 10359982"/>
              <a:gd name="connsiteX2877" fmla="*/ 2459588 w 3222997"/>
              <a:gd name="connsiteY2877" fmla="*/ 2046651 h 10359982"/>
              <a:gd name="connsiteX2878" fmla="*/ 2463751 w 3222997"/>
              <a:gd name="connsiteY2878" fmla="*/ 2063372 h 10359982"/>
              <a:gd name="connsiteX2879" fmla="*/ 2438544 w 3222997"/>
              <a:gd name="connsiteY2879" fmla="*/ 2108504 h 10359982"/>
              <a:gd name="connsiteX2880" fmla="*/ 2429600 w 3222997"/>
              <a:gd name="connsiteY2880" fmla="*/ 2043174 h 10359982"/>
              <a:gd name="connsiteX2881" fmla="*/ 2445292 w 3222997"/>
              <a:gd name="connsiteY2881" fmla="*/ 1994679 h 10359982"/>
              <a:gd name="connsiteX2882" fmla="*/ 2429417 w 3222997"/>
              <a:gd name="connsiteY2882" fmla="*/ 2135794 h 10359982"/>
              <a:gd name="connsiteX2883" fmla="*/ 2434289 w 3222997"/>
              <a:gd name="connsiteY2883" fmla="*/ 2195589 h 10359982"/>
              <a:gd name="connsiteX2884" fmla="*/ 2395860 w 3222997"/>
              <a:gd name="connsiteY2884" fmla="*/ 2231937 h 10359982"/>
              <a:gd name="connsiteX2885" fmla="*/ 2398857 w 3222997"/>
              <a:gd name="connsiteY2885" fmla="*/ 2176214 h 10359982"/>
              <a:gd name="connsiteX2886" fmla="*/ 2429440 w 3222997"/>
              <a:gd name="connsiteY2886" fmla="*/ 2135794 h 10359982"/>
              <a:gd name="connsiteX2887" fmla="*/ 2383920 w 3222997"/>
              <a:gd name="connsiteY2887" fmla="*/ 2242367 h 10359982"/>
              <a:gd name="connsiteX2888" fmla="*/ 2344713 w 3222997"/>
              <a:gd name="connsiteY2888" fmla="*/ 2274689 h 10359982"/>
              <a:gd name="connsiteX2889" fmla="*/ 2350272 w 3222997"/>
              <a:gd name="connsiteY2889" fmla="*/ 2248429 h 10359982"/>
              <a:gd name="connsiteX2890" fmla="*/ 2354732 w 3222997"/>
              <a:gd name="connsiteY2890" fmla="*/ 2226378 h 10359982"/>
              <a:gd name="connsiteX2891" fmla="*/ 2387031 w 3222997"/>
              <a:gd name="connsiteY2891" fmla="*/ 2190373 h 10359982"/>
              <a:gd name="connsiteX2892" fmla="*/ 2383920 w 3222997"/>
              <a:gd name="connsiteY2892" fmla="*/ 2242390 h 10359982"/>
              <a:gd name="connsiteX2893" fmla="*/ 2340184 w 3222997"/>
              <a:gd name="connsiteY2893" fmla="*/ 2245753 h 10359982"/>
              <a:gd name="connsiteX2894" fmla="*/ 2331858 w 3222997"/>
              <a:gd name="connsiteY2894" fmla="*/ 2284754 h 10359982"/>
              <a:gd name="connsiteX2895" fmla="*/ 2294001 w 3222997"/>
              <a:gd name="connsiteY2895" fmla="*/ 2313348 h 10359982"/>
              <a:gd name="connsiteX2896" fmla="*/ 2309555 w 3222997"/>
              <a:gd name="connsiteY2896" fmla="*/ 2272288 h 10359982"/>
              <a:gd name="connsiteX2897" fmla="*/ 2341282 w 3222997"/>
              <a:gd name="connsiteY2897" fmla="*/ 2240492 h 10359982"/>
              <a:gd name="connsiteX2898" fmla="*/ 2340207 w 3222997"/>
              <a:gd name="connsiteY2898" fmla="*/ 2245753 h 10359982"/>
              <a:gd name="connsiteX2899" fmla="*/ 2279521 w 3222997"/>
              <a:gd name="connsiteY2899" fmla="*/ 2323962 h 10359982"/>
              <a:gd name="connsiteX2900" fmla="*/ 2275724 w 3222997"/>
              <a:gd name="connsiteY2900" fmla="*/ 2326730 h 10359982"/>
              <a:gd name="connsiteX2901" fmla="*/ 2245484 w 3222997"/>
              <a:gd name="connsiteY2901" fmla="*/ 2348438 h 10359982"/>
              <a:gd name="connsiteX2902" fmla="*/ 2264607 w 3222997"/>
              <a:gd name="connsiteY2902" fmla="*/ 2315086 h 10359982"/>
              <a:gd name="connsiteX2903" fmla="*/ 2293200 w 3222997"/>
              <a:gd name="connsiteY2903" fmla="*/ 2288071 h 10359982"/>
              <a:gd name="connsiteX2904" fmla="*/ 2279498 w 3222997"/>
              <a:gd name="connsiteY2904" fmla="*/ 2323939 h 10359982"/>
              <a:gd name="connsiteX2905" fmla="*/ 2274992 w 3222997"/>
              <a:gd name="connsiteY2905" fmla="*/ 2335765 h 10359982"/>
              <a:gd name="connsiteX2906" fmla="*/ 2259804 w 3222997"/>
              <a:gd name="connsiteY2906" fmla="*/ 2375315 h 10359982"/>
              <a:gd name="connsiteX2907" fmla="*/ 2257356 w 3222997"/>
              <a:gd name="connsiteY2907" fmla="*/ 2376688 h 10359982"/>
              <a:gd name="connsiteX2908" fmla="*/ 2216640 w 3222997"/>
              <a:gd name="connsiteY2908" fmla="*/ 2399288 h 10359982"/>
              <a:gd name="connsiteX2909" fmla="*/ 2237364 w 3222997"/>
              <a:gd name="connsiteY2909" fmla="*/ 2362689 h 10359982"/>
              <a:gd name="connsiteX2910" fmla="*/ 2275015 w 3222997"/>
              <a:gd name="connsiteY2910" fmla="*/ 2335765 h 10359982"/>
              <a:gd name="connsiteX2911" fmla="*/ 2256395 w 3222997"/>
              <a:gd name="connsiteY2911" fmla="*/ 2384214 h 10359982"/>
              <a:gd name="connsiteX2912" fmla="*/ 2240520 w 3222997"/>
              <a:gd name="connsiteY2912" fmla="*/ 2426075 h 10359982"/>
              <a:gd name="connsiteX2913" fmla="*/ 2239240 w 3222997"/>
              <a:gd name="connsiteY2913" fmla="*/ 2426624 h 10359982"/>
              <a:gd name="connsiteX2914" fmla="*/ 2189671 w 3222997"/>
              <a:gd name="connsiteY2914" fmla="*/ 2448195 h 10359982"/>
              <a:gd name="connsiteX2915" fmla="*/ 2210990 w 3222997"/>
              <a:gd name="connsiteY2915" fmla="*/ 2409353 h 10359982"/>
              <a:gd name="connsiteX2916" fmla="*/ 2256372 w 3222997"/>
              <a:gd name="connsiteY2916" fmla="*/ 2384214 h 10359982"/>
              <a:gd name="connsiteX2917" fmla="*/ 2176358 w 3222997"/>
              <a:gd name="connsiteY2917" fmla="*/ 2453959 h 10359982"/>
              <a:gd name="connsiteX2918" fmla="*/ 2128917 w 3222997"/>
              <a:gd name="connsiteY2918" fmla="*/ 2474501 h 10359982"/>
              <a:gd name="connsiteX2919" fmla="*/ 2154170 w 3222997"/>
              <a:gd name="connsiteY2919" fmla="*/ 2440577 h 10359982"/>
              <a:gd name="connsiteX2920" fmla="*/ 2196144 w 3222997"/>
              <a:gd name="connsiteY2920" fmla="*/ 2417497 h 10359982"/>
              <a:gd name="connsiteX2921" fmla="*/ 2176358 w 3222997"/>
              <a:gd name="connsiteY2921" fmla="*/ 2453936 h 10359982"/>
              <a:gd name="connsiteX2922" fmla="*/ 2172378 w 3222997"/>
              <a:gd name="connsiteY2922" fmla="*/ 2461393 h 10359982"/>
              <a:gd name="connsiteX2923" fmla="*/ 2152111 w 3222997"/>
              <a:gd name="connsiteY2923" fmla="*/ 2500509 h 10359982"/>
              <a:gd name="connsiteX2924" fmla="*/ 2097235 w 3222997"/>
              <a:gd name="connsiteY2924" fmla="*/ 2519381 h 10359982"/>
              <a:gd name="connsiteX2925" fmla="*/ 2122901 w 3222997"/>
              <a:gd name="connsiteY2925" fmla="*/ 2482850 h 10359982"/>
              <a:gd name="connsiteX2926" fmla="*/ 2172401 w 3222997"/>
              <a:gd name="connsiteY2926" fmla="*/ 2461393 h 10359982"/>
              <a:gd name="connsiteX2927" fmla="*/ 2084128 w 3222997"/>
              <a:gd name="connsiteY2927" fmla="*/ 2523933 h 10359982"/>
              <a:gd name="connsiteX2928" fmla="*/ 2032570 w 3222997"/>
              <a:gd name="connsiteY2928" fmla="*/ 2542073 h 10359982"/>
              <a:gd name="connsiteX2929" fmla="*/ 2062032 w 3222997"/>
              <a:gd name="connsiteY2929" fmla="*/ 2509750 h 10359982"/>
              <a:gd name="connsiteX2930" fmla="*/ 2108032 w 3222997"/>
              <a:gd name="connsiteY2930" fmla="*/ 2489369 h 10359982"/>
              <a:gd name="connsiteX2931" fmla="*/ 2084151 w 3222997"/>
              <a:gd name="connsiteY2931" fmla="*/ 2523933 h 10359982"/>
              <a:gd name="connsiteX2932" fmla="*/ 2080057 w 3222997"/>
              <a:gd name="connsiteY2932" fmla="*/ 2529995 h 10359982"/>
              <a:gd name="connsiteX2933" fmla="*/ 2055901 w 3222997"/>
              <a:gd name="connsiteY2933" fmla="*/ 2567372 h 10359982"/>
              <a:gd name="connsiteX2934" fmla="*/ 1997046 w 3222997"/>
              <a:gd name="connsiteY2934" fmla="*/ 2583888 h 10359982"/>
              <a:gd name="connsiteX2935" fmla="*/ 2026577 w 3222997"/>
              <a:gd name="connsiteY2935" fmla="*/ 2548866 h 10359982"/>
              <a:gd name="connsiteX2936" fmla="*/ 2080034 w 3222997"/>
              <a:gd name="connsiteY2936" fmla="*/ 2529995 h 10359982"/>
              <a:gd name="connsiteX2937" fmla="*/ 1984511 w 3222997"/>
              <a:gd name="connsiteY2937" fmla="*/ 2587502 h 10359982"/>
              <a:gd name="connsiteX2938" fmla="*/ 1928789 w 3222997"/>
              <a:gd name="connsiteY2938" fmla="*/ 2603926 h 10359982"/>
              <a:gd name="connsiteX2939" fmla="*/ 1962094 w 3222997"/>
              <a:gd name="connsiteY2939" fmla="*/ 2572610 h 10359982"/>
              <a:gd name="connsiteX2940" fmla="*/ 2012097 w 3222997"/>
              <a:gd name="connsiteY2940" fmla="*/ 2554105 h 10359982"/>
              <a:gd name="connsiteX2941" fmla="*/ 1984511 w 3222997"/>
              <a:gd name="connsiteY2941" fmla="*/ 2587502 h 10359982"/>
              <a:gd name="connsiteX2942" fmla="*/ 1972593 w 3222997"/>
              <a:gd name="connsiteY2942" fmla="*/ 2594593 h 10359982"/>
              <a:gd name="connsiteX2943" fmla="*/ 1980713 w 3222997"/>
              <a:gd name="connsiteY2943" fmla="*/ 2592260 h 10359982"/>
              <a:gd name="connsiteX2944" fmla="*/ 1953241 w 3222997"/>
              <a:gd name="connsiteY2944" fmla="*/ 2628471 h 10359982"/>
              <a:gd name="connsiteX2945" fmla="*/ 1890543 w 3222997"/>
              <a:gd name="connsiteY2945" fmla="*/ 2643225 h 10359982"/>
              <a:gd name="connsiteX2946" fmla="*/ 1923482 w 3222997"/>
              <a:gd name="connsiteY2946" fmla="*/ 2609187 h 10359982"/>
              <a:gd name="connsiteX2947" fmla="*/ 1972593 w 3222997"/>
              <a:gd name="connsiteY2947" fmla="*/ 2594593 h 10359982"/>
              <a:gd name="connsiteX2948" fmla="*/ 1878831 w 3222997"/>
              <a:gd name="connsiteY2948" fmla="*/ 2646084 h 10359982"/>
              <a:gd name="connsiteX2949" fmla="*/ 1819403 w 3222997"/>
              <a:gd name="connsiteY2949" fmla="*/ 2661136 h 10359982"/>
              <a:gd name="connsiteX2950" fmla="*/ 1855888 w 3222997"/>
              <a:gd name="connsiteY2950" fmla="*/ 2630506 h 10359982"/>
              <a:gd name="connsiteX2951" fmla="*/ 1909689 w 3222997"/>
              <a:gd name="connsiteY2951" fmla="*/ 2613419 h 10359982"/>
              <a:gd name="connsiteX2952" fmla="*/ 1878831 w 3222997"/>
              <a:gd name="connsiteY2952" fmla="*/ 2646084 h 10359982"/>
              <a:gd name="connsiteX2953" fmla="*/ 1875720 w 3222997"/>
              <a:gd name="connsiteY2953" fmla="*/ 2649538 h 10359982"/>
              <a:gd name="connsiteX2954" fmla="*/ 1859708 w 3222997"/>
              <a:gd name="connsiteY2954" fmla="*/ 2667747 h 10359982"/>
              <a:gd name="connsiteX2955" fmla="*/ 1845343 w 3222997"/>
              <a:gd name="connsiteY2955" fmla="*/ 2684994 h 10359982"/>
              <a:gd name="connsiteX2956" fmla="*/ 1779328 w 3222997"/>
              <a:gd name="connsiteY2956" fmla="*/ 2698307 h 10359982"/>
              <a:gd name="connsiteX2957" fmla="*/ 1814966 w 3222997"/>
              <a:gd name="connsiteY2957" fmla="*/ 2664979 h 10359982"/>
              <a:gd name="connsiteX2958" fmla="*/ 1875697 w 3222997"/>
              <a:gd name="connsiteY2958" fmla="*/ 2649515 h 10359982"/>
              <a:gd name="connsiteX2959" fmla="*/ 1779373 w 3222997"/>
              <a:gd name="connsiteY2959" fmla="*/ 2689935 h 10359982"/>
              <a:gd name="connsiteX2960" fmla="*/ 1768668 w 3222997"/>
              <a:gd name="connsiteY2960" fmla="*/ 2700549 h 10359982"/>
              <a:gd name="connsiteX2961" fmla="*/ 1705969 w 3222997"/>
              <a:gd name="connsiteY2961" fmla="*/ 2714503 h 10359982"/>
              <a:gd name="connsiteX2962" fmla="*/ 1745451 w 3222997"/>
              <a:gd name="connsiteY2962" fmla="*/ 2684216 h 10359982"/>
              <a:gd name="connsiteX2963" fmla="*/ 1802385 w 3222997"/>
              <a:gd name="connsiteY2963" fmla="*/ 2668319 h 10359982"/>
              <a:gd name="connsiteX2964" fmla="*/ 1779373 w 3222997"/>
              <a:gd name="connsiteY2964" fmla="*/ 2689912 h 10359982"/>
              <a:gd name="connsiteX2965" fmla="*/ 1777063 w 3222997"/>
              <a:gd name="connsiteY2965" fmla="*/ 2700549 h 10359982"/>
              <a:gd name="connsiteX2966" fmla="*/ 1843673 w 3222997"/>
              <a:gd name="connsiteY2966" fmla="*/ 2687076 h 10359982"/>
              <a:gd name="connsiteX2967" fmla="*/ 1814577 w 3222997"/>
              <a:gd name="connsiteY2967" fmla="*/ 2724911 h 10359982"/>
              <a:gd name="connsiteX2968" fmla="*/ 1743049 w 3222997"/>
              <a:gd name="connsiteY2968" fmla="*/ 2736211 h 10359982"/>
              <a:gd name="connsiteX2969" fmla="*/ 1777063 w 3222997"/>
              <a:gd name="connsiteY2969" fmla="*/ 2700549 h 10359982"/>
              <a:gd name="connsiteX2970" fmla="*/ 1823132 w 3222997"/>
              <a:gd name="connsiteY2970" fmla="*/ 2724476 h 10359982"/>
              <a:gd name="connsiteX2971" fmla="*/ 1896993 w 3222997"/>
              <a:gd name="connsiteY2971" fmla="*/ 2713839 h 10359982"/>
              <a:gd name="connsiteX2972" fmla="*/ 1752061 w 3222997"/>
              <a:gd name="connsiteY2972" fmla="*/ 3291244 h 10359982"/>
              <a:gd name="connsiteX2973" fmla="*/ 1799663 w 3222997"/>
              <a:gd name="connsiteY2973" fmla="*/ 3713009 h 10359982"/>
              <a:gd name="connsiteX2974" fmla="*/ 1811992 w 3222997"/>
              <a:gd name="connsiteY2974" fmla="*/ 3796319 h 10359982"/>
              <a:gd name="connsiteX2975" fmla="*/ 1867783 w 3222997"/>
              <a:gd name="connsiteY2975" fmla="*/ 4201477 h 10359982"/>
              <a:gd name="connsiteX2976" fmla="*/ 1804535 w 3222997"/>
              <a:gd name="connsiteY2976" fmla="*/ 4207310 h 10359982"/>
              <a:gd name="connsiteX2977" fmla="*/ 1731223 w 3222997"/>
              <a:gd name="connsiteY2977" fmla="*/ 3825667 h 10359982"/>
              <a:gd name="connsiteX2978" fmla="*/ 1714616 w 3222997"/>
              <a:gd name="connsiteY2978" fmla="*/ 3741168 h 10359982"/>
              <a:gd name="connsiteX2979" fmla="*/ 1652192 w 3222997"/>
              <a:gd name="connsiteY2979" fmla="*/ 3288042 h 10359982"/>
              <a:gd name="connsiteX2980" fmla="*/ 1754692 w 3222997"/>
              <a:gd name="connsiteY2980" fmla="*/ 2833566 h 10359982"/>
              <a:gd name="connsiteX2981" fmla="*/ 1823155 w 3222997"/>
              <a:gd name="connsiteY2981" fmla="*/ 2724499 h 10359982"/>
              <a:gd name="connsiteX2982" fmla="*/ 1819060 w 3222997"/>
              <a:gd name="connsiteY2982" fmla="*/ 3795107 h 10359982"/>
              <a:gd name="connsiteX2983" fmla="*/ 1806640 w 3222997"/>
              <a:gd name="connsiteY2983" fmla="*/ 3711156 h 10359982"/>
              <a:gd name="connsiteX2984" fmla="*/ 1759221 w 3222997"/>
              <a:gd name="connsiteY2984" fmla="*/ 3291244 h 10359982"/>
              <a:gd name="connsiteX2985" fmla="*/ 1849575 w 3222997"/>
              <a:gd name="connsiteY2985" fmla="*/ 2822426 h 10359982"/>
              <a:gd name="connsiteX2986" fmla="*/ 1906440 w 3222997"/>
              <a:gd name="connsiteY2986" fmla="*/ 2712535 h 10359982"/>
              <a:gd name="connsiteX2987" fmla="*/ 1981857 w 3222997"/>
              <a:gd name="connsiteY2987" fmla="*/ 2702425 h 10359982"/>
              <a:gd name="connsiteX2988" fmla="*/ 1857421 w 3222997"/>
              <a:gd name="connsiteY2988" fmla="*/ 3302315 h 10359982"/>
              <a:gd name="connsiteX2989" fmla="*/ 1890840 w 3222997"/>
              <a:gd name="connsiteY2989" fmla="*/ 3682837 h 10359982"/>
              <a:gd name="connsiteX2990" fmla="*/ 1898983 w 3222997"/>
              <a:gd name="connsiteY2990" fmla="*/ 3765438 h 10359982"/>
              <a:gd name="connsiteX2991" fmla="*/ 1933707 w 3222997"/>
              <a:gd name="connsiteY2991" fmla="*/ 4192373 h 10359982"/>
              <a:gd name="connsiteX2992" fmla="*/ 1874897 w 3222997"/>
              <a:gd name="connsiteY2992" fmla="*/ 4200631 h 10359982"/>
              <a:gd name="connsiteX2993" fmla="*/ 1819060 w 3222997"/>
              <a:gd name="connsiteY2993" fmla="*/ 3795084 h 10359982"/>
              <a:gd name="connsiteX2994" fmla="*/ 2054232 w 3222997"/>
              <a:gd name="connsiteY2994" fmla="*/ 4186997 h 10359982"/>
              <a:gd name="connsiteX2995" fmla="*/ 2051761 w 3222997"/>
              <a:gd name="connsiteY2995" fmla="*/ 4223803 h 10359982"/>
              <a:gd name="connsiteX2996" fmla="*/ 2005349 w 3222997"/>
              <a:gd name="connsiteY2996" fmla="*/ 4238649 h 10359982"/>
              <a:gd name="connsiteX2997" fmla="*/ 2005120 w 3222997"/>
              <a:gd name="connsiteY2997" fmla="*/ 4198892 h 10359982"/>
              <a:gd name="connsiteX2998" fmla="*/ 2054209 w 3222997"/>
              <a:gd name="connsiteY2998" fmla="*/ 4186997 h 10359982"/>
              <a:gd name="connsiteX2999" fmla="*/ 2100918 w 3222997"/>
              <a:gd name="connsiteY2999" fmla="*/ 4225519 h 10359982"/>
              <a:gd name="connsiteX3000" fmla="*/ 2095703 w 3222997"/>
              <a:gd name="connsiteY3000" fmla="*/ 4258527 h 10359982"/>
              <a:gd name="connsiteX3001" fmla="*/ 2057411 w 3222997"/>
              <a:gd name="connsiteY3001" fmla="*/ 4276758 h 10359982"/>
              <a:gd name="connsiteX3002" fmla="*/ 2060133 w 3222997"/>
              <a:gd name="connsiteY3002" fmla="*/ 4240684 h 10359982"/>
              <a:gd name="connsiteX3003" fmla="*/ 2100895 w 3222997"/>
              <a:gd name="connsiteY3003" fmla="*/ 4225519 h 10359982"/>
              <a:gd name="connsiteX3004" fmla="*/ 2086622 w 3222997"/>
              <a:gd name="connsiteY3004" fmla="*/ 4311962 h 10359982"/>
              <a:gd name="connsiteX3005" fmla="*/ 2052768 w 3222997"/>
              <a:gd name="connsiteY3005" fmla="*/ 4332000 h 10359982"/>
              <a:gd name="connsiteX3006" fmla="*/ 2055810 w 3222997"/>
              <a:gd name="connsiteY3006" fmla="*/ 4296842 h 10359982"/>
              <a:gd name="connsiteX3007" fmla="*/ 2092157 w 3222997"/>
              <a:gd name="connsiteY3007" fmla="*/ 4279960 h 10359982"/>
              <a:gd name="connsiteX3008" fmla="*/ 2086622 w 3222997"/>
              <a:gd name="connsiteY3008" fmla="*/ 4311962 h 10359982"/>
              <a:gd name="connsiteX3009" fmla="*/ 2042634 w 3222997"/>
              <a:gd name="connsiteY3009" fmla="*/ 4337605 h 10359982"/>
              <a:gd name="connsiteX3010" fmla="*/ 2004983 w 3222997"/>
              <a:gd name="connsiteY3010" fmla="*/ 4356980 h 10359982"/>
              <a:gd name="connsiteX3011" fmla="*/ 2005326 w 3222997"/>
              <a:gd name="connsiteY3011" fmla="*/ 4317360 h 10359982"/>
              <a:gd name="connsiteX3012" fmla="*/ 2045860 w 3222997"/>
              <a:gd name="connsiteY3012" fmla="*/ 4301142 h 10359982"/>
              <a:gd name="connsiteX3013" fmla="*/ 2042657 w 3222997"/>
              <a:gd name="connsiteY3013" fmla="*/ 4337605 h 10359982"/>
              <a:gd name="connsiteX3014" fmla="*/ 1996154 w 3222997"/>
              <a:gd name="connsiteY3014" fmla="*/ 4361212 h 10359982"/>
              <a:gd name="connsiteX3015" fmla="*/ 1989337 w 3222997"/>
              <a:gd name="connsiteY3015" fmla="*/ 4364414 h 10359982"/>
              <a:gd name="connsiteX3016" fmla="*/ 1954774 w 3222997"/>
              <a:gd name="connsiteY3016" fmla="*/ 4379466 h 10359982"/>
              <a:gd name="connsiteX3017" fmla="*/ 1951960 w 3222997"/>
              <a:gd name="connsiteY3017" fmla="*/ 4335706 h 10359982"/>
              <a:gd name="connsiteX3018" fmla="*/ 1996543 w 3222997"/>
              <a:gd name="connsiteY3018" fmla="*/ 4320632 h 10359982"/>
              <a:gd name="connsiteX3019" fmla="*/ 1996176 w 3222997"/>
              <a:gd name="connsiteY3019" fmla="*/ 4361212 h 10359982"/>
              <a:gd name="connsiteX3020" fmla="*/ 1944114 w 3222997"/>
              <a:gd name="connsiteY3020" fmla="*/ 4338131 h 10359982"/>
              <a:gd name="connsiteX3021" fmla="*/ 1946974 w 3222997"/>
              <a:gd name="connsiteY3021" fmla="*/ 4382668 h 10359982"/>
              <a:gd name="connsiteX3022" fmla="*/ 1901797 w 3222997"/>
              <a:gd name="connsiteY3022" fmla="*/ 4399481 h 10359982"/>
              <a:gd name="connsiteX3023" fmla="*/ 1895461 w 3222997"/>
              <a:gd name="connsiteY3023" fmla="*/ 4351718 h 10359982"/>
              <a:gd name="connsiteX3024" fmla="*/ 1944114 w 3222997"/>
              <a:gd name="connsiteY3024" fmla="*/ 4338108 h 10359982"/>
              <a:gd name="connsiteX3025" fmla="*/ 1894889 w 3222997"/>
              <a:gd name="connsiteY3025" fmla="*/ 4401860 h 10359982"/>
              <a:gd name="connsiteX3026" fmla="*/ 1845823 w 3222997"/>
              <a:gd name="connsiteY3026" fmla="*/ 4417049 h 10359982"/>
              <a:gd name="connsiteX3027" fmla="*/ 1835667 w 3222997"/>
              <a:gd name="connsiteY3027" fmla="*/ 4365375 h 10359982"/>
              <a:gd name="connsiteX3028" fmla="*/ 1888484 w 3222997"/>
              <a:gd name="connsiteY3028" fmla="*/ 4353526 h 10359982"/>
              <a:gd name="connsiteX3029" fmla="*/ 1894889 w 3222997"/>
              <a:gd name="connsiteY3029" fmla="*/ 4401860 h 10359982"/>
              <a:gd name="connsiteX3030" fmla="*/ 1839647 w 3222997"/>
              <a:gd name="connsiteY3030" fmla="*/ 4418765 h 10359982"/>
              <a:gd name="connsiteX3031" fmla="*/ 1786556 w 3222997"/>
              <a:gd name="connsiteY3031" fmla="*/ 4432192 h 10359982"/>
              <a:gd name="connsiteX3032" fmla="*/ 1772282 w 3222997"/>
              <a:gd name="connsiteY3032" fmla="*/ 4376606 h 10359982"/>
              <a:gd name="connsiteX3033" fmla="*/ 1778596 w 3222997"/>
              <a:gd name="connsiteY3033" fmla="*/ 4375646 h 10359982"/>
              <a:gd name="connsiteX3034" fmla="*/ 1829400 w 3222997"/>
              <a:gd name="connsiteY3034" fmla="*/ 4366633 h 10359982"/>
              <a:gd name="connsiteX3035" fmla="*/ 1839647 w 3222997"/>
              <a:gd name="connsiteY3035" fmla="*/ 4418765 h 10359982"/>
              <a:gd name="connsiteX3036" fmla="*/ 1781089 w 3222997"/>
              <a:gd name="connsiteY3036" fmla="*/ 4433427 h 10359982"/>
              <a:gd name="connsiteX3037" fmla="*/ 1723857 w 3222997"/>
              <a:gd name="connsiteY3037" fmla="*/ 4445139 h 10359982"/>
              <a:gd name="connsiteX3038" fmla="*/ 1705192 w 3222997"/>
              <a:gd name="connsiteY3038" fmla="*/ 4385573 h 10359982"/>
              <a:gd name="connsiteX3039" fmla="*/ 1766724 w 3222997"/>
              <a:gd name="connsiteY3039" fmla="*/ 4377407 h 10359982"/>
              <a:gd name="connsiteX3040" fmla="*/ 1781089 w 3222997"/>
              <a:gd name="connsiteY3040" fmla="*/ 4433404 h 10359982"/>
              <a:gd name="connsiteX3041" fmla="*/ 1719099 w 3222997"/>
              <a:gd name="connsiteY3041" fmla="*/ 4446031 h 10359982"/>
              <a:gd name="connsiteX3042" fmla="*/ 1658459 w 3222997"/>
              <a:gd name="connsiteY3042" fmla="*/ 4456188 h 10359982"/>
              <a:gd name="connsiteX3043" fmla="*/ 1635059 w 3222997"/>
              <a:gd name="connsiteY3043" fmla="*/ 4392641 h 10359982"/>
              <a:gd name="connsiteX3044" fmla="*/ 1700342 w 3222997"/>
              <a:gd name="connsiteY3044" fmla="*/ 4386168 h 10359982"/>
              <a:gd name="connsiteX3045" fmla="*/ 1719099 w 3222997"/>
              <a:gd name="connsiteY3045" fmla="*/ 4446031 h 10359982"/>
              <a:gd name="connsiteX3046" fmla="*/ 1654411 w 3222997"/>
              <a:gd name="connsiteY3046" fmla="*/ 4456805 h 10359982"/>
              <a:gd name="connsiteX3047" fmla="*/ 1588761 w 3222997"/>
              <a:gd name="connsiteY3047" fmla="*/ 4466184 h 10359982"/>
              <a:gd name="connsiteX3048" fmla="*/ 1560374 w 3222997"/>
              <a:gd name="connsiteY3048" fmla="*/ 4398475 h 10359982"/>
              <a:gd name="connsiteX3049" fmla="*/ 1630896 w 3222997"/>
              <a:gd name="connsiteY3049" fmla="*/ 4393007 h 10359982"/>
              <a:gd name="connsiteX3050" fmla="*/ 1654388 w 3222997"/>
              <a:gd name="connsiteY3050" fmla="*/ 4456805 h 10359982"/>
              <a:gd name="connsiteX3051" fmla="*/ 1724246 w 3222997"/>
              <a:gd name="connsiteY3051" fmla="*/ 4462409 h 10359982"/>
              <a:gd name="connsiteX3052" fmla="*/ 1743095 w 3222997"/>
              <a:gd name="connsiteY3052" fmla="*/ 4522135 h 10359982"/>
              <a:gd name="connsiteX3053" fmla="*/ 1688059 w 3222997"/>
              <a:gd name="connsiteY3053" fmla="*/ 4535929 h 10359982"/>
              <a:gd name="connsiteX3054" fmla="*/ 1664498 w 3222997"/>
              <a:gd name="connsiteY3054" fmla="*/ 4472520 h 10359982"/>
              <a:gd name="connsiteX3055" fmla="*/ 1724246 w 3222997"/>
              <a:gd name="connsiteY3055" fmla="*/ 4462409 h 10359982"/>
              <a:gd name="connsiteX3056" fmla="*/ 1684124 w 3222997"/>
              <a:gd name="connsiteY3056" fmla="*/ 4536844 h 10359982"/>
              <a:gd name="connsiteX3057" fmla="*/ 1624262 w 3222997"/>
              <a:gd name="connsiteY3057" fmla="*/ 4550043 h 10359982"/>
              <a:gd name="connsiteX3058" fmla="*/ 1595646 w 3222997"/>
              <a:gd name="connsiteY3058" fmla="*/ 4482471 h 10359982"/>
              <a:gd name="connsiteX3059" fmla="*/ 1660472 w 3222997"/>
              <a:gd name="connsiteY3059" fmla="*/ 4473161 h 10359982"/>
              <a:gd name="connsiteX3060" fmla="*/ 1684147 w 3222997"/>
              <a:gd name="connsiteY3060" fmla="*/ 4536844 h 10359982"/>
              <a:gd name="connsiteX3061" fmla="*/ 1621060 w 3222997"/>
              <a:gd name="connsiteY3061" fmla="*/ 4550706 h 10359982"/>
              <a:gd name="connsiteX3062" fmla="*/ 1572269 w 3222997"/>
              <a:gd name="connsiteY3062" fmla="*/ 4560771 h 10359982"/>
              <a:gd name="connsiteX3063" fmla="*/ 1557744 w 3222997"/>
              <a:gd name="connsiteY3063" fmla="*/ 4563745 h 10359982"/>
              <a:gd name="connsiteX3064" fmla="*/ 1523821 w 3222997"/>
              <a:gd name="connsiteY3064" fmla="*/ 4492101 h 10359982"/>
              <a:gd name="connsiteX3065" fmla="*/ 1592330 w 3222997"/>
              <a:gd name="connsiteY3065" fmla="*/ 4482928 h 10359982"/>
              <a:gd name="connsiteX3066" fmla="*/ 1621037 w 3222997"/>
              <a:gd name="connsiteY3066" fmla="*/ 4550706 h 10359982"/>
              <a:gd name="connsiteX3067" fmla="*/ 1555319 w 3222997"/>
              <a:gd name="connsiteY3067" fmla="*/ 4564225 h 10359982"/>
              <a:gd name="connsiteX3068" fmla="*/ 1489098 w 3222997"/>
              <a:gd name="connsiteY3068" fmla="*/ 4578042 h 10359982"/>
              <a:gd name="connsiteX3069" fmla="*/ 1449754 w 3222997"/>
              <a:gd name="connsiteY3069" fmla="*/ 4502532 h 10359982"/>
              <a:gd name="connsiteX3070" fmla="*/ 1494976 w 3222997"/>
              <a:gd name="connsiteY3070" fmla="*/ 4496013 h 10359982"/>
              <a:gd name="connsiteX3071" fmla="*/ 1521305 w 3222997"/>
              <a:gd name="connsiteY3071" fmla="*/ 4492421 h 10359982"/>
              <a:gd name="connsiteX3072" fmla="*/ 1555296 w 3222997"/>
              <a:gd name="connsiteY3072" fmla="*/ 4564225 h 10359982"/>
              <a:gd name="connsiteX3073" fmla="*/ 1487519 w 3222997"/>
              <a:gd name="connsiteY3073" fmla="*/ 4578385 h 10359982"/>
              <a:gd name="connsiteX3074" fmla="*/ 1419262 w 3222997"/>
              <a:gd name="connsiteY3074" fmla="*/ 4594145 h 10359982"/>
              <a:gd name="connsiteX3075" fmla="*/ 1374520 w 3222997"/>
              <a:gd name="connsiteY3075" fmla="*/ 4515227 h 10359982"/>
              <a:gd name="connsiteX3076" fmla="*/ 1448130 w 3222997"/>
              <a:gd name="connsiteY3076" fmla="*/ 4502761 h 10359982"/>
              <a:gd name="connsiteX3077" fmla="*/ 1487519 w 3222997"/>
              <a:gd name="connsiteY3077" fmla="*/ 4578385 h 10359982"/>
              <a:gd name="connsiteX3078" fmla="*/ 1495274 w 3222997"/>
              <a:gd name="connsiteY3078" fmla="*/ 4593230 h 10359982"/>
              <a:gd name="connsiteX3079" fmla="*/ 1534892 w 3222997"/>
              <a:gd name="connsiteY3079" fmla="*/ 4668511 h 10359982"/>
              <a:gd name="connsiteX3080" fmla="*/ 1472399 w 3222997"/>
              <a:gd name="connsiteY3080" fmla="*/ 4687040 h 10359982"/>
              <a:gd name="connsiteX3081" fmla="*/ 1427543 w 3222997"/>
              <a:gd name="connsiteY3081" fmla="*/ 4608717 h 10359982"/>
              <a:gd name="connsiteX3082" fmla="*/ 1495274 w 3222997"/>
              <a:gd name="connsiteY3082" fmla="*/ 4593230 h 10359982"/>
              <a:gd name="connsiteX3083" fmla="*/ 1471667 w 3222997"/>
              <a:gd name="connsiteY3083" fmla="*/ 4687268 h 10359982"/>
              <a:gd name="connsiteX3084" fmla="*/ 1195757 w 3222997"/>
              <a:gd name="connsiteY3084" fmla="*/ 4804708 h 10359982"/>
              <a:gd name="connsiteX3085" fmla="*/ 934806 w 3222997"/>
              <a:gd name="connsiteY3085" fmla="*/ 5022498 h 10359982"/>
              <a:gd name="connsiteX3086" fmla="*/ 695632 w 3222997"/>
              <a:gd name="connsiteY3086" fmla="*/ 5402631 h 10359982"/>
              <a:gd name="connsiteX3087" fmla="*/ 630874 w 3222997"/>
              <a:gd name="connsiteY3087" fmla="*/ 5557562 h 10359982"/>
              <a:gd name="connsiteX3088" fmla="*/ 616944 w 3222997"/>
              <a:gd name="connsiteY3088" fmla="*/ 5512819 h 10359982"/>
              <a:gd name="connsiteX3089" fmla="*/ 683371 w 3222997"/>
              <a:gd name="connsiteY3089" fmla="*/ 5313374 h 10359982"/>
              <a:gd name="connsiteX3090" fmla="*/ 906762 w 3222997"/>
              <a:gd name="connsiteY3090" fmla="*/ 4920820 h 10359982"/>
              <a:gd name="connsiteX3091" fmla="*/ 1159524 w 3222997"/>
              <a:gd name="connsiteY3091" fmla="*/ 4708794 h 10359982"/>
              <a:gd name="connsiteX3092" fmla="*/ 1426765 w 3222997"/>
              <a:gd name="connsiteY3092" fmla="*/ 4608922 h 10359982"/>
              <a:gd name="connsiteX3093" fmla="*/ 1471644 w 3222997"/>
              <a:gd name="connsiteY3093" fmla="*/ 4687291 h 10359982"/>
              <a:gd name="connsiteX3094" fmla="*/ 707595 w 3222997"/>
              <a:gd name="connsiteY3094" fmla="*/ 5409883 h 10359982"/>
              <a:gd name="connsiteX3095" fmla="*/ 944505 w 3222997"/>
              <a:gd name="connsiteY3095" fmla="*/ 5033203 h 10359982"/>
              <a:gd name="connsiteX3096" fmla="*/ 1202047 w 3222997"/>
              <a:gd name="connsiteY3096" fmla="*/ 4818295 h 10359982"/>
              <a:gd name="connsiteX3097" fmla="*/ 1479422 w 3222997"/>
              <a:gd name="connsiteY3097" fmla="*/ 4700765 h 10359982"/>
              <a:gd name="connsiteX3098" fmla="*/ 1524164 w 3222997"/>
              <a:gd name="connsiteY3098" fmla="*/ 4778287 h 10359982"/>
              <a:gd name="connsiteX3099" fmla="*/ 1238326 w 3222997"/>
              <a:gd name="connsiteY3099" fmla="*/ 4915193 h 10359982"/>
              <a:gd name="connsiteX3100" fmla="*/ 973121 w 3222997"/>
              <a:gd name="connsiteY3100" fmla="*/ 5135202 h 10359982"/>
              <a:gd name="connsiteX3101" fmla="*/ 720908 w 3222997"/>
              <a:gd name="connsiteY3101" fmla="*/ 5498796 h 10359982"/>
              <a:gd name="connsiteX3102" fmla="*/ 656082 w 3222997"/>
              <a:gd name="connsiteY3102" fmla="*/ 5628794 h 10359982"/>
              <a:gd name="connsiteX3103" fmla="*/ 638011 w 3222997"/>
              <a:gd name="connsiteY3103" fmla="*/ 5578812 h 10359982"/>
              <a:gd name="connsiteX3104" fmla="*/ 707595 w 3222997"/>
              <a:gd name="connsiteY3104" fmla="*/ 5409883 h 10359982"/>
              <a:gd name="connsiteX3105" fmla="*/ 645857 w 3222997"/>
              <a:gd name="connsiteY3105" fmla="*/ 5651966 h 10359982"/>
              <a:gd name="connsiteX3106" fmla="*/ 633070 w 3222997"/>
              <a:gd name="connsiteY3106" fmla="*/ 5682366 h 10359982"/>
              <a:gd name="connsiteX3107" fmla="*/ 619780 w 3222997"/>
              <a:gd name="connsiteY3107" fmla="*/ 5635976 h 10359982"/>
              <a:gd name="connsiteX3108" fmla="*/ 628816 w 3222997"/>
              <a:gd name="connsiteY3108" fmla="*/ 5606583 h 10359982"/>
              <a:gd name="connsiteX3109" fmla="*/ 645857 w 3222997"/>
              <a:gd name="connsiteY3109" fmla="*/ 5651989 h 10359982"/>
              <a:gd name="connsiteX3110" fmla="*/ 652697 w 3222997"/>
              <a:gd name="connsiteY3110" fmla="*/ 5669145 h 10359982"/>
              <a:gd name="connsiteX3111" fmla="*/ 660565 w 3222997"/>
              <a:gd name="connsiteY3111" fmla="*/ 5688383 h 10359982"/>
              <a:gd name="connsiteX3112" fmla="*/ 674038 w 3222997"/>
              <a:gd name="connsiteY3112" fmla="*/ 5719859 h 10359982"/>
              <a:gd name="connsiteX3113" fmla="*/ 656539 w 3222997"/>
              <a:gd name="connsiteY3113" fmla="*/ 5753232 h 10359982"/>
              <a:gd name="connsiteX3114" fmla="*/ 639201 w 3222997"/>
              <a:gd name="connsiteY3114" fmla="*/ 5702016 h 10359982"/>
              <a:gd name="connsiteX3115" fmla="*/ 652674 w 3222997"/>
              <a:gd name="connsiteY3115" fmla="*/ 5669145 h 10359982"/>
              <a:gd name="connsiteX3116" fmla="*/ 645994 w 3222997"/>
              <a:gd name="connsiteY3116" fmla="*/ 5774232 h 10359982"/>
              <a:gd name="connsiteX3117" fmla="*/ 630806 w 3222997"/>
              <a:gd name="connsiteY3117" fmla="*/ 5805982 h 10359982"/>
              <a:gd name="connsiteX3118" fmla="*/ 618339 w 3222997"/>
              <a:gd name="connsiteY3118" fmla="*/ 5758220 h 10359982"/>
              <a:gd name="connsiteX3119" fmla="*/ 629502 w 3222997"/>
              <a:gd name="connsiteY3119" fmla="*/ 5727110 h 10359982"/>
              <a:gd name="connsiteX3120" fmla="*/ 645994 w 3222997"/>
              <a:gd name="connsiteY3120" fmla="*/ 5774232 h 10359982"/>
              <a:gd name="connsiteX3121" fmla="*/ 651942 w 3222997"/>
              <a:gd name="connsiteY3121" fmla="*/ 5790107 h 10359982"/>
              <a:gd name="connsiteX3122" fmla="*/ 672620 w 3222997"/>
              <a:gd name="connsiteY3122" fmla="*/ 5842147 h 10359982"/>
              <a:gd name="connsiteX3123" fmla="*/ 652422 w 3222997"/>
              <a:gd name="connsiteY3123" fmla="*/ 5876276 h 10359982"/>
              <a:gd name="connsiteX3124" fmla="*/ 635998 w 3222997"/>
              <a:gd name="connsiteY3124" fmla="*/ 5824007 h 10359982"/>
              <a:gd name="connsiteX3125" fmla="*/ 651942 w 3222997"/>
              <a:gd name="connsiteY3125" fmla="*/ 5790107 h 10359982"/>
              <a:gd name="connsiteX3126" fmla="*/ 641671 w 3222997"/>
              <a:gd name="connsiteY3126" fmla="*/ 5895148 h 10359982"/>
              <a:gd name="connsiteX3127" fmla="*/ 623875 w 3222997"/>
              <a:gd name="connsiteY3127" fmla="*/ 5927767 h 10359982"/>
              <a:gd name="connsiteX3128" fmla="*/ 612415 w 3222997"/>
              <a:gd name="connsiteY3128" fmla="*/ 5878976 h 10359982"/>
              <a:gd name="connsiteX3129" fmla="*/ 625934 w 3222997"/>
              <a:gd name="connsiteY3129" fmla="*/ 5846722 h 10359982"/>
              <a:gd name="connsiteX3130" fmla="*/ 641671 w 3222997"/>
              <a:gd name="connsiteY3130" fmla="*/ 5895170 h 10359982"/>
              <a:gd name="connsiteX3131" fmla="*/ 646749 w 3222997"/>
              <a:gd name="connsiteY3131" fmla="*/ 5909719 h 10359982"/>
              <a:gd name="connsiteX3132" fmla="*/ 666581 w 3222997"/>
              <a:gd name="connsiteY3132" fmla="*/ 5962857 h 10359982"/>
              <a:gd name="connsiteX3133" fmla="*/ 643547 w 3222997"/>
              <a:gd name="connsiteY3133" fmla="*/ 5997330 h 10359982"/>
              <a:gd name="connsiteX3134" fmla="*/ 628198 w 3222997"/>
              <a:gd name="connsiteY3134" fmla="*/ 5944260 h 10359982"/>
              <a:gd name="connsiteX3135" fmla="*/ 646749 w 3222997"/>
              <a:gd name="connsiteY3135" fmla="*/ 5909696 h 10359982"/>
              <a:gd name="connsiteX3136" fmla="*/ 632727 w 3222997"/>
              <a:gd name="connsiteY3136" fmla="*/ 6014142 h 10359982"/>
              <a:gd name="connsiteX3137" fmla="*/ 612278 w 3222997"/>
              <a:gd name="connsiteY3137" fmla="*/ 6047265 h 10359982"/>
              <a:gd name="connsiteX3138" fmla="*/ 601938 w 3222997"/>
              <a:gd name="connsiteY3138" fmla="*/ 5997695 h 10359982"/>
              <a:gd name="connsiteX3139" fmla="*/ 617859 w 3222997"/>
              <a:gd name="connsiteY3139" fmla="*/ 5964573 h 10359982"/>
              <a:gd name="connsiteX3140" fmla="*/ 632704 w 3222997"/>
              <a:gd name="connsiteY3140" fmla="*/ 6014165 h 10359982"/>
              <a:gd name="connsiteX3141" fmla="*/ 637028 w 3222997"/>
              <a:gd name="connsiteY3141" fmla="*/ 6027478 h 10359982"/>
              <a:gd name="connsiteX3142" fmla="*/ 655853 w 3222997"/>
              <a:gd name="connsiteY3142" fmla="*/ 6081440 h 10359982"/>
              <a:gd name="connsiteX3143" fmla="*/ 629982 w 3222997"/>
              <a:gd name="connsiteY3143" fmla="*/ 6115820 h 10359982"/>
              <a:gd name="connsiteX3144" fmla="*/ 615800 w 3222997"/>
              <a:gd name="connsiteY3144" fmla="*/ 6062271 h 10359982"/>
              <a:gd name="connsiteX3145" fmla="*/ 637028 w 3222997"/>
              <a:gd name="connsiteY3145" fmla="*/ 6027455 h 10359982"/>
              <a:gd name="connsiteX3146" fmla="*/ 619163 w 3222997"/>
              <a:gd name="connsiteY3146" fmla="*/ 6130735 h 10359982"/>
              <a:gd name="connsiteX3147" fmla="*/ 596083 w 3222997"/>
              <a:gd name="connsiteY3147" fmla="*/ 6163903 h 10359982"/>
              <a:gd name="connsiteX3148" fmla="*/ 586956 w 3222997"/>
              <a:gd name="connsiteY3148" fmla="*/ 6113876 h 10359982"/>
              <a:gd name="connsiteX3149" fmla="*/ 605347 w 3222997"/>
              <a:gd name="connsiteY3149" fmla="*/ 6080319 h 10359982"/>
              <a:gd name="connsiteX3150" fmla="*/ 619163 w 3222997"/>
              <a:gd name="connsiteY3150" fmla="*/ 6130735 h 10359982"/>
              <a:gd name="connsiteX3151" fmla="*/ 617790 w 3222997"/>
              <a:gd name="connsiteY3151" fmla="*/ 6149927 h 10359982"/>
              <a:gd name="connsiteX3152" fmla="*/ 622800 w 3222997"/>
              <a:gd name="connsiteY3152" fmla="*/ 6142881 h 10359982"/>
              <a:gd name="connsiteX3153" fmla="*/ 640001 w 3222997"/>
              <a:gd name="connsiteY3153" fmla="*/ 6195836 h 10359982"/>
              <a:gd name="connsiteX3154" fmla="*/ 640527 w 3222997"/>
              <a:gd name="connsiteY3154" fmla="*/ 6197346 h 10359982"/>
              <a:gd name="connsiteX3155" fmla="*/ 611889 w 3222997"/>
              <a:gd name="connsiteY3155" fmla="*/ 6231292 h 10359982"/>
              <a:gd name="connsiteX3156" fmla="*/ 598942 w 3222997"/>
              <a:gd name="connsiteY3156" fmla="*/ 6177559 h 10359982"/>
              <a:gd name="connsiteX3157" fmla="*/ 617790 w 3222997"/>
              <a:gd name="connsiteY3157" fmla="*/ 6149927 h 10359982"/>
              <a:gd name="connsiteX3158" fmla="*/ 601252 w 3222997"/>
              <a:gd name="connsiteY3158" fmla="*/ 6244445 h 10359982"/>
              <a:gd name="connsiteX3159" fmla="*/ 575656 w 3222997"/>
              <a:gd name="connsiteY3159" fmla="*/ 6277385 h 10359982"/>
              <a:gd name="connsiteX3160" fmla="*/ 567741 w 3222997"/>
              <a:gd name="connsiteY3160" fmla="*/ 6227129 h 10359982"/>
              <a:gd name="connsiteX3161" fmla="*/ 588511 w 3222997"/>
              <a:gd name="connsiteY3161" fmla="*/ 6193526 h 10359982"/>
              <a:gd name="connsiteX3162" fmla="*/ 601229 w 3222997"/>
              <a:gd name="connsiteY3162" fmla="*/ 6244422 h 10359982"/>
              <a:gd name="connsiteX3163" fmla="*/ 604272 w 3222997"/>
              <a:gd name="connsiteY3163" fmla="*/ 6255402 h 10359982"/>
              <a:gd name="connsiteX3164" fmla="*/ 620650 w 3222997"/>
              <a:gd name="connsiteY3164" fmla="*/ 6309524 h 10359982"/>
              <a:gd name="connsiteX3165" fmla="*/ 620878 w 3222997"/>
              <a:gd name="connsiteY3165" fmla="*/ 6310233 h 10359982"/>
              <a:gd name="connsiteX3166" fmla="*/ 589678 w 3222997"/>
              <a:gd name="connsiteY3166" fmla="*/ 6343447 h 10359982"/>
              <a:gd name="connsiteX3167" fmla="*/ 577943 w 3222997"/>
              <a:gd name="connsiteY3167" fmla="*/ 6289669 h 10359982"/>
              <a:gd name="connsiteX3168" fmla="*/ 604272 w 3222997"/>
              <a:gd name="connsiteY3168" fmla="*/ 6255425 h 10359982"/>
              <a:gd name="connsiteX3169" fmla="*/ 579247 w 3222997"/>
              <a:gd name="connsiteY3169" fmla="*/ 6354999 h 10359982"/>
              <a:gd name="connsiteX3170" fmla="*/ 551295 w 3222997"/>
              <a:gd name="connsiteY3170" fmla="*/ 6387481 h 10359982"/>
              <a:gd name="connsiteX3171" fmla="*/ 544569 w 3222997"/>
              <a:gd name="connsiteY3171" fmla="*/ 6337180 h 10359982"/>
              <a:gd name="connsiteX3172" fmla="*/ 567650 w 3222997"/>
              <a:gd name="connsiteY3172" fmla="*/ 6303714 h 10359982"/>
              <a:gd name="connsiteX3173" fmla="*/ 579224 w 3222997"/>
              <a:gd name="connsiteY3173" fmla="*/ 6355022 h 10359982"/>
              <a:gd name="connsiteX3174" fmla="*/ 581763 w 3222997"/>
              <a:gd name="connsiteY3174" fmla="*/ 6364835 h 10359982"/>
              <a:gd name="connsiteX3175" fmla="*/ 597226 w 3222997"/>
              <a:gd name="connsiteY3175" fmla="*/ 6419849 h 10359982"/>
              <a:gd name="connsiteX3176" fmla="*/ 563647 w 3222997"/>
              <a:gd name="connsiteY3176" fmla="*/ 6452217 h 10359982"/>
              <a:gd name="connsiteX3177" fmla="*/ 553102 w 3222997"/>
              <a:gd name="connsiteY3177" fmla="*/ 6398461 h 10359982"/>
              <a:gd name="connsiteX3178" fmla="*/ 581763 w 3222997"/>
              <a:gd name="connsiteY3178" fmla="*/ 6364812 h 10359982"/>
              <a:gd name="connsiteX3179" fmla="*/ 553582 w 3222997"/>
              <a:gd name="connsiteY3179" fmla="*/ 6462373 h 10359982"/>
              <a:gd name="connsiteX3180" fmla="*/ 523479 w 3222997"/>
              <a:gd name="connsiteY3180" fmla="*/ 6494284 h 10359982"/>
              <a:gd name="connsiteX3181" fmla="*/ 517921 w 3222997"/>
              <a:gd name="connsiteY3181" fmla="*/ 6443959 h 10359982"/>
              <a:gd name="connsiteX3182" fmla="*/ 543083 w 3222997"/>
              <a:gd name="connsiteY3182" fmla="*/ 6410905 h 10359982"/>
              <a:gd name="connsiteX3183" fmla="*/ 553582 w 3222997"/>
              <a:gd name="connsiteY3183" fmla="*/ 6462373 h 10359982"/>
              <a:gd name="connsiteX3184" fmla="*/ 555595 w 3222997"/>
              <a:gd name="connsiteY3184" fmla="*/ 6471157 h 10359982"/>
              <a:gd name="connsiteX3185" fmla="*/ 569960 w 3222997"/>
              <a:gd name="connsiteY3185" fmla="*/ 6526148 h 10359982"/>
              <a:gd name="connsiteX3186" fmla="*/ 534276 w 3222997"/>
              <a:gd name="connsiteY3186" fmla="*/ 6557578 h 10359982"/>
              <a:gd name="connsiteX3187" fmla="*/ 524875 w 3222997"/>
              <a:gd name="connsiteY3187" fmla="*/ 6504006 h 10359982"/>
              <a:gd name="connsiteX3188" fmla="*/ 555572 w 3222997"/>
              <a:gd name="connsiteY3188" fmla="*/ 6471180 h 10359982"/>
              <a:gd name="connsiteX3189" fmla="*/ 524623 w 3222997"/>
              <a:gd name="connsiteY3189" fmla="*/ 6566522 h 10359982"/>
              <a:gd name="connsiteX3190" fmla="*/ 492690 w 3222997"/>
              <a:gd name="connsiteY3190" fmla="*/ 6597746 h 10359982"/>
              <a:gd name="connsiteX3191" fmla="*/ 488207 w 3222997"/>
              <a:gd name="connsiteY3191" fmla="*/ 6547491 h 10359982"/>
              <a:gd name="connsiteX3192" fmla="*/ 515199 w 3222997"/>
              <a:gd name="connsiteY3192" fmla="*/ 6514962 h 10359982"/>
              <a:gd name="connsiteX3193" fmla="*/ 524623 w 3222997"/>
              <a:gd name="connsiteY3193" fmla="*/ 6566522 h 10359982"/>
              <a:gd name="connsiteX3194" fmla="*/ 526293 w 3222997"/>
              <a:gd name="connsiteY3194" fmla="*/ 6574277 h 10359982"/>
              <a:gd name="connsiteX3195" fmla="*/ 539537 w 3222997"/>
              <a:gd name="connsiteY3195" fmla="*/ 6629268 h 10359982"/>
              <a:gd name="connsiteX3196" fmla="*/ 502046 w 3222997"/>
              <a:gd name="connsiteY3196" fmla="*/ 6659783 h 10359982"/>
              <a:gd name="connsiteX3197" fmla="*/ 493743 w 3222997"/>
              <a:gd name="connsiteY3197" fmla="*/ 6606347 h 10359982"/>
              <a:gd name="connsiteX3198" fmla="*/ 526293 w 3222997"/>
              <a:gd name="connsiteY3198" fmla="*/ 6574277 h 10359982"/>
              <a:gd name="connsiteX3199" fmla="*/ 492919 w 3222997"/>
              <a:gd name="connsiteY3199" fmla="*/ 6667606 h 10359982"/>
              <a:gd name="connsiteX3200" fmla="*/ 471303 w 3222997"/>
              <a:gd name="connsiteY3200" fmla="*/ 6686935 h 10359982"/>
              <a:gd name="connsiteX3201" fmla="*/ 459340 w 3222997"/>
              <a:gd name="connsiteY3201" fmla="*/ 6698166 h 10359982"/>
              <a:gd name="connsiteX3202" fmla="*/ 455886 w 3222997"/>
              <a:gd name="connsiteY3202" fmla="*/ 6648025 h 10359982"/>
              <a:gd name="connsiteX3203" fmla="*/ 484524 w 3222997"/>
              <a:gd name="connsiteY3203" fmla="*/ 6615978 h 10359982"/>
              <a:gd name="connsiteX3204" fmla="*/ 492919 w 3222997"/>
              <a:gd name="connsiteY3204" fmla="*/ 6667606 h 10359982"/>
              <a:gd name="connsiteX3205" fmla="*/ 494200 w 3222997"/>
              <a:gd name="connsiteY3205" fmla="*/ 6674400 h 10359982"/>
              <a:gd name="connsiteX3206" fmla="*/ 506392 w 3222997"/>
              <a:gd name="connsiteY3206" fmla="*/ 6729322 h 10359982"/>
              <a:gd name="connsiteX3207" fmla="*/ 467391 w 3222997"/>
              <a:gd name="connsiteY3207" fmla="*/ 6758991 h 10359982"/>
              <a:gd name="connsiteX3208" fmla="*/ 460117 w 3222997"/>
              <a:gd name="connsiteY3208" fmla="*/ 6705692 h 10359982"/>
              <a:gd name="connsiteX3209" fmla="*/ 494200 w 3222997"/>
              <a:gd name="connsiteY3209" fmla="*/ 6674400 h 10359982"/>
              <a:gd name="connsiteX3210" fmla="*/ 458791 w 3222997"/>
              <a:gd name="connsiteY3210" fmla="*/ 6765922 h 10359982"/>
              <a:gd name="connsiteX3211" fmla="*/ 451883 w 3222997"/>
              <a:gd name="connsiteY3211" fmla="*/ 6771572 h 10359982"/>
              <a:gd name="connsiteX3212" fmla="*/ 423861 w 3222997"/>
              <a:gd name="connsiteY3212" fmla="*/ 6795910 h 10359982"/>
              <a:gd name="connsiteX3213" fmla="*/ 421368 w 3222997"/>
              <a:gd name="connsiteY3213" fmla="*/ 6745723 h 10359982"/>
              <a:gd name="connsiteX3214" fmla="*/ 451425 w 3222997"/>
              <a:gd name="connsiteY3214" fmla="*/ 6714179 h 10359982"/>
              <a:gd name="connsiteX3215" fmla="*/ 458791 w 3222997"/>
              <a:gd name="connsiteY3215" fmla="*/ 6765922 h 10359982"/>
              <a:gd name="connsiteX3216" fmla="*/ 459820 w 3222997"/>
              <a:gd name="connsiteY3216" fmla="*/ 6771686 h 10359982"/>
              <a:gd name="connsiteX3217" fmla="*/ 470937 w 3222997"/>
              <a:gd name="connsiteY3217" fmla="*/ 6826677 h 10359982"/>
              <a:gd name="connsiteX3218" fmla="*/ 431845 w 3222997"/>
              <a:gd name="connsiteY3218" fmla="*/ 6854653 h 10359982"/>
              <a:gd name="connsiteX3219" fmla="*/ 430655 w 3222997"/>
              <a:gd name="connsiteY3219" fmla="*/ 6855568 h 10359982"/>
              <a:gd name="connsiteX3220" fmla="*/ 424388 w 3222997"/>
              <a:gd name="connsiteY3220" fmla="*/ 6802338 h 10359982"/>
              <a:gd name="connsiteX3221" fmla="*/ 459797 w 3222997"/>
              <a:gd name="connsiteY3221" fmla="*/ 6771709 h 10359982"/>
              <a:gd name="connsiteX3222" fmla="*/ 422695 w 3222997"/>
              <a:gd name="connsiteY3222" fmla="*/ 6861675 h 10359982"/>
              <a:gd name="connsiteX3223" fmla="*/ 386576 w 3222997"/>
              <a:gd name="connsiteY3223" fmla="*/ 6891252 h 10359982"/>
              <a:gd name="connsiteX3224" fmla="*/ 384998 w 3222997"/>
              <a:gd name="connsiteY3224" fmla="*/ 6841980 h 10359982"/>
              <a:gd name="connsiteX3225" fmla="*/ 384998 w 3222997"/>
              <a:gd name="connsiteY3225" fmla="*/ 6840996 h 10359982"/>
              <a:gd name="connsiteX3226" fmla="*/ 416267 w 3222997"/>
              <a:gd name="connsiteY3226" fmla="*/ 6809841 h 10359982"/>
              <a:gd name="connsiteX3227" fmla="*/ 422672 w 3222997"/>
              <a:gd name="connsiteY3227" fmla="*/ 6861675 h 10359982"/>
              <a:gd name="connsiteX3228" fmla="*/ 423427 w 3222997"/>
              <a:gd name="connsiteY3228" fmla="*/ 6866479 h 10359982"/>
              <a:gd name="connsiteX3229" fmla="*/ 433514 w 3222997"/>
              <a:gd name="connsiteY3229" fmla="*/ 6921515 h 10359982"/>
              <a:gd name="connsiteX3230" fmla="*/ 411303 w 3222997"/>
              <a:gd name="connsiteY3230" fmla="*/ 6936293 h 10359982"/>
              <a:gd name="connsiteX3231" fmla="*/ 392226 w 3222997"/>
              <a:gd name="connsiteY3231" fmla="*/ 6949789 h 10359982"/>
              <a:gd name="connsiteX3232" fmla="*/ 386942 w 3222997"/>
              <a:gd name="connsiteY3232" fmla="*/ 6896536 h 10359982"/>
              <a:gd name="connsiteX3233" fmla="*/ 423450 w 3222997"/>
              <a:gd name="connsiteY3233" fmla="*/ 6866456 h 10359982"/>
              <a:gd name="connsiteX3234" fmla="*/ 384861 w 3222997"/>
              <a:gd name="connsiteY3234" fmla="*/ 6955210 h 10359982"/>
              <a:gd name="connsiteX3235" fmla="*/ 347781 w 3222997"/>
              <a:gd name="connsiteY3235" fmla="*/ 6984467 h 10359982"/>
              <a:gd name="connsiteX3236" fmla="*/ 346958 w 3222997"/>
              <a:gd name="connsiteY3236" fmla="*/ 6949217 h 10359982"/>
              <a:gd name="connsiteX3237" fmla="*/ 347118 w 3222997"/>
              <a:gd name="connsiteY3237" fmla="*/ 6934074 h 10359982"/>
              <a:gd name="connsiteX3238" fmla="*/ 379394 w 3222997"/>
              <a:gd name="connsiteY3238" fmla="*/ 6903170 h 10359982"/>
              <a:gd name="connsiteX3239" fmla="*/ 384815 w 3222997"/>
              <a:gd name="connsiteY3239" fmla="*/ 6955210 h 10359982"/>
              <a:gd name="connsiteX3240" fmla="*/ 385387 w 3222997"/>
              <a:gd name="connsiteY3240" fmla="*/ 6959053 h 10359982"/>
              <a:gd name="connsiteX3241" fmla="*/ 394468 w 3222997"/>
              <a:gd name="connsiteY3241" fmla="*/ 7014227 h 10359982"/>
              <a:gd name="connsiteX3242" fmla="*/ 390259 w 3222997"/>
              <a:gd name="connsiteY3242" fmla="*/ 7016812 h 10359982"/>
              <a:gd name="connsiteX3243" fmla="*/ 352288 w 3222997"/>
              <a:gd name="connsiteY3243" fmla="*/ 7042112 h 10359982"/>
              <a:gd name="connsiteX3244" fmla="*/ 347964 w 3222997"/>
              <a:gd name="connsiteY3244" fmla="*/ 6988745 h 10359982"/>
              <a:gd name="connsiteX3245" fmla="*/ 385364 w 3222997"/>
              <a:gd name="connsiteY3245" fmla="*/ 6959053 h 10359982"/>
              <a:gd name="connsiteX3246" fmla="*/ 345631 w 3222997"/>
              <a:gd name="connsiteY3246" fmla="*/ 7046869 h 10359982"/>
              <a:gd name="connsiteX3247" fmla="*/ 307705 w 3222997"/>
              <a:gd name="connsiteY3247" fmla="*/ 7075966 h 10359982"/>
              <a:gd name="connsiteX3248" fmla="*/ 307385 w 3222997"/>
              <a:gd name="connsiteY3248" fmla="*/ 7054075 h 10359982"/>
              <a:gd name="connsiteX3249" fmla="*/ 307980 w 3222997"/>
              <a:gd name="connsiteY3249" fmla="*/ 7025253 h 10359982"/>
              <a:gd name="connsiteX3250" fmla="*/ 341125 w 3222997"/>
              <a:gd name="connsiteY3250" fmla="*/ 6994601 h 10359982"/>
              <a:gd name="connsiteX3251" fmla="*/ 345608 w 3222997"/>
              <a:gd name="connsiteY3251" fmla="*/ 7046892 h 10359982"/>
              <a:gd name="connsiteX3252" fmla="*/ 345974 w 3222997"/>
              <a:gd name="connsiteY3252" fmla="*/ 7049774 h 10359982"/>
              <a:gd name="connsiteX3253" fmla="*/ 354049 w 3222997"/>
              <a:gd name="connsiteY3253" fmla="*/ 7105108 h 10359982"/>
              <a:gd name="connsiteX3254" fmla="*/ 311182 w 3222997"/>
              <a:gd name="connsiteY3254" fmla="*/ 7132787 h 10359982"/>
              <a:gd name="connsiteX3255" fmla="*/ 307797 w 3222997"/>
              <a:gd name="connsiteY3255" fmla="*/ 7079192 h 10359982"/>
              <a:gd name="connsiteX3256" fmla="*/ 345974 w 3222997"/>
              <a:gd name="connsiteY3256" fmla="*/ 7049797 h 10359982"/>
              <a:gd name="connsiteX3257" fmla="*/ 305189 w 3222997"/>
              <a:gd name="connsiteY3257" fmla="*/ 7136928 h 10359982"/>
              <a:gd name="connsiteX3258" fmla="*/ 266554 w 3222997"/>
              <a:gd name="connsiteY3258" fmla="*/ 7166001 h 10359982"/>
              <a:gd name="connsiteX3259" fmla="*/ 266509 w 3222997"/>
              <a:gd name="connsiteY3259" fmla="*/ 7157171 h 10359982"/>
              <a:gd name="connsiteX3260" fmla="*/ 267698 w 3222997"/>
              <a:gd name="connsiteY3260" fmla="*/ 7114968 h 10359982"/>
              <a:gd name="connsiteX3261" fmla="*/ 301621 w 3222997"/>
              <a:gd name="connsiteY3261" fmla="*/ 7084316 h 10359982"/>
              <a:gd name="connsiteX3262" fmla="*/ 305189 w 3222997"/>
              <a:gd name="connsiteY3262" fmla="*/ 7136928 h 10359982"/>
              <a:gd name="connsiteX3263" fmla="*/ 305395 w 3222997"/>
              <a:gd name="connsiteY3263" fmla="*/ 7138872 h 10359982"/>
              <a:gd name="connsiteX3264" fmla="*/ 312486 w 3222997"/>
              <a:gd name="connsiteY3264" fmla="*/ 7194503 h 10359982"/>
              <a:gd name="connsiteX3265" fmla="*/ 269071 w 3222997"/>
              <a:gd name="connsiteY3265" fmla="*/ 7222090 h 10359982"/>
              <a:gd name="connsiteX3266" fmla="*/ 266600 w 3222997"/>
              <a:gd name="connsiteY3266" fmla="*/ 7168151 h 10359982"/>
              <a:gd name="connsiteX3267" fmla="*/ 305395 w 3222997"/>
              <a:gd name="connsiteY3267" fmla="*/ 7138894 h 10359982"/>
              <a:gd name="connsiteX3268" fmla="*/ 263764 w 3222997"/>
              <a:gd name="connsiteY3268" fmla="*/ 7225705 h 10359982"/>
              <a:gd name="connsiteX3269" fmla="*/ 224511 w 3222997"/>
              <a:gd name="connsiteY3269" fmla="*/ 7254893 h 10359982"/>
              <a:gd name="connsiteX3270" fmla="*/ 226501 w 3222997"/>
              <a:gd name="connsiteY3270" fmla="*/ 7203333 h 10359982"/>
              <a:gd name="connsiteX3271" fmla="*/ 261110 w 3222997"/>
              <a:gd name="connsiteY3271" fmla="*/ 7172612 h 10359982"/>
              <a:gd name="connsiteX3272" fmla="*/ 263764 w 3222997"/>
              <a:gd name="connsiteY3272" fmla="*/ 7225705 h 10359982"/>
              <a:gd name="connsiteX3273" fmla="*/ 263832 w 3222997"/>
              <a:gd name="connsiteY3273" fmla="*/ 7226596 h 10359982"/>
              <a:gd name="connsiteX3274" fmla="*/ 313561 w 3222997"/>
              <a:gd name="connsiteY3274" fmla="*/ 7481193 h 10359982"/>
              <a:gd name="connsiteX3275" fmla="*/ 864628 w 3222997"/>
              <a:gd name="connsiteY3275" fmla="*/ 8163410 h 10359982"/>
              <a:gd name="connsiteX3276" fmla="*/ 2203098 w 3222997"/>
              <a:gd name="connsiteY3276" fmla="*/ 8863583 h 10359982"/>
              <a:gd name="connsiteX3277" fmla="*/ 2734904 w 3222997"/>
              <a:gd name="connsiteY3277" fmla="*/ 9230403 h 10359982"/>
              <a:gd name="connsiteX3278" fmla="*/ 2900263 w 3222997"/>
              <a:gd name="connsiteY3278" fmla="*/ 9468210 h 10359982"/>
              <a:gd name="connsiteX3279" fmla="*/ 2873248 w 3222997"/>
              <a:gd name="connsiteY3279" fmla="*/ 9493097 h 10359982"/>
              <a:gd name="connsiteX3280" fmla="*/ 2833996 w 3222997"/>
              <a:gd name="connsiteY3280" fmla="*/ 9423969 h 10359982"/>
              <a:gd name="connsiteX3281" fmla="*/ 2276319 w 3222997"/>
              <a:gd name="connsiteY3281" fmla="*/ 8971003 h 10359982"/>
              <a:gd name="connsiteX3282" fmla="*/ 1074202 w 3222997"/>
              <a:gd name="connsiteY3282" fmla="*/ 8392683 h 10359982"/>
              <a:gd name="connsiteX3283" fmla="*/ 563052 w 3222997"/>
              <a:gd name="connsiteY3283" fmla="*/ 8033161 h 10359982"/>
              <a:gd name="connsiteX3284" fmla="*/ 268339 w 3222997"/>
              <a:gd name="connsiteY3284" fmla="*/ 7556199 h 10359982"/>
              <a:gd name="connsiteX3285" fmla="*/ 224534 w 3222997"/>
              <a:gd name="connsiteY3285" fmla="*/ 7259056 h 10359982"/>
              <a:gd name="connsiteX3286" fmla="*/ 224534 w 3222997"/>
              <a:gd name="connsiteY3286" fmla="*/ 7255945 h 10359982"/>
              <a:gd name="connsiteX3287" fmla="*/ 263855 w 3222997"/>
              <a:gd name="connsiteY3287" fmla="*/ 7226665 h 10359982"/>
              <a:gd name="connsiteX3288" fmla="*/ 263741 w 3222997"/>
              <a:gd name="connsiteY3288" fmla="*/ 7557709 h 10359982"/>
              <a:gd name="connsiteX3289" fmla="*/ 808723 w 3222997"/>
              <a:gd name="connsiteY3289" fmla="*/ 8237341 h 10359982"/>
              <a:gd name="connsiteX3290" fmla="*/ 2168489 w 3222997"/>
              <a:gd name="connsiteY3290" fmla="*/ 8920267 h 10359982"/>
              <a:gd name="connsiteX3291" fmla="*/ 2712350 w 3222997"/>
              <a:gd name="connsiteY3291" fmla="*/ 9283381 h 10359982"/>
              <a:gd name="connsiteX3292" fmla="*/ 2869474 w 3222997"/>
              <a:gd name="connsiteY3292" fmla="*/ 9496437 h 10359982"/>
              <a:gd name="connsiteX3293" fmla="*/ 2840149 w 3222997"/>
              <a:gd name="connsiteY3293" fmla="*/ 9522193 h 10359982"/>
              <a:gd name="connsiteX3294" fmla="*/ 2813592 w 3222997"/>
              <a:gd name="connsiteY3294" fmla="*/ 9478205 h 10359982"/>
              <a:gd name="connsiteX3295" fmla="*/ 2243586 w 3222997"/>
              <a:gd name="connsiteY3295" fmla="*/ 9027344 h 10359982"/>
              <a:gd name="connsiteX3296" fmla="*/ 1020539 w 3222997"/>
              <a:gd name="connsiteY3296" fmla="*/ 8464144 h 10359982"/>
              <a:gd name="connsiteX3297" fmla="*/ 506026 w 3222997"/>
              <a:gd name="connsiteY3297" fmla="*/ 8110272 h 10359982"/>
              <a:gd name="connsiteX3298" fmla="*/ 217718 w 3222997"/>
              <a:gd name="connsiteY3298" fmla="*/ 7633081 h 10359982"/>
              <a:gd name="connsiteX3299" fmla="*/ 181416 w 3222997"/>
              <a:gd name="connsiteY3299" fmla="*/ 7360002 h 10359982"/>
              <a:gd name="connsiteX3300" fmla="*/ 184458 w 3222997"/>
              <a:gd name="connsiteY3300" fmla="*/ 7290600 h 10359982"/>
              <a:gd name="connsiteX3301" fmla="*/ 219685 w 3222997"/>
              <a:gd name="connsiteY3301" fmla="*/ 7259696 h 10359982"/>
              <a:gd name="connsiteX3302" fmla="*/ 263695 w 3222997"/>
              <a:gd name="connsiteY3302" fmla="*/ 7557686 h 10359982"/>
              <a:gd name="connsiteX3303" fmla="*/ 2877892 w 3222997"/>
              <a:gd name="connsiteY3303" fmla="*/ 9514233 h 10359982"/>
              <a:gd name="connsiteX3304" fmla="*/ 2884663 w 3222997"/>
              <a:gd name="connsiteY3304" fmla="*/ 9529719 h 10359982"/>
              <a:gd name="connsiteX3305" fmla="*/ 2857259 w 3222997"/>
              <a:gd name="connsiteY3305" fmla="*/ 9555134 h 10359982"/>
              <a:gd name="connsiteX3306" fmla="*/ 2849322 w 3222997"/>
              <a:gd name="connsiteY3306" fmla="*/ 9539281 h 10359982"/>
              <a:gd name="connsiteX3307" fmla="*/ 2877869 w 3222997"/>
              <a:gd name="connsiteY3307" fmla="*/ 9514256 h 10359982"/>
              <a:gd name="connsiteX3308" fmla="*/ 2854125 w 3222997"/>
              <a:gd name="connsiteY3308" fmla="*/ 9557947 h 10359982"/>
              <a:gd name="connsiteX3309" fmla="*/ 2824457 w 3222997"/>
              <a:gd name="connsiteY3309" fmla="*/ 9584207 h 10359982"/>
              <a:gd name="connsiteX3310" fmla="*/ 2815307 w 3222997"/>
              <a:gd name="connsiteY3310" fmla="*/ 9567966 h 10359982"/>
              <a:gd name="connsiteX3311" fmla="*/ 2846165 w 3222997"/>
              <a:gd name="connsiteY3311" fmla="*/ 9541981 h 10359982"/>
              <a:gd name="connsiteX3312" fmla="*/ 2854125 w 3222997"/>
              <a:gd name="connsiteY3312" fmla="*/ 9557947 h 10359982"/>
              <a:gd name="connsiteX3313" fmla="*/ 2862063 w 3222997"/>
              <a:gd name="connsiteY3313" fmla="*/ 9575034 h 10359982"/>
              <a:gd name="connsiteX3314" fmla="*/ 2869016 w 3222997"/>
              <a:gd name="connsiteY3314" fmla="*/ 9591253 h 10359982"/>
              <a:gd name="connsiteX3315" fmla="*/ 2841247 w 3222997"/>
              <a:gd name="connsiteY3315" fmla="*/ 9617193 h 10359982"/>
              <a:gd name="connsiteX3316" fmla="*/ 2833127 w 3222997"/>
              <a:gd name="connsiteY3316" fmla="*/ 9600608 h 10359982"/>
              <a:gd name="connsiteX3317" fmla="*/ 2862086 w 3222997"/>
              <a:gd name="connsiteY3317" fmla="*/ 9575034 h 10359982"/>
              <a:gd name="connsiteX3318" fmla="*/ 2838754 w 3222997"/>
              <a:gd name="connsiteY3318" fmla="*/ 9619434 h 10359982"/>
              <a:gd name="connsiteX3319" fmla="*/ 2808742 w 3222997"/>
              <a:gd name="connsiteY3319" fmla="*/ 9646197 h 10359982"/>
              <a:gd name="connsiteX3320" fmla="*/ 2799341 w 3222997"/>
              <a:gd name="connsiteY3320" fmla="*/ 9629270 h 10359982"/>
              <a:gd name="connsiteX3321" fmla="*/ 2830588 w 3222997"/>
              <a:gd name="connsiteY3321" fmla="*/ 9602781 h 10359982"/>
              <a:gd name="connsiteX3322" fmla="*/ 2838754 w 3222997"/>
              <a:gd name="connsiteY3322" fmla="*/ 9619434 h 10359982"/>
              <a:gd name="connsiteX3323" fmla="*/ 2846234 w 3222997"/>
              <a:gd name="connsiteY3323" fmla="*/ 9635813 h 10359982"/>
              <a:gd name="connsiteX3324" fmla="*/ 2853347 w 3222997"/>
              <a:gd name="connsiteY3324" fmla="*/ 9652740 h 10359982"/>
              <a:gd name="connsiteX3325" fmla="*/ 2825212 w 3222997"/>
              <a:gd name="connsiteY3325" fmla="*/ 9679184 h 10359982"/>
              <a:gd name="connsiteX3326" fmla="*/ 2816863 w 3222997"/>
              <a:gd name="connsiteY3326" fmla="*/ 9661912 h 10359982"/>
              <a:gd name="connsiteX3327" fmla="*/ 2846234 w 3222997"/>
              <a:gd name="connsiteY3327" fmla="*/ 9635813 h 10359982"/>
              <a:gd name="connsiteX3328" fmla="*/ 2859684 w 3222997"/>
              <a:gd name="connsiteY3328" fmla="*/ 9669118 h 10359982"/>
              <a:gd name="connsiteX3329" fmla="*/ 2865723 w 3222997"/>
              <a:gd name="connsiteY3329" fmla="*/ 9686228 h 10359982"/>
              <a:gd name="connsiteX3330" fmla="*/ 2839463 w 3222997"/>
              <a:gd name="connsiteY3330" fmla="*/ 9712420 h 10359982"/>
              <a:gd name="connsiteX3331" fmla="*/ 2832189 w 3222997"/>
              <a:gd name="connsiteY3331" fmla="*/ 9694829 h 10359982"/>
              <a:gd name="connsiteX3332" fmla="*/ 2859684 w 3222997"/>
              <a:gd name="connsiteY3332" fmla="*/ 9669118 h 10359982"/>
              <a:gd name="connsiteX3333" fmla="*/ 2871006 w 3222997"/>
              <a:gd name="connsiteY3333" fmla="*/ 9702698 h 10359982"/>
              <a:gd name="connsiteX3334" fmla="*/ 2875970 w 3222997"/>
              <a:gd name="connsiteY3334" fmla="*/ 9719900 h 10359982"/>
              <a:gd name="connsiteX3335" fmla="*/ 2851563 w 3222997"/>
              <a:gd name="connsiteY3335" fmla="*/ 9745794 h 10359982"/>
              <a:gd name="connsiteX3336" fmla="*/ 2845410 w 3222997"/>
              <a:gd name="connsiteY3336" fmla="*/ 9728044 h 10359982"/>
              <a:gd name="connsiteX3337" fmla="*/ 2871029 w 3222997"/>
              <a:gd name="connsiteY3337" fmla="*/ 9702722 h 10359982"/>
              <a:gd name="connsiteX3338" fmla="*/ 2880225 w 3222997"/>
              <a:gd name="connsiteY3338" fmla="*/ 9736462 h 10359982"/>
              <a:gd name="connsiteX3339" fmla="*/ 2884137 w 3222997"/>
              <a:gd name="connsiteY3339" fmla="*/ 9753686 h 10359982"/>
              <a:gd name="connsiteX3340" fmla="*/ 2861537 w 3222997"/>
              <a:gd name="connsiteY3340" fmla="*/ 9779306 h 10359982"/>
              <a:gd name="connsiteX3341" fmla="*/ 2856481 w 3222997"/>
              <a:gd name="connsiteY3341" fmla="*/ 9761463 h 10359982"/>
              <a:gd name="connsiteX3342" fmla="*/ 2880225 w 3222997"/>
              <a:gd name="connsiteY3342" fmla="*/ 9736484 h 10359982"/>
              <a:gd name="connsiteX3343" fmla="*/ 2887453 w 3222997"/>
              <a:gd name="connsiteY3343" fmla="*/ 9770476 h 10359982"/>
              <a:gd name="connsiteX3344" fmla="*/ 2890335 w 3222997"/>
              <a:gd name="connsiteY3344" fmla="*/ 9787586 h 10359982"/>
              <a:gd name="connsiteX3345" fmla="*/ 2869543 w 3222997"/>
              <a:gd name="connsiteY3345" fmla="*/ 9812840 h 10359982"/>
              <a:gd name="connsiteX3346" fmla="*/ 2865540 w 3222997"/>
              <a:gd name="connsiteY3346" fmla="*/ 9794975 h 10359982"/>
              <a:gd name="connsiteX3347" fmla="*/ 2871556 w 3222997"/>
              <a:gd name="connsiteY3347" fmla="*/ 9788433 h 10359982"/>
              <a:gd name="connsiteX3348" fmla="*/ 2887476 w 3222997"/>
              <a:gd name="connsiteY3348" fmla="*/ 9770476 h 10359982"/>
              <a:gd name="connsiteX3349" fmla="*/ 2892692 w 3222997"/>
              <a:gd name="connsiteY3349" fmla="*/ 9804674 h 10359982"/>
              <a:gd name="connsiteX3350" fmla="*/ 2894590 w 3222997"/>
              <a:gd name="connsiteY3350" fmla="*/ 9821671 h 10359982"/>
              <a:gd name="connsiteX3351" fmla="*/ 2875559 w 3222997"/>
              <a:gd name="connsiteY3351" fmla="*/ 9846489 h 10359982"/>
              <a:gd name="connsiteX3352" fmla="*/ 2872585 w 3222997"/>
              <a:gd name="connsiteY3352" fmla="*/ 9828715 h 10359982"/>
              <a:gd name="connsiteX3353" fmla="*/ 2892692 w 3222997"/>
              <a:gd name="connsiteY3353" fmla="*/ 9804697 h 10359982"/>
              <a:gd name="connsiteX3354" fmla="*/ 2896054 w 3222997"/>
              <a:gd name="connsiteY3354" fmla="*/ 9839192 h 10359982"/>
              <a:gd name="connsiteX3355" fmla="*/ 2896992 w 3222997"/>
              <a:gd name="connsiteY3355" fmla="*/ 9855983 h 10359982"/>
              <a:gd name="connsiteX3356" fmla="*/ 2879722 w 3222997"/>
              <a:gd name="connsiteY3356" fmla="*/ 9880229 h 10359982"/>
              <a:gd name="connsiteX3357" fmla="*/ 2877754 w 3222997"/>
              <a:gd name="connsiteY3357" fmla="*/ 9862570 h 10359982"/>
              <a:gd name="connsiteX3358" fmla="*/ 2896054 w 3222997"/>
              <a:gd name="connsiteY3358" fmla="*/ 9839192 h 10359982"/>
              <a:gd name="connsiteX3359" fmla="*/ 2897541 w 3222997"/>
              <a:gd name="connsiteY3359" fmla="*/ 9874099 h 10359982"/>
              <a:gd name="connsiteX3360" fmla="*/ 2897632 w 3222997"/>
              <a:gd name="connsiteY3360" fmla="*/ 9885011 h 10359982"/>
              <a:gd name="connsiteX3361" fmla="*/ 2897587 w 3222997"/>
              <a:gd name="connsiteY3361" fmla="*/ 9890706 h 10359982"/>
              <a:gd name="connsiteX3362" fmla="*/ 2882101 w 3222997"/>
              <a:gd name="connsiteY3362" fmla="*/ 9914153 h 10359982"/>
              <a:gd name="connsiteX3363" fmla="*/ 2881094 w 3222997"/>
              <a:gd name="connsiteY3363" fmla="*/ 9896631 h 10359982"/>
              <a:gd name="connsiteX3364" fmla="*/ 2897541 w 3222997"/>
              <a:gd name="connsiteY3364" fmla="*/ 9874122 h 10359982"/>
              <a:gd name="connsiteX3365" fmla="*/ 2897335 w 3222997"/>
              <a:gd name="connsiteY3365" fmla="*/ 9909303 h 10359982"/>
              <a:gd name="connsiteX3366" fmla="*/ 2896877 w 3222997"/>
              <a:gd name="connsiteY3366" fmla="*/ 9925018 h 10359982"/>
              <a:gd name="connsiteX3367" fmla="*/ 2882741 w 3222997"/>
              <a:gd name="connsiteY3367" fmla="*/ 9948213 h 10359982"/>
              <a:gd name="connsiteX3368" fmla="*/ 2882787 w 3222997"/>
              <a:gd name="connsiteY3368" fmla="*/ 9944507 h 10359982"/>
              <a:gd name="connsiteX3369" fmla="*/ 2882650 w 3222997"/>
              <a:gd name="connsiteY3369" fmla="*/ 9930898 h 10359982"/>
              <a:gd name="connsiteX3370" fmla="*/ 2897335 w 3222997"/>
              <a:gd name="connsiteY3370" fmla="*/ 9909303 h 10359982"/>
              <a:gd name="connsiteX3371" fmla="*/ 2910625 w 3222997"/>
              <a:gd name="connsiteY3371" fmla="*/ 9919528 h 10359982"/>
              <a:gd name="connsiteX3372" fmla="*/ 2909504 w 3222997"/>
              <a:gd name="connsiteY3372" fmla="*/ 9931286 h 10359982"/>
              <a:gd name="connsiteX3373" fmla="*/ 2898662 w 3222997"/>
              <a:gd name="connsiteY3373" fmla="*/ 9952239 h 10359982"/>
              <a:gd name="connsiteX3374" fmla="*/ 2899416 w 3222997"/>
              <a:gd name="connsiteY3374" fmla="*/ 9938537 h 10359982"/>
              <a:gd name="connsiteX3375" fmla="*/ 2910625 w 3222997"/>
              <a:gd name="connsiteY3375" fmla="*/ 9919528 h 10359982"/>
              <a:gd name="connsiteX3376" fmla="*/ 2896008 w 3222997"/>
              <a:gd name="connsiteY3376" fmla="*/ 9944141 h 10359982"/>
              <a:gd name="connsiteX3377" fmla="*/ 2895047 w 3222997"/>
              <a:gd name="connsiteY3377" fmla="*/ 9958987 h 10359982"/>
              <a:gd name="connsiteX3378" fmla="*/ 2882124 w 3222997"/>
              <a:gd name="connsiteY3378" fmla="*/ 9981908 h 10359982"/>
              <a:gd name="connsiteX3379" fmla="*/ 2882581 w 3222997"/>
              <a:gd name="connsiteY3379" fmla="*/ 9965346 h 10359982"/>
              <a:gd name="connsiteX3380" fmla="*/ 2895985 w 3222997"/>
              <a:gd name="connsiteY3380" fmla="*/ 9944119 h 10359982"/>
              <a:gd name="connsiteX3381" fmla="*/ 2893469 w 3222997"/>
              <a:gd name="connsiteY3381" fmla="*/ 9978751 h 10359982"/>
              <a:gd name="connsiteX3382" fmla="*/ 2892165 w 3222997"/>
              <a:gd name="connsiteY3382" fmla="*/ 9992247 h 10359982"/>
              <a:gd name="connsiteX3383" fmla="*/ 2880454 w 3222997"/>
              <a:gd name="connsiteY3383" fmla="*/ 10014962 h 10359982"/>
              <a:gd name="connsiteX3384" fmla="*/ 2881369 w 3222997"/>
              <a:gd name="connsiteY3384" fmla="*/ 9999453 h 10359982"/>
              <a:gd name="connsiteX3385" fmla="*/ 2893469 w 3222997"/>
              <a:gd name="connsiteY3385" fmla="*/ 9978774 h 10359982"/>
              <a:gd name="connsiteX3386" fmla="*/ 2897221 w 3222997"/>
              <a:gd name="connsiteY3386" fmla="*/ 9972072 h 10359982"/>
              <a:gd name="connsiteX3387" fmla="*/ 2900789 w 3222997"/>
              <a:gd name="connsiteY3387" fmla="*/ 9965667 h 10359982"/>
              <a:gd name="connsiteX3388" fmla="*/ 2906851 w 3222997"/>
              <a:gd name="connsiteY3388" fmla="*/ 9954390 h 10359982"/>
              <a:gd name="connsiteX3389" fmla="*/ 2905638 w 3222997"/>
              <a:gd name="connsiteY3389" fmla="*/ 9963905 h 10359982"/>
              <a:gd name="connsiteX3390" fmla="*/ 2896191 w 3222997"/>
              <a:gd name="connsiteY3390" fmla="*/ 9984081 h 10359982"/>
              <a:gd name="connsiteX3391" fmla="*/ 2897243 w 3222997"/>
              <a:gd name="connsiteY3391" fmla="*/ 9972072 h 10359982"/>
              <a:gd name="connsiteX3392" fmla="*/ 2915314 w 3222997"/>
              <a:gd name="connsiteY3392" fmla="*/ 9911202 h 10359982"/>
              <a:gd name="connsiteX3393" fmla="*/ 2917510 w 3222997"/>
              <a:gd name="connsiteY3393" fmla="*/ 9907290 h 10359982"/>
              <a:gd name="connsiteX3394" fmla="*/ 2923915 w 3222997"/>
              <a:gd name="connsiteY3394" fmla="*/ 9895487 h 10359982"/>
              <a:gd name="connsiteX3395" fmla="*/ 2922954 w 3222997"/>
              <a:gd name="connsiteY3395" fmla="*/ 9902990 h 10359982"/>
              <a:gd name="connsiteX3396" fmla="*/ 2914468 w 3222997"/>
              <a:gd name="connsiteY3396" fmla="*/ 9921130 h 10359982"/>
              <a:gd name="connsiteX3397" fmla="*/ 2915337 w 3222997"/>
              <a:gd name="connsiteY3397" fmla="*/ 9911202 h 10359982"/>
              <a:gd name="connsiteX3398" fmla="*/ 2916870 w 3222997"/>
              <a:gd name="connsiteY3398" fmla="*/ 9889471 h 10359982"/>
              <a:gd name="connsiteX3399" fmla="*/ 2917487 w 3222997"/>
              <a:gd name="connsiteY3399" fmla="*/ 9877531 h 10359982"/>
              <a:gd name="connsiteX3400" fmla="*/ 2927781 w 3222997"/>
              <a:gd name="connsiteY3400" fmla="*/ 9860168 h 10359982"/>
              <a:gd name="connsiteX3401" fmla="*/ 2926843 w 3222997"/>
              <a:gd name="connsiteY3401" fmla="*/ 9870164 h 10359982"/>
              <a:gd name="connsiteX3402" fmla="*/ 2916870 w 3222997"/>
              <a:gd name="connsiteY3402" fmla="*/ 9889471 h 10359982"/>
              <a:gd name="connsiteX3403" fmla="*/ 2935535 w 3222997"/>
              <a:gd name="connsiteY3403" fmla="*/ 9816432 h 10359982"/>
              <a:gd name="connsiteX3404" fmla="*/ 2944936 w 3222997"/>
              <a:gd name="connsiteY3404" fmla="*/ 9800625 h 10359982"/>
              <a:gd name="connsiteX3405" fmla="*/ 2944182 w 3222997"/>
              <a:gd name="connsiteY3405" fmla="*/ 9808837 h 10359982"/>
              <a:gd name="connsiteX3406" fmla="*/ 2935032 w 3222997"/>
              <a:gd name="connsiteY3406" fmla="*/ 9826634 h 10359982"/>
              <a:gd name="connsiteX3407" fmla="*/ 2935535 w 3222997"/>
              <a:gd name="connsiteY3407" fmla="*/ 9816432 h 10359982"/>
              <a:gd name="connsiteX3408" fmla="*/ 2936359 w 3222997"/>
              <a:gd name="connsiteY3408" fmla="*/ 9794083 h 10359982"/>
              <a:gd name="connsiteX3409" fmla="*/ 2936610 w 3222997"/>
              <a:gd name="connsiteY3409" fmla="*/ 9782028 h 10359982"/>
              <a:gd name="connsiteX3410" fmla="*/ 2947567 w 3222997"/>
              <a:gd name="connsiteY3410" fmla="*/ 9764986 h 10359982"/>
              <a:gd name="connsiteX3411" fmla="*/ 2946927 w 3222997"/>
              <a:gd name="connsiteY3411" fmla="*/ 9775326 h 10359982"/>
              <a:gd name="connsiteX3412" fmla="*/ 2936359 w 3222997"/>
              <a:gd name="connsiteY3412" fmla="*/ 9794083 h 10359982"/>
              <a:gd name="connsiteX3413" fmla="*/ 2953629 w 3222997"/>
              <a:gd name="connsiteY3413" fmla="*/ 9755173 h 10359982"/>
              <a:gd name="connsiteX3414" fmla="*/ 2962115 w 3222997"/>
              <a:gd name="connsiteY3414" fmla="*/ 9740968 h 10359982"/>
              <a:gd name="connsiteX3415" fmla="*/ 2961520 w 3222997"/>
              <a:gd name="connsiteY3415" fmla="*/ 9747533 h 10359982"/>
              <a:gd name="connsiteX3416" fmla="*/ 2953194 w 3222997"/>
              <a:gd name="connsiteY3416" fmla="*/ 9763683 h 10359982"/>
              <a:gd name="connsiteX3417" fmla="*/ 2953629 w 3222997"/>
              <a:gd name="connsiteY3417" fmla="*/ 9755196 h 10359982"/>
              <a:gd name="connsiteX3418" fmla="*/ 2954429 w 3222997"/>
              <a:gd name="connsiteY3418" fmla="*/ 9731178 h 10359982"/>
              <a:gd name="connsiteX3419" fmla="*/ 2954635 w 3222997"/>
              <a:gd name="connsiteY3419" fmla="*/ 9720655 h 10359982"/>
              <a:gd name="connsiteX3420" fmla="*/ 2964769 w 3222997"/>
              <a:gd name="connsiteY3420" fmla="*/ 9704963 h 10359982"/>
              <a:gd name="connsiteX3421" fmla="*/ 2964219 w 3222997"/>
              <a:gd name="connsiteY3421" fmla="*/ 9713884 h 10359982"/>
              <a:gd name="connsiteX3422" fmla="*/ 2954429 w 3222997"/>
              <a:gd name="connsiteY3422" fmla="*/ 9731178 h 10359982"/>
              <a:gd name="connsiteX3423" fmla="*/ 2971722 w 3222997"/>
              <a:gd name="connsiteY3423" fmla="*/ 9693732 h 10359982"/>
              <a:gd name="connsiteX3424" fmla="*/ 2979317 w 3222997"/>
              <a:gd name="connsiteY3424" fmla="*/ 9681127 h 10359982"/>
              <a:gd name="connsiteX3425" fmla="*/ 2978859 w 3222997"/>
              <a:gd name="connsiteY3425" fmla="*/ 9686160 h 10359982"/>
              <a:gd name="connsiteX3426" fmla="*/ 2971379 w 3222997"/>
              <a:gd name="connsiteY3426" fmla="*/ 9700662 h 10359982"/>
              <a:gd name="connsiteX3427" fmla="*/ 2971722 w 3222997"/>
              <a:gd name="connsiteY3427" fmla="*/ 9693732 h 10359982"/>
              <a:gd name="connsiteX3428" fmla="*/ 2987757 w 3222997"/>
              <a:gd name="connsiteY3428" fmla="*/ 9666557 h 10359982"/>
              <a:gd name="connsiteX3429" fmla="*/ 2992058 w 3222997"/>
              <a:gd name="connsiteY3429" fmla="*/ 9658756 h 10359982"/>
              <a:gd name="connsiteX3430" fmla="*/ 2987597 w 3222997"/>
              <a:gd name="connsiteY3430" fmla="*/ 9668340 h 10359982"/>
              <a:gd name="connsiteX3431" fmla="*/ 2987757 w 3222997"/>
              <a:gd name="connsiteY3431" fmla="*/ 9666557 h 10359982"/>
              <a:gd name="connsiteX3432" fmla="*/ 3043937 w 3222997"/>
              <a:gd name="connsiteY3432" fmla="*/ 9448033 h 10359982"/>
              <a:gd name="connsiteX3433" fmla="*/ 3043937 w 3222997"/>
              <a:gd name="connsiteY3433" fmla="*/ 9447759 h 10359982"/>
              <a:gd name="connsiteX3434" fmla="*/ 3044920 w 3222997"/>
              <a:gd name="connsiteY3434" fmla="*/ 9446135 h 10359982"/>
              <a:gd name="connsiteX3435" fmla="*/ 3043914 w 3222997"/>
              <a:gd name="connsiteY3435" fmla="*/ 9448011 h 10359982"/>
              <a:gd name="connsiteX3436" fmla="*/ 3080650 w 3222997"/>
              <a:gd name="connsiteY3436" fmla="*/ 9289923 h 10359982"/>
              <a:gd name="connsiteX3437" fmla="*/ 3080650 w 3222997"/>
              <a:gd name="connsiteY3437" fmla="*/ 9289512 h 10359982"/>
              <a:gd name="connsiteX3438" fmla="*/ 3082640 w 3222997"/>
              <a:gd name="connsiteY3438" fmla="*/ 9286538 h 10359982"/>
              <a:gd name="connsiteX3439" fmla="*/ 3080650 w 3222997"/>
              <a:gd name="connsiteY3439" fmla="*/ 9289923 h 10359982"/>
              <a:gd name="connsiteX3440" fmla="*/ 3170592 w 3222997"/>
              <a:gd name="connsiteY3440" fmla="*/ 8992140 h 10359982"/>
              <a:gd name="connsiteX3441" fmla="*/ 3100962 w 3222997"/>
              <a:gd name="connsiteY3441" fmla="*/ 8718511 h 10359982"/>
              <a:gd name="connsiteX3442" fmla="*/ 2712030 w 3222997"/>
              <a:gd name="connsiteY3442" fmla="*/ 8235785 h 10359982"/>
              <a:gd name="connsiteX3443" fmla="*/ 1790170 w 3222997"/>
              <a:gd name="connsiteY3443" fmla="*/ 7457380 h 10359982"/>
              <a:gd name="connsiteX3444" fmla="*/ 1215086 w 3222997"/>
              <a:gd name="connsiteY3444" fmla="*/ 6917741 h 10359982"/>
              <a:gd name="connsiteX3445" fmla="*/ 1301345 w 3222997"/>
              <a:gd name="connsiteY3445" fmla="*/ 6893426 h 10359982"/>
              <a:gd name="connsiteX3446" fmla="*/ 1608159 w 3222997"/>
              <a:gd name="connsiteY3446" fmla="*/ 7193703 h 10359982"/>
              <a:gd name="connsiteX3447" fmla="*/ 2662415 w 3222997"/>
              <a:gd name="connsiteY3447" fmla="*/ 8120680 h 10359982"/>
              <a:gd name="connsiteX3448" fmla="*/ 3030784 w 3222997"/>
              <a:gd name="connsiteY3448" fmla="*/ 8538899 h 10359982"/>
              <a:gd name="connsiteX3449" fmla="*/ 3135457 w 3222997"/>
              <a:gd name="connsiteY3449" fmla="*/ 8738687 h 10359982"/>
              <a:gd name="connsiteX3450" fmla="*/ 3172582 w 3222997"/>
              <a:gd name="connsiteY3450" fmla="*/ 8932619 h 10359982"/>
              <a:gd name="connsiteX3451" fmla="*/ 3170569 w 3222997"/>
              <a:gd name="connsiteY3451" fmla="*/ 8995342 h 10359982"/>
              <a:gd name="connsiteX3452" fmla="*/ 3170569 w 3222997"/>
              <a:gd name="connsiteY3452" fmla="*/ 8992140 h 10359982"/>
              <a:gd name="connsiteX3453" fmla="*/ 1318958 w 3222997"/>
              <a:gd name="connsiteY3453" fmla="*/ 6887272 h 10359982"/>
              <a:gd name="connsiteX3454" fmla="*/ 1238166 w 3222997"/>
              <a:gd name="connsiteY3454" fmla="*/ 6800623 h 10359982"/>
              <a:gd name="connsiteX3455" fmla="*/ 1319324 w 3222997"/>
              <a:gd name="connsiteY3455" fmla="*/ 6772693 h 10359982"/>
              <a:gd name="connsiteX3456" fmla="*/ 1403021 w 3222997"/>
              <a:gd name="connsiteY3456" fmla="*/ 6860074 h 10359982"/>
              <a:gd name="connsiteX3457" fmla="*/ 1318935 w 3222997"/>
              <a:gd name="connsiteY3457" fmla="*/ 6887272 h 10359982"/>
              <a:gd name="connsiteX3458" fmla="*/ 1236908 w 3222997"/>
              <a:gd name="connsiteY3458" fmla="*/ 6799250 h 10359982"/>
              <a:gd name="connsiteX3459" fmla="*/ 1162475 w 3222997"/>
              <a:gd name="connsiteY3459" fmla="*/ 6715162 h 10359982"/>
              <a:gd name="connsiteX3460" fmla="*/ 1239676 w 3222997"/>
              <a:gd name="connsiteY3460" fmla="*/ 6686111 h 10359982"/>
              <a:gd name="connsiteX3461" fmla="*/ 1318043 w 3222997"/>
              <a:gd name="connsiteY3461" fmla="*/ 6771366 h 10359982"/>
              <a:gd name="connsiteX3462" fmla="*/ 1236908 w 3222997"/>
              <a:gd name="connsiteY3462" fmla="*/ 6799273 h 10359982"/>
              <a:gd name="connsiteX3463" fmla="*/ 1257426 w 3222997"/>
              <a:gd name="connsiteY3463" fmla="*/ 6679180 h 10359982"/>
              <a:gd name="connsiteX3464" fmla="*/ 1333849 w 3222997"/>
              <a:gd name="connsiteY3464" fmla="*/ 6648048 h 10359982"/>
              <a:gd name="connsiteX3465" fmla="*/ 1415419 w 3222997"/>
              <a:gd name="connsiteY3465" fmla="*/ 6734034 h 10359982"/>
              <a:gd name="connsiteX3466" fmla="*/ 1336343 w 3222997"/>
              <a:gd name="connsiteY3466" fmla="*/ 6764709 h 10359982"/>
              <a:gd name="connsiteX3467" fmla="*/ 1257449 w 3222997"/>
              <a:gd name="connsiteY3467" fmla="*/ 6679203 h 10359982"/>
              <a:gd name="connsiteX3468" fmla="*/ 1255550 w 3222997"/>
              <a:gd name="connsiteY3468" fmla="*/ 6677122 h 10359982"/>
              <a:gd name="connsiteX3469" fmla="*/ 1182192 w 3222997"/>
              <a:gd name="connsiteY3469" fmla="*/ 6593903 h 10359982"/>
              <a:gd name="connsiteX3470" fmla="*/ 1254887 w 3222997"/>
              <a:gd name="connsiteY3470" fmla="*/ 6561970 h 10359982"/>
              <a:gd name="connsiteX3471" fmla="*/ 1275314 w 3222997"/>
              <a:gd name="connsiteY3471" fmla="*/ 6584548 h 10359982"/>
              <a:gd name="connsiteX3472" fmla="*/ 1331951 w 3222997"/>
              <a:gd name="connsiteY3472" fmla="*/ 6646035 h 10359982"/>
              <a:gd name="connsiteX3473" fmla="*/ 1255573 w 3222997"/>
              <a:gd name="connsiteY3473" fmla="*/ 6677122 h 10359982"/>
              <a:gd name="connsiteX3474" fmla="*/ 1272706 w 3222997"/>
              <a:gd name="connsiteY3474" fmla="*/ 6553895 h 10359982"/>
              <a:gd name="connsiteX3475" fmla="*/ 1752725 w 3222997"/>
              <a:gd name="connsiteY3475" fmla="*/ 6242821 h 10359982"/>
              <a:gd name="connsiteX3476" fmla="*/ 1952281 w 3222997"/>
              <a:gd name="connsiteY3476" fmla="*/ 5969971 h 10359982"/>
              <a:gd name="connsiteX3477" fmla="*/ 2013927 w 3222997"/>
              <a:gd name="connsiteY3477" fmla="*/ 5696275 h 10359982"/>
              <a:gd name="connsiteX3478" fmla="*/ 2013881 w 3222997"/>
              <a:gd name="connsiteY3478" fmla="*/ 5691608 h 10359982"/>
              <a:gd name="connsiteX3479" fmla="*/ 2032890 w 3222997"/>
              <a:gd name="connsiteY3479" fmla="*/ 5742390 h 10359982"/>
              <a:gd name="connsiteX3480" fmla="*/ 2037213 w 3222997"/>
              <a:gd name="connsiteY3480" fmla="*/ 5821766 h 10359982"/>
              <a:gd name="connsiteX3481" fmla="*/ 1793395 w 3222997"/>
              <a:gd name="connsiteY3481" fmla="*/ 6350539 h 10359982"/>
              <a:gd name="connsiteX3482" fmla="*/ 1350227 w 3222997"/>
              <a:gd name="connsiteY3482" fmla="*/ 6638212 h 10359982"/>
              <a:gd name="connsiteX3483" fmla="*/ 1272729 w 3222997"/>
              <a:gd name="connsiteY3483" fmla="*/ 6553895 h 10359982"/>
              <a:gd name="connsiteX3484" fmla="*/ 2010793 w 3222997"/>
              <a:gd name="connsiteY3484" fmla="*/ 5696275 h 10359982"/>
              <a:gd name="connsiteX3485" fmla="*/ 1949513 w 3222997"/>
              <a:gd name="connsiteY3485" fmla="*/ 5968278 h 10359982"/>
              <a:gd name="connsiteX3486" fmla="*/ 1750597 w 3222997"/>
              <a:gd name="connsiteY3486" fmla="*/ 6240191 h 10359982"/>
              <a:gd name="connsiteX3487" fmla="*/ 1270236 w 3222997"/>
              <a:gd name="connsiteY3487" fmla="*/ 6551173 h 10359982"/>
              <a:gd name="connsiteX3488" fmla="*/ 1232013 w 3222997"/>
              <a:gd name="connsiteY3488" fmla="*/ 6508375 h 10359982"/>
              <a:gd name="connsiteX3489" fmla="*/ 1197564 w 3222997"/>
              <a:gd name="connsiteY3489" fmla="*/ 6469053 h 10359982"/>
              <a:gd name="connsiteX3490" fmla="*/ 1710453 w 3222997"/>
              <a:gd name="connsiteY3490" fmla="*/ 6133160 h 10359982"/>
              <a:gd name="connsiteX3491" fmla="*/ 1925655 w 3222997"/>
              <a:gd name="connsiteY3491" fmla="*/ 5851571 h 10359982"/>
              <a:gd name="connsiteX3492" fmla="*/ 1988834 w 3222997"/>
              <a:gd name="connsiteY3492" fmla="*/ 5630739 h 10359982"/>
              <a:gd name="connsiteX3493" fmla="*/ 2010633 w 3222997"/>
              <a:gd name="connsiteY3493" fmla="*/ 5683373 h 10359982"/>
              <a:gd name="connsiteX3494" fmla="*/ 2010793 w 3222997"/>
              <a:gd name="connsiteY3494" fmla="*/ 5696252 h 10359982"/>
              <a:gd name="connsiteX3495" fmla="*/ 1988971 w 3222997"/>
              <a:gd name="connsiteY3495" fmla="*/ 5629183 h 10359982"/>
              <a:gd name="connsiteX3496" fmla="*/ 1991396 w 3222997"/>
              <a:gd name="connsiteY3496" fmla="*/ 5587231 h 10359982"/>
              <a:gd name="connsiteX3497" fmla="*/ 2008208 w 3222997"/>
              <a:gd name="connsiteY3497" fmla="*/ 5635039 h 10359982"/>
              <a:gd name="connsiteX3498" fmla="*/ 2010610 w 3222997"/>
              <a:gd name="connsiteY3498" fmla="*/ 5681314 h 10359982"/>
              <a:gd name="connsiteX3499" fmla="*/ 1988971 w 3222997"/>
              <a:gd name="connsiteY3499" fmla="*/ 5629183 h 10359982"/>
              <a:gd name="connsiteX3500" fmla="*/ 1985654 w 3222997"/>
              <a:gd name="connsiteY3500" fmla="*/ 5621520 h 10359982"/>
              <a:gd name="connsiteX3501" fmla="*/ 1960035 w 3222997"/>
              <a:gd name="connsiteY3501" fmla="*/ 5564561 h 10359982"/>
              <a:gd name="connsiteX3502" fmla="*/ 1966623 w 3222997"/>
              <a:gd name="connsiteY3502" fmla="*/ 5523204 h 10359982"/>
              <a:gd name="connsiteX3503" fmla="*/ 1987644 w 3222997"/>
              <a:gd name="connsiteY3503" fmla="*/ 5577120 h 10359982"/>
              <a:gd name="connsiteX3504" fmla="*/ 1985654 w 3222997"/>
              <a:gd name="connsiteY3504" fmla="*/ 5621520 h 10359982"/>
              <a:gd name="connsiteX3505" fmla="*/ 1966989 w 3222997"/>
              <a:gd name="connsiteY3505" fmla="*/ 5520001 h 10359982"/>
              <a:gd name="connsiteX3506" fmla="*/ 1970580 w 3222997"/>
              <a:gd name="connsiteY3506" fmla="*/ 5479719 h 10359982"/>
              <a:gd name="connsiteX3507" fmla="*/ 1986684 w 3222997"/>
              <a:gd name="connsiteY3507" fmla="*/ 5529220 h 10359982"/>
              <a:gd name="connsiteX3508" fmla="*/ 1987713 w 3222997"/>
              <a:gd name="connsiteY3508" fmla="*/ 5567924 h 10359982"/>
              <a:gd name="connsiteX3509" fmla="*/ 1987690 w 3222997"/>
              <a:gd name="connsiteY3509" fmla="*/ 5572751 h 10359982"/>
              <a:gd name="connsiteX3510" fmla="*/ 1967012 w 3222997"/>
              <a:gd name="connsiteY3510" fmla="*/ 5520001 h 10359982"/>
              <a:gd name="connsiteX3511" fmla="*/ 1963260 w 3222997"/>
              <a:gd name="connsiteY3511" fmla="*/ 5510829 h 10359982"/>
              <a:gd name="connsiteX3512" fmla="*/ 1939951 w 3222997"/>
              <a:gd name="connsiteY3512" fmla="*/ 5455952 h 10359982"/>
              <a:gd name="connsiteX3513" fmla="*/ 1947889 w 3222997"/>
              <a:gd name="connsiteY3513" fmla="*/ 5416356 h 10359982"/>
              <a:gd name="connsiteX3514" fmla="*/ 1966463 w 3222997"/>
              <a:gd name="connsiteY3514" fmla="*/ 5467710 h 10359982"/>
              <a:gd name="connsiteX3515" fmla="*/ 1963260 w 3222997"/>
              <a:gd name="connsiteY3515" fmla="*/ 5510851 h 10359982"/>
              <a:gd name="connsiteX3516" fmla="*/ 1944641 w 3222997"/>
              <a:gd name="connsiteY3516" fmla="*/ 5401053 h 10359982"/>
              <a:gd name="connsiteX3517" fmla="*/ 1923482 w 3222997"/>
              <a:gd name="connsiteY3517" fmla="*/ 5347343 h 10359982"/>
              <a:gd name="connsiteX3518" fmla="*/ 1932906 w 3222997"/>
              <a:gd name="connsiteY3518" fmla="*/ 5309622 h 10359982"/>
              <a:gd name="connsiteX3519" fmla="*/ 1949330 w 3222997"/>
              <a:gd name="connsiteY3519" fmla="*/ 5359673 h 10359982"/>
              <a:gd name="connsiteX3520" fmla="*/ 1944641 w 3222997"/>
              <a:gd name="connsiteY3520" fmla="*/ 5401053 h 10359982"/>
              <a:gd name="connsiteX3521" fmla="*/ 1934187 w 3222997"/>
              <a:gd name="connsiteY3521" fmla="*/ 5303538 h 10359982"/>
              <a:gd name="connsiteX3522" fmla="*/ 1940729 w 3222997"/>
              <a:gd name="connsiteY3522" fmla="*/ 5266961 h 10359982"/>
              <a:gd name="connsiteX3523" fmla="*/ 1951823 w 3222997"/>
              <a:gd name="connsiteY3523" fmla="*/ 5309920 h 10359982"/>
              <a:gd name="connsiteX3524" fmla="*/ 1949970 w 3222997"/>
              <a:gd name="connsiteY3524" fmla="*/ 5351231 h 10359982"/>
              <a:gd name="connsiteX3525" fmla="*/ 1934187 w 3222997"/>
              <a:gd name="connsiteY3525" fmla="*/ 5303538 h 10359982"/>
              <a:gd name="connsiteX3526" fmla="*/ 1930070 w 3222997"/>
              <a:gd name="connsiteY3526" fmla="*/ 5291528 h 10359982"/>
              <a:gd name="connsiteX3527" fmla="*/ 1911381 w 3222997"/>
              <a:gd name="connsiteY3527" fmla="*/ 5239259 h 10359982"/>
              <a:gd name="connsiteX3528" fmla="*/ 1922498 w 3222997"/>
              <a:gd name="connsiteY3528" fmla="*/ 5202980 h 10359982"/>
              <a:gd name="connsiteX3529" fmla="*/ 1936452 w 3222997"/>
              <a:gd name="connsiteY3529" fmla="*/ 5251360 h 10359982"/>
              <a:gd name="connsiteX3530" fmla="*/ 1930047 w 3222997"/>
              <a:gd name="connsiteY3530" fmla="*/ 5291528 h 10359982"/>
              <a:gd name="connsiteX3531" fmla="*/ 1924488 w 3222997"/>
              <a:gd name="connsiteY3531" fmla="*/ 5195660 h 10359982"/>
              <a:gd name="connsiteX3532" fmla="*/ 1929887 w 3222997"/>
              <a:gd name="connsiteY3532" fmla="*/ 5173586 h 10359982"/>
              <a:gd name="connsiteX3533" fmla="*/ 1931922 w 3222997"/>
              <a:gd name="connsiteY3533" fmla="*/ 5164207 h 10359982"/>
              <a:gd name="connsiteX3534" fmla="*/ 1940958 w 3222997"/>
              <a:gd name="connsiteY3534" fmla="*/ 5206617 h 10359982"/>
              <a:gd name="connsiteX3535" fmla="*/ 1937710 w 3222997"/>
              <a:gd name="connsiteY3535" fmla="*/ 5241135 h 10359982"/>
              <a:gd name="connsiteX3536" fmla="*/ 1924465 w 3222997"/>
              <a:gd name="connsiteY3536" fmla="*/ 5195683 h 10359982"/>
              <a:gd name="connsiteX3537" fmla="*/ 1922956 w 3222997"/>
              <a:gd name="connsiteY3537" fmla="*/ 5171573 h 10359982"/>
              <a:gd name="connsiteX3538" fmla="*/ 1920417 w 3222997"/>
              <a:gd name="connsiteY3538" fmla="*/ 5182301 h 10359982"/>
              <a:gd name="connsiteX3539" fmla="*/ 1904519 w 3222997"/>
              <a:gd name="connsiteY3539" fmla="*/ 5131794 h 10359982"/>
              <a:gd name="connsiteX3540" fmla="*/ 1916574 w 3222997"/>
              <a:gd name="connsiteY3540" fmla="*/ 5099700 h 10359982"/>
              <a:gd name="connsiteX3541" fmla="*/ 1928034 w 3222997"/>
              <a:gd name="connsiteY3541" fmla="*/ 5147166 h 10359982"/>
              <a:gd name="connsiteX3542" fmla="*/ 1922933 w 3222997"/>
              <a:gd name="connsiteY3542" fmla="*/ 5171573 h 10359982"/>
              <a:gd name="connsiteX3543" fmla="*/ 1919433 w 3222997"/>
              <a:gd name="connsiteY3543" fmla="*/ 5091420 h 10359982"/>
              <a:gd name="connsiteX3544" fmla="*/ 1928949 w 3222997"/>
              <a:gd name="connsiteY3544" fmla="*/ 5060310 h 10359982"/>
              <a:gd name="connsiteX3545" fmla="*/ 1935468 w 3222997"/>
              <a:gd name="connsiteY3545" fmla="*/ 5100455 h 10359982"/>
              <a:gd name="connsiteX3546" fmla="*/ 1930184 w 3222997"/>
              <a:gd name="connsiteY3546" fmla="*/ 5135340 h 10359982"/>
              <a:gd name="connsiteX3547" fmla="*/ 1919410 w 3222997"/>
              <a:gd name="connsiteY3547" fmla="*/ 5091420 h 10359982"/>
              <a:gd name="connsiteX3548" fmla="*/ 1915682 w 3222997"/>
              <a:gd name="connsiteY3548" fmla="*/ 5076734 h 10359982"/>
              <a:gd name="connsiteX3549" fmla="*/ 1902712 w 3222997"/>
              <a:gd name="connsiteY3549" fmla="*/ 5027874 h 10359982"/>
              <a:gd name="connsiteX3550" fmla="*/ 1917146 w 3222997"/>
              <a:gd name="connsiteY3550" fmla="*/ 4996307 h 10359982"/>
              <a:gd name="connsiteX3551" fmla="*/ 1925678 w 3222997"/>
              <a:gd name="connsiteY3551" fmla="*/ 5041599 h 10359982"/>
              <a:gd name="connsiteX3552" fmla="*/ 1915682 w 3222997"/>
              <a:gd name="connsiteY3552" fmla="*/ 5076734 h 10359982"/>
              <a:gd name="connsiteX3553" fmla="*/ 1921011 w 3222997"/>
              <a:gd name="connsiteY3553" fmla="*/ 4987065 h 10359982"/>
              <a:gd name="connsiteX3554" fmla="*/ 1932105 w 3222997"/>
              <a:gd name="connsiteY3554" fmla="*/ 4958220 h 10359982"/>
              <a:gd name="connsiteX3555" fmla="*/ 1936040 w 3222997"/>
              <a:gd name="connsiteY3555" fmla="*/ 4995941 h 10359982"/>
              <a:gd name="connsiteX3556" fmla="*/ 1935925 w 3222997"/>
              <a:gd name="connsiteY3556" fmla="*/ 4996467 h 10359982"/>
              <a:gd name="connsiteX3557" fmla="*/ 1928949 w 3222997"/>
              <a:gd name="connsiteY3557" fmla="*/ 5028446 h 10359982"/>
              <a:gd name="connsiteX3558" fmla="*/ 1921011 w 3222997"/>
              <a:gd name="connsiteY3558" fmla="*/ 4987065 h 10359982"/>
              <a:gd name="connsiteX3559" fmla="*/ 1917763 w 3222997"/>
              <a:gd name="connsiteY3559" fmla="*/ 4971030 h 10359982"/>
              <a:gd name="connsiteX3560" fmla="*/ 1907996 w 3222997"/>
              <a:gd name="connsiteY3560" fmla="*/ 4924663 h 10359982"/>
              <a:gd name="connsiteX3561" fmla="*/ 1924191 w 3222997"/>
              <a:gd name="connsiteY3561" fmla="*/ 4895154 h 10359982"/>
              <a:gd name="connsiteX3562" fmla="*/ 1929704 w 3222997"/>
              <a:gd name="connsiteY3562" fmla="*/ 4937907 h 10359982"/>
              <a:gd name="connsiteX3563" fmla="*/ 1917763 w 3222997"/>
              <a:gd name="connsiteY3563" fmla="*/ 4971053 h 10359982"/>
              <a:gd name="connsiteX3564" fmla="*/ 1929246 w 3222997"/>
              <a:gd name="connsiteY3564" fmla="*/ 4885158 h 10359982"/>
              <a:gd name="connsiteX3565" fmla="*/ 1941781 w 3222997"/>
              <a:gd name="connsiteY3565" fmla="*/ 4858555 h 10359982"/>
              <a:gd name="connsiteX3566" fmla="*/ 1943177 w 3222997"/>
              <a:gd name="connsiteY3566" fmla="*/ 4893256 h 10359982"/>
              <a:gd name="connsiteX3567" fmla="*/ 1934324 w 3222997"/>
              <a:gd name="connsiteY3567" fmla="*/ 4923519 h 10359982"/>
              <a:gd name="connsiteX3568" fmla="*/ 1929246 w 3222997"/>
              <a:gd name="connsiteY3568" fmla="*/ 4885158 h 10359982"/>
              <a:gd name="connsiteX3569" fmla="*/ 1926798 w 3222997"/>
              <a:gd name="connsiteY3569" fmla="*/ 4867751 h 10359982"/>
              <a:gd name="connsiteX3570" fmla="*/ 1920279 w 3222997"/>
              <a:gd name="connsiteY3570" fmla="*/ 4824266 h 10359982"/>
              <a:gd name="connsiteX3571" fmla="*/ 1938121 w 3222997"/>
              <a:gd name="connsiteY3571" fmla="*/ 4796862 h 10359982"/>
              <a:gd name="connsiteX3572" fmla="*/ 1940660 w 3222997"/>
              <a:gd name="connsiteY3572" fmla="*/ 4836686 h 10359982"/>
              <a:gd name="connsiteX3573" fmla="*/ 1926798 w 3222997"/>
              <a:gd name="connsiteY3573" fmla="*/ 4867773 h 10359982"/>
              <a:gd name="connsiteX3574" fmla="*/ 1943062 w 3222997"/>
              <a:gd name="connsiteY3574" fmla="*/ 4767444 h 10359982"/>
              <a:gd name="connsiteX3575" fmla="*/ 1939654 w 3222997"/>
              <a:gd name="connsiteY3575" fmla="*/ 4727276 h 10359982"/>
              <a:gd name="connsiteX3576" fmla="*/ 1958937 w 3222997"/>
              <a:gd name="connsiteY3576" fmla="*/ 4701954 h 10359982"/>
              <a:gd name="connsiteX3577" fmla="*/ 1958937 w 3222997"/>
              <a:gd name="connsiteY3577" fmla="*/ 4703303 h 10359982"/>
              <a:gd name="connsiteX3578" fmla="*/ 1958708 w 3222997"/>
              <a:gd name="connsiteY3578" fmla="*/ 4738462 h 10359982"/>
              <a:gd name="connsiteX3579" fmla="*/ 1943039 w 3222997"/>
              <a:gd name="connsiteY3579" fmla="*/ 4767444 h 10359982"/>
              <a:gd name="connsiteX3580" fmla="*/ 1966737 w 3222997"/>
              <a:gd name="connsiteY3580" fmla="*/ 4670501 h 10359982"/>
              <a:gd name="connsiteX3581" fmla="*/ 1966165 w 3222997"/>
              <a:gd name="connsiteY3581" fmla="*/ 4634016 h 10359982"/>
              <a:gd name="connsiteX3582" fmla="*/ 1986592 w 3222997"/>
              <a:gd name="connsiteY3582" fmla="*/ 4610798 h 10359982"/>
              <a:gd name="connsiteX3583" fmla="*/ 1983962 w 3222997"/>
              <a:gd name="connsiteY3583" fmla="*/ 4643715 h 10359982"/>
              <a:gd name="connsiteX3584" fmla="*/ 1966737 w 3222997"/>
              <a:gd name="connsiteY3584" fmla="*/ 4670524 h 10359982"/>
              <a:gd name="connsiteX3585" fmla="*/ 1999470 w 3222997"/>
              <a:gd name="connsiteY3585" fmla="*/ 4544530 h 10359982"/>
              <a:gd name="connsiteX3586" fmla="*/ 1999814 w 3222997"/>
              <a:gd name="connsiteY3586" fmla="*/ 4544210 h 10359982"/>
              <a:gd name="connsiteX3587" fmla="*/ 2020675 w 3222997"/>
              <a:gd name="connsiteY3587" fmla="*/ 4523394 h 10359982"/>
              <a:gd name="connsiteX3588" fmla="*/ 2016123 w 3222997"/>
              <a:gd name="connsiteY3588" fmla="*/ 4552422 h 10359982"/>
              <a:gd name="connsiteX3589" fmla="*/ 1997618 w 3222997"/>
              <a:gd name="connsiteY3589" fmla="*/ 4577172 h 10359982"/>
              <a:gd name="connsiteX3590" fmla="*/ 1999447 w 3222997"/>
              <a:gd name="connsiteY3590" fmla="*/ 4544530 h 10359982"/>
              <a:gd name="connsiteX3591" fmla="*/ 2039226 w 3222997"/>
              <a:gd name="connsiteY3591" fmla="*/ 4458818 h 10359982"/>
              <a:gd name="connsiteX3592" fmla="*/ 2060797 w 3222997"/>
              <a:gd name="connsiteY3592" fmla="*/ 4439718 h 10359982"/>
              <a:gd name="connsiteX3593" fmla="*/ 2054872 w 3222997"/>
              <a:gd name="connsiteY3593" fmla="*/ 4464811 h 10359982"/>
              <a:gd name="connsiteX3594" fmla="*/ 2035498 w 3222997"/>
              <a:gd name="connsiteY3594" fmla="*/ 4487435 h 10359982"/>
              <a:gd name="connsiteX3595" fmla="*/ 2039226 w 3222997"/>
              <a:gd name="connsiteY3595" fmla="*/ 4458818 h 10359982"/>
              <a:gd name="connsiteX3596" fmla="*/ 2084975 w 3222997"/>
              <a:gd name="connsiteY3596" fmla="*/ 4376698 h 10359982"/>
              <a:gd name="connsiteX3597" fmla="*/ 2106477 w 3222997"/>
              <a:gd name="connsiteY3597" fmla="*/ 4359610 h 10359982"/>
              <a:gd name="connsiteX3598" fmla="*/ 2102474 w 3222997"/>
              <a:gd name="connsiteY3598" fmla="*/ 4372397 h 10359982"/>
              <a:gd name="connsiteX3599" fmla="*/ 2099797 w 3222997"/>
              <a:gd name="connsiteY3599" fmla="*/ 4380770 h 10359982"/>
              <a:gd name="connsiteX3600" fmla="*/ 2079919 w 3222997"/>
              <a:gd name="connsiteY3600" fmla="*/ 4401311 h 10359982"/>
              <a:gd name="connsiteX3601" fmla="*/ 2084975 w 3222997"/>
              <a:gd name="connsiteY3601" fmla="*/ 4376698 h 10359982"/>
              <a:gd name="connsiteX3602" fmla="*/ 2135916 w 3222997"/>
              <a:gd name="connsiteY3602" fmla="*/ 4299290 h 10359982"/>
              <a:gd name="connsiteX3603" fmla="*/ 2156686 w 3222997"/>
              <a:gd name="connsiteY3603" fmla="*/ 4284307 h 10359982"/>
              <a:gd name="connsiteX3604" fmla="*/ 2150395 w 3222997"/>
              <a:gd name="connsiteY3604" fmla="*/ 4300067 h 10359982"/>
              <a:gd name="connsiteX3605" fmla="*/ 2130495 w 3222997"/>
              <a:gd name="connsiteY3605" fmla="*/ 4318550 h 10359982"/>
              <a:gd name="connsiteX3606" fmla="*/ 2135916 w 3222997"/>
              <a:gd name="connsiteY3606" fmla="*/ 4299290 h 10359982"/>
              <a:gd name="connsiteX3607" fmla="*/ 2186217 w 3222997"/>
              <a:gd name="connsiteY3607" fmla="*/ 4240524 h 10359982"/>
              <a:gd name="connsiteX3608" fmla="*/ 2192370 w 3222997"/>
              <a:gd name="connsiteY3608" fmla="*/ 4223368 h 10359982"/>
              <a:gd name="connsiteX3609" fmla="*/ 2212156 w 3222997"/>
              <a:gd name="connsiteY3609" fmla="*/ 4210330 h 10359982"/>
              <a:gd name="connsiteX3610" fmla="*/ 2205363 w 3222997"/>
              <a:gd name="connsiteY3610" fmla="*/ 4224443 h 10359982"/>
              <a:gd name="connsiteX3611" fmla="*/ 2186240 w 3222997"/>
              <a:gd name="connsiteY3611" fmla="*/ 4240524 h 10359982"/>
              <a:gd name="connsiteX3612" fmla="*/ 2233521 w 3222997"/>
              <a:gd name="connsiteY3612" fmla="*/ 4195484 h 10359982"/>
              <a:gd name="connsiteX3613" fmla="*/ 2243220 w 3222997"/>
              <a:gd name="connsiteY3613" fmla="*/ 4188461 h 10359982"/>
              <a:gd name="connsiteX3614" fmla="*/ 2240749 w 3222997"/>
              <a:gd name="connsiteY3614" fmla="*/ 4192510 h 10359982"/>
              <a:gd name="connsiteX3615" fmla="*/ 2230456 w 3222997"/>
              <a:gd name="connsiteY3615" fmla="*/ 4202072 h 10359982"/>
              <a:gd name="connsiteX3616" fmla="*/ 2233498 w 3222997"/>
              <a:gd name="connsiteY3616" fmla="*/ 4195484 h 10359982"/>
              <a:gd name="connsiteX3617" fmla="*/ 2253696 w 3222997"/>
              <a:gd name="connsiteY3617" fmla="*/ 4150123 h 10359982"/>
              <a:gd name="connsiteX3618" fmla="*/ 2272064 w 3222997"/>
              <a:gd name="connsiteY3618" fmla="*/ 4138937 h 10359982"/>
              <a:gd name="connsiteX3619" fmla="*/ 2266277 w 3222997"/>
              <a:gd name="connsiteY3619" fmla="*/ 4149231 h 10359982"/>
              <a:gd name="connsiteX3620" fmla="*/ 2247978 w 3222997"/>
              <a:gd name="connsiteY3620" fmla="*/ 4163345 h 10359982"/>
              <a:gd name="connsiteX3621" fmla="*/ 2253696 w 3222997"/>
              <a:gd name="connsiteY3621" fmla="*/ 4150123 h 10359982"/>
              <a:gd name="connsiteX3622" fmla="*/ 2296700 w 3222997"/>
              <a:gd name="connsiteY3622" fmla="*/ 4123085 h 10359982"/>
              <a:gd name="connsiteX3623" fmla="*/ 2303173 w 3222997"/>
              <a:gd name="connsiteY3623" fmla="*/ 4118762 h 10359982"/>
              <a:gd name="connsiteX3624" fmla="*/ 2295465 w 3222997"/>
              <a:gd name="connsiteY3624" fmla="*/ 4125350 h 10359982"/>
              <a:gd name="connsiteX3625" fmla="*/ 2296700 w 3222997"/>
              <a:gd name="connsiteY3625" fmla="*/ 4123108 h 10359982"/>
              <a:gd name="connsiteX3626" fmla="*/ 2265911 w 3222997"/>
              <a:gd name="connsiteY3626" fmla="*/ 4121118 h 10359982"/>
              <a:gd name="connsiteX3627" fmla="*/ 2272682 w 3222997"/>
              <a:gd name="connsiteY3627" fmla="*/ 4104534 h 10359982"/>
              <a:gd name="connsiteX3628" fmla="*/ 2292056 w 3222997"/>
              <a:gd name="connsiteY3628" fmla="*/ 4094629 h 10359982"/>
              <a:gd name="connsiteX3629" fmla="*/ 2297500 w 3222997"/>
              <a:gd name="connsiteY3629" fmla="*/ 4091747 h 10359982"/>
              <a:gd name="connsiteX3630" fmla="*/ 2290341 w 3222997"/>
              <a:gd name="connsiteY3630" fmla="*/ 4105357 h 10359982"/>
              <a:gd name="connsiteX3631" fmla="*/ 2265911 w 3222997"/>
              <a:gd name="connsiteY3631" fmla="*/ 4121118 h 10359982"/>
              <a:gd name="connsiteX3632" fmla="*/ 2283524 w 3222997"/>
              <a:gd name="connsiteY3632" fmla="*/ 4077198 h 10359982"/>
              <a:gd name="connsiteX3633" fmla="*/ 2433626 w 3222997"/>
              <a:gd name="connsiteY3633" fmla="*/ 3582875 h 10359982"/>
              <a:gd name="connsiteX3634" fmla="*/ 2450736 w 3222997"/>
              <a:gd name="connsiteY3634" fmla="*/ 3502813 h 10359982"/>
              <a:gd name="connsiteX3635" fmla="*/ 2530018 w 3222997"/>
              <a:gd name="connsiteY3635" fmla="*/ 2624399 h 10359982"/>
              <a:gd name="connsiteX3636" fmla="*/ 2608912 w 3222997"/>
              <a:gd name="connsiteY3636" fmla="*/ 2608112 h 10359982"/>
              <a:gd name="connsiteX3637" fmla="*/ 2610788 w 3222997"/>
              <a:gd name="connsiteY3637" fmla="*/ 2707594 h 10359982"/>
              <a:gd name="connsiteX3638" fmla="*/ 2529378 w 3222997"/>
              <a:gd name="connsiteY3638" fmla="*/ 3470102 h 10359982"/>
              <a:gd name="connsiteX3639" fmla="*/ 2508448 w 3222997"/>
              <a:gd name="connsiteY3639" fmla="*/ 3547830 h 10359982"/>
              <a:gd name="connsiteX3640" fmla="*/ 2313032 w 3222997"/>
              <a:gd name="connsiteY3640" fmla="*/ 4061209 h 10359982"/>
              <a:gd name="connsiteX3641" fmla="*/ 2283524 w 3222997"/>
              <a:gd name="connsiteY3641" fmla="*/ 4077175 h 10359982"/>
              <a:gd name="connsiteX3642" fmla="*/ 2521303 w 3222997"/>
              <a:gd name="connsiteY3642" fmla="*/ 3552749 h 10359982"/>
              <a:gd name="connsiteX3643" fmla="*/ 2542645 w 3222997"/>
              <a:gd name="connsiteY3643" fmla="*/ 3473281 h 10359982"/>
              <a:gd name="connsiteX3644" fmla="*/ 2624352 w 3222997"/>
              <a:gd name="connsiteY3644" fmla="*/ 2707594 h 10359982"/>
              <a:gd name="connsiteX3645" fmla="*/ 2622362 w 3222997"/>
              <a:gd name="connsiteY3645" fmla="*/ 2605047 h 10359982"/>
              <a:gd name="connsiteX3646" fmla="*/ 2700272 w 3222997"/>
              <a:gd name="connsiteY3646" fmla="*/ 2585352 h 10359982"/>
              <a:gd name="connsiteX3647" fmla="*/ 2708713 w 3222997"/>
              <a:gd name="connsiteY3647" fmla="*/ 2774000 h 10359982"/>
              <a:gd name="connsiteX3648" fmla="*/ 2620692 w 3222997"/>
              <a:gd name="connsiteY3648" fmla="*/ 3439450 h 10359982"/>
              <a:gd name="connsiteX3649" fmla="*/ 2595622 w 3222997"/>
              <a:gd name="connsiteY3649" fmla="*/ 3516561 h 10359982"/>
              <a:gd name="connsiteX3650" fmla="*/ 2358095 w 3222997"/>
              <a:gd name="connsiteY3650" fmla="*/ 4034651 h 10359982"/>
              <a:gd name="connsiteX3651" fmla="*/ 2334626 w 3222997"/>
              <a:gd name="connsiteY3651" fmla="*/ 4048857 h 10359982"/>
              <a:gd name="connsiteX3652" fmla="*/ 2521303 w 3222997"/>
              <a:gd name="connsiteY3652" fmla="*/ 3552749 h 10359982"/>
              <a:gd name="connsiteX3653" fmla="*/ 2608958 w 3222997"/>
              <a:gd name="connsiteY3653" fmla="*/ 3522645 h 10359982"/>
              <a:gd name="connsiteX3654" fmla="*/ 2634532 w 3222997"/>
              <a:gd name="connsiteY3654" fmla="*/ 3443819 h 10359982"/>
              <a:gd name="connsiteX3655" fmla="*/ 2723078 w 3222997"/>
              <a:gd name="connsiteY3655" fmla="*/ 2774000 h 10359982"/>
              <a:gd name="connsiteX3656" fmla="*/ 2714340 w 3222997"/>
              <a:gd name="connsiteY3656" fmla="*/ 2581257 h 10359982"/>
              <a:gd name="connsiteX3657" fmla="*/ 2789208 w 3222997"/>
              <a:gd name="connsiteY3657" fmla="*/ 2548180 h 10359982"/>
              <a:gd name="connsiteX3658" fmla="*/ 2808399 w 3222997"/>
              <a:gd name="connsiteY3658" fmla="*/ 2805338 h 10359982"/>
              <a:gd name="connsiteX3659" fmla="*/ 2712052 w 3222997"/>
              <a:gd name="connsiteY3659" fmla="*/ 3408775 h 10359982"/>
              <a:gd name="connsiteX3660" fmla="*/ 2682842 w 3222997"/>
              <a:gd name="connsiteY3660" fmla="*/ 3485268 h 10359982"/>
              <a:gd name="connsiteX3661" fmla="*/ 2403180 w 3222997"/>
              <a:gd name="connsiteY3661" fmla="*/ 4005326 h 10359982"/>
              <a:gd name="connsiteX3662" fmla="*/ 2386093 w 3222997"/>
              <a:gd name="connsiteY3662" fmla="*/ 4016763 h 10359982"/>
              <a:gd name="connsiteX3663" fmla="*/ 2608935 w 3222997"/>
              <a:gd name="connsiteY3663" fmla="*/ 3522645 h 10359982"/>
              <a:gd name="connsiteX3664" fmla="*/ 2696589 w 3222997"/>
              <a:gd name="connsiteY3664" fmla="*/ 3492565 h 10359982"/>
              <a:gd name="connsiteX3665" fmla="*/ 2726395 w 3222997"/>
              <a:gd name="connsiteY3665" fmla="*/ 3414425 h 10359982"/>
              <a:gd name="connsiteX3666" fmla="*/ 2823565 w 3222997"/>
              <a:gd name="connsiteY3666" fmla="*/ 2805361 h 10359982"/>
              <a:gd name="connsiteX3667" fmla="*/ 2803253 w 3222997"/>
              <a:gd name="connsiteY3667" fmla="*/ 2539328 h 10359982"/>
              <a:gd name="connsiteX3668" fmla="*/ 2870069 w 3222997"/>
              <a:gd name="connsiteY3668" fmla="*/ 2481569 h 10359982"/>
              <a:gd name="connsiteX3669" fmla="*/ 2908864 w 3222997"/>
              <a:gd name="connsiteY3669" fmla="*/ 2818240 h 10359982"/>
              <a:gd name="connsiteX3670" fmla="*/ 2803482 w 3222997"/>
              <a:gd name="connsiteY3670" fmla="*/ 3378054 h 10359982"/>
              <a:gd name="connsiteX3671" fmla="*/ 2770108 w 3222997"/>
              <a:gd name="connsiteY3671" fmla="*/ 3453975 h 10359982"/>
              <a:gd name="connsiteX3672" fmla="*/ 2444926 w 3222997"/>
              <a:gd name="connsiteY3672" fmla="*/ 3975657 h 10359982"/>
              <a:gd name="connsiteX3673" fmla="*/ 2441906 w 3222997"/>
              <a:gd name="connsiteY3673" fmla="*/ 3977899 h 10359982"/>
              <a:gd name="connsiteX3674" fmla="*/ 2696589 w 3222997"/>
              <a:gd name="connsiteY3674" fmla="*/ 3492565 h 10359982"/>
              <a:gd name="connsiteX3675" fmla="*/ 2882833 w 3222997"/>
              <a:gd name="connsiteY3675" fmla="*/ 2465557 h 10359982"/>
              <a:gd name="connsiteX3676" fmla="*/ 2855246 w 3222997"/>
              <a:gd name="connsiteY3676" fmla="*/ 2364633 h 10359982"/>
              <a:gd name="connsiteX3677" fmla="*/ 2889306 w 3222997"/>
              <a:gd name="connsiteY3677" fmla="*/ 2292989 h 10359982"/>
              <a:gd name="connsiteX3678" fmla="*/ 2895047 w 3222997"/>
              <a:gd name="connsiteY3678" fmla="*/ 2277549 h 10359982"/>
              <a:gd name="connsiteX3679" fmla="*/ 2935421 w 3222997"/>
              <a:gd name="connsiteY3679" fmla="*/ 2384671 h 10359982"/>
              <a:gd name="connsiteX3680" fmla="*/ 2882833 w 3222997"/>
              <a:gd name="connsiteY3680" fmla="*/ 2465579 h 10359982"/>
              <a:gd name="connsiteX3681" fmla="*/ 2887911 w 3222997"/>
              <a:gd name="connsiteY3681" fmla="*/ 2292280 h 10359982"/>
              <a:gd name="connsiteX3682" fmla="*/ 2854606 w 3222997"/>
              <a:gd name="connsiteY3682" fmla="*/ 2362574 h 10359982"/>
              <a:gd name="connsiteX3683" fmla="*/ 2818967 w 3222997"/>
              <a:gd name="connsiteY3683" fmla="*/ 2259226 h 10359982"/>
              <a:gd name="connsiteX3684" fmla="*/ 2821118 w 3222997"/>
              <a:gd name="connsiteY3684" fmla="*/ 2253622 h 10359982"/>
              <a:gd name="connsiteX3685" fmla="*/ 2845890 w 3222997"/>
              <a:gd name="connsiteY3685" fmla="*/ 2169671 h 10359982"/>
              <a:gd name="connsiteX3686" fmla="*/ 2894178 w 3222997"/>
              <a:gd name="connsiteY3686" fmla="*/ 2275399 h 10359982"/>
              <a:gd name="connsiteX3687" fmla="*/ 2887911 w 3222997"/>
              <a:gd name="connsiteY3687" fmla="*/ 2292280 h 10359982"/>
              <a:gd name="connsiteX3688" fmla="*/ 2818967 w 3222997"/>
              <a:gd name="connsiteY3688" fmla="*/ 2252569 h 10359982"/>
              <a:gd name="connsiteX3689" fmla="*/ 2817709 w 3222997"/>
              <a:gd name="connsiteY3689" fmla="*/ 2255863 h 10359982"/>
              <a:gd name="connsiteX3690" fmla="*/ 2774134 w 3222997"/>
              <a:gd name="connsiteY3690" fmla="*/ 2151783 h 10359982"/>
              <a:gd name="connsiteX3691" fmla="*/ 2789253 w 3222997"/>
              <a:gd name="connsiteY3691" fmla="*/ 2063464 h 10359982"/>
              <a:gd name="connsiteX3692" fmla="*/ 2844243 w 3222997"/>
              <a:gd name="connsiteY3692" fmla="*/ 2166309 h 10359982"/>
              <a:gd name="connsiteX3693" fmla="*/ 2818990 w 3222997"/>
              <a:gd name="connsiteY3693" fmla="*/ 2252569 h 10359982"/>
              <a:gd name="connsiteX3694" fmla="*/ 2771983 w 3222997"/>
              <a:gd name="connsiteY3694" fmla="*/ 2147048 h 10359982"/>
              <a:gd name="connsiteX3695" fmla="*/ 2721248 w 3222997"/>
              <a:gd name="connsiteY3695" fmla="*/ 2044272 h 10359982"/>
              <a:gd name="connsiteX3696" fmla="*/ 2726395 w 3222997"/>
              <a:gd name="connsiteY3696" fmla="*/ 1960230 h 10359982"/>
              <a:gd name="connsiteX3697" fmla="*/ 2751694 w 3222997"/>
              <a:gd name="connsiteY3697" fmla="*/ 2000284 h 10359982"/>
              <a:gd name="connsiteX3698" fmla="*/ 2786600 w 3222997"/>
              <a:gd name="connsiteY3698" fmla="*/ 2058889 h 10359982"/>
              <a:gd name="connsiteX3699" fmla="*/ 2771961 w 3222997"/>
              <a:gd name="connsiteY3699" fmla="*/ 2147048 h 10359982"/>
              <a:gd name="connsiteX3700" fmla="*/ 2717908 w 3222997"/>
              <a:gd name="connsiteY3700" fmla="*/ 2038004 h 10359982"/>
              <a:gd name="connsiteX3701" fmla="*/ 2706974 w 3222997"/>
              <a:gd name="connsiteY3701" fmla="*/ 2017760 h 10359982"/>
              <a:gd name="connsiteX3702" fmla="*/ 2661409 w 3222997"/>
              <a:gd name="connsiteY3702" fmla="*/ 1938590 h 10359982"/>
              <a:gd name="connsiteX3703" fmla="*/ 2658755 w 3222997"/>
              <a:gd name="connsiteY3703" fmla="*/ 1860679 h 10359982"/>
              <a:gd name="connsiteX3704" fmla="*/ 2722598 w 3222997"/>
              <a:gd name="connsiteY3704" fmla="*/ 1954283 h 10359982"/>
              <a:gd name="connsiteX3705" fmla="*/ 2717931 w 3222997"/>
              <a:gd name="connsiteY3705" fmla="*/ 2038004 h 10359982"/>
              <a:gd name="connsiteX3706" fmla="*/ 2656605 w 3222997"/>
              <a:gd name="connsiteY3706" fmla="*/ 1930630 h 10359982"/>
              <a:gd name="connsiteX3707" fmla="*/ 2595965 w 3222997"/>
              <a:gd name="connsiteY3707" fmla="*/ 1835997 h 10359982"/>
              <a:gd name="connsiteX3708" fmla="*/ 2587570 w 3222997"/>
              <a:gd name="connsiteY3708" fmla="*/ 1765406 h 10359982"/>
              <a:gd name="connsiteX3709" fmla="*/ 2653517 w 3222997"/>
              <a:gd name="connsiteY3709" fmla="*/ 1853313 h 10359982"/>
              <a:gd name="connsiteX3710" fmla="*/ 2656628 w 3222997"/>
              <a:gd name="connsiteY3710" fmla="*/ 1930630 h 10359982"/>
              <a:gd name="connsiteX3711" fmla="*/ 2589423 w 3222997"/>
              <a:gd name="connsiteY3711" fmla="*/ 1826390 h 10359982"/>
              <a:gd name="connsiteX3712" fmla="*/ 2526496 w 3222997"/>
              <a:gd name="connsiteY3712" fmla="*/ 1737910 h 10359982"/>
              <a:gd name="connsiteX3713" fmla="*/ 2514052 w 3222997"/>
              <a:gd name="connsiteY3713" fmla="*/ 1674799 h 10359982"/>
              <a:gd name="connsiteX3714" fmla="*/ 2580685 w 3222997"/>
              <a:gd name="connsiteY3714" fmla="*/ 1756599 h 10359982"/>
              <a:gd name="connsiteX3715" fmla="*/ 2589446 w 3222997"/>
              <a:gd name="connsiteY3715" fmla="*/ 1826390 h 10359982"/>
              <a:gd name="connsiteX3716" fmla="*/ 2517895 w 3222997"/>
              <a:gd name="connsiteY3716" fmla="*/ 1726381 h 10359982"/>
              <a:gd name="connsiteX3717" fmla="*/ 2454213 w 3222997"/>
              <a:gd name="connsiteY3717" fmla="*/ 1644604 h 10359982"/>
              <a:gd name="connsiteX3718" fmla="*/ 2439070 w 3222997"/>
              <a:gd name="connsiteY3718" fmla="*/ 1588767 h 10359982"/>
              <a:gd name="connsiteX3719" fmla="*/ 2505223 w 3222997"/>
              <a:gd name="connsiteY3719" fmla="*/ 1664368 h 10359982"/>
              <a:gd name="connsiteX3720" fmla="*/ 2517895 w 3222997"/>
              <a:gd name="connsiteY3720" fmla="*/ 1726381 h 10359982"/>
              <a:gd name="connsiteX3721" fmla="*/ 2443187 w 3222997"/>
              <a:gd name="connsiteY3721" fmla="*/ 1630993 h 10359982"/>
              <a:gd name="connsiteX3722" fmla="*/ 2379711 w 3222997"/>
              <a:gd name="connsiteY3722" fmla="*/ 1555690 h 10359982"/>
              <a:gd name="connsiteX3723" fmla="*/ 2362876 w 3222997"/>
              <a:gd name="connsiteY3723" fmla="*/ 1506600 h 10359982"/>
              <a:gd name="connsiteX3724" fmla="*/ 2428022 w 3222997"/>
              <a:gd name="connsiteY3724" fmla="*/ 1576506 h 10359982"/>
              <a:gd name="connsiteX3725" fmla="*/ 2443165 w 3222997"/>
              <a:gd name="connsiteY3725" fmla="*/ 1630993 h 10359982"/>
              <a:gd name="connsiteX3726" fmla="*/ 2365849 w 3222997"/>
              <a:gd name="connsiteY3726" fmla="*/ 1539838 h 10359982"/>
              <a:gd name="connsiteX3727" fmla="*/ 2302899 w 3222997"/>
              <a:gd name="connsiteY3727" fmla="*/ 1470184 h 10359982"/>
              <a:gd name="connsiteX3728" fmla="*/ 2285171 w 3222997"/>
              <a:gd name="connsiteY3728" fmla="*/ 1427477 h 10359982"/>
              <a:gd name="connsiteX3729" fmla="*/ 2349265 w 3222997"/>
              <a:gd name="connsiteY3729" fmla="*/ 1492441 h 10359982"/>
              <a:gd name="connsiteX3730" fmla="*/ 2365849 w 3222997"/>
              <a:gd name="connsiteY3730" fmla="*/ 1539838 h 10359982"/>
              <a:gd name="connsiteX3731" fmla="*/ 2285629 w 3222997"/>
              <a:gd name="connsiteY3731" fmla="*/ 1451678 h 10359982"/>
              <a:gd name="connsiteX3732" fmla="*/ 2223639 w 3222997"/>
              <a:gd name="connsiteY3732" fmla="*/ 1387263 h 10359982"/>
              <a:gd name="connsiteX3733" fmla="*/ 2205591 w 3222997"/>
              <a:gd name="connsiteY3733" fmla="*/ 1350434 h 10359982"/>
              <a:gd name="connsiteX3734" fmla="*/ 2268404 w 3222997"/>
              <a:gd name="connsiteY3734" fmla="*/ 1410915 h 10359982"/>
              <a:gd name="connsiteX3735" fmla="*/ 2285629 w 3222997"/>
              <a:gd name="connsiteY3735" fmla="*/ 1451678 h 10359982"/>
              <a:gd name="connsiteX3736" fmla="*/ 2202092 w 3222997"/>
              <a:gd name="connsiteY3736" fmla="*/ 1365555 h 10359982"/>
              <a:gd name="connsiteX3737" fmla="*/ 2155977 w 3222997"/>
              <a:gd name="connsiteY3737" fmla="*/ 1320102 h 10359982"/>
              <a:gd name="connsiteX3738" fmla="*/ 2142252 w 3222997"/>
              <a:gd name="connsiteY3738" fmla="*/ 1306858 h 10359982"/>
              <a:gd name="connsiteX3739" fmla="*/ 2124525 w 3222997"/>
              <a:gd name="connsiteY3739" fmla="*/ 1275657 h 10359982"/>
              <a:gd name="connsiteX3740" fmla="*/ 2184890 w 3222997"/>
              <a:gd name="connsiteY3740" fmla="*/ 1331037 h 10359982"/>
              <a:gd name="connsiteX3741" fmla="*/ 2202092 w 3222997"/>
              <a:gd name="connsiteY3741" fmla="*/ 1365578 h 10359982"/>
              <a:gd name="connsiteX3742" fmla="*/ 2115260 w 3222997"/>
              <a:gd name="connsiteY3742" fmla="*/ 1280987 h 10359982"/>
              <a:gd name="connsiteX3743" fmla="*/ 2059058 w 3222997"/>
              <a:gd name="connsiteY3743" fmla="*/ 1228146 h 10359982"/>
              <a:gd name="connsiteX3744" fmla="*/ 2047369 w 3222997"/>
              <a:gd name="connsiteY3744" fmla="*/ 1210143 h 10359982"/>
              <a:gd name="connsiteX3745" fmla="*/ 2042909 w 3222997"/>
              <a:gd name="connsiteY3745" fmla="*/ 1203304 h 10359982"/>
              <a:gd name="connsiteX3746" fmla="*/ 2098928 w 3222997"/>
              <a:gd name="connsiteY3746" fmla="*/ 1252645 h 10359982"/>
              <a:gd name="connsiteX3747" fmla="*/ 2115260 w 3222997"/>
              <a:gd name="connsiteY3747" fmla="*/ 1281009 h 10359982"/>
              <a:gd name="connsiteX3748" fmla="*/ 2096549 w 3222997"/>
              <a:gd name="connsiteY3748" fmla="*/ 1286751 h 10359982"/>
              <a:gd name="connsiteX3749" fmla="*/ 2144585 w 3222997"/>
              <a:gd name="connsiteY3749" fmla="*/ 1332821 h 10359982"/>
              <a:gd name="connsiteX3750" fmla="*/ 2159568 w 3222997"/>
              <a:gd name="connsiteY3750" fmla="*/ 1359836 h 10359982"/>
              <a:gd name="connsiteX3751" fmla="*/ 2110823 w 3222997"/>
              <a:gd name="connsiteY3751" fmla="*/ 1309443 h 10359982"/>
              <a:gd name="connsiteX3752" fmla="*/ 2096549 w 3222997"/>
              <a:gd name="connsiteY3752" fmla="*/ 1286728 h 10359982"/>
              <a:gd name="connsiteX3753" fmla="*/ 2150121 w 3222997"/>
              <a:gd name="connsiteY3753" fmla="*/ 1373332 h 10359982"/>
              <a:gd name="connsiteX3754" fmla="*/ 2174780 w 3222997"/>
              <a:gd name="connsiteY3754" fmla="*/ 1399295 h 10359982"/>
              <a:gd name="connsiteX3755" fmla="*/ 2189305 w 3222997"/>
              <a:gd name="connsiteY3755" fmla="*/ 1414804 h 10359982"/>
              <a:gd name="connsiteX3756" fmla="*/ 2202229 w 3222997"/>
              <a:gd name="connsiteY3756" fmla="*/ 1439303 h 10359982"/>
              <a:gd name="connsiteX3757" fmla="*/ 2161695 w 3222997"/>
              <a:gd name="connsiteY3757" fmla="*/ 1392547 h 10359982"/>
              <a:gd name="connsiteX3758" fmla="*/ 2150121 w 3222997"/>
              <a:gd name="connsiteY3758" fmla="*/ 1373309 h 10359982"/>
              <a:gd name="connsiteX3759" fmla="*/ 2203899 w 3222997"/>
              <a:gd name="connsiteY3759" fmla="*/ 1464694 h 10359982"/>
              <a:gd name="connsiteX3760" fmla="*/ 2203990 w 3222997"/>
              <a:gd name="connsiteY3760" fmla="*/ 1464808 h 10359982"/>
              <a:gd name="connsiteX3761" fmla="*/ 2232972 w 3222997"/>
              <a:gd name="connsiteY3761" fmla="*/ 1499509 h 10359982"/>
              <a:gd name="connsiteX3762" fmla="*/ 2242694 w 3222997"/>
              <a:gd name="connsiteY3762" fmla="*/ 1519182 h 10359982"/>
              <a:gd name="connsiteX3763" fmla="*/ 2211539 w 3222997"/>
              <a:gd name="connsiteY3763" fmla="*/ 1478144 h 10359982"/>
              <a:gd name="connsiteX3764" fmla="*/ 2203899 w 3222997"/>
              <a:gd name="connsiteY3764" fmla="*/ 1464694 h 10359982"/>
              <a:gd name="connsiteX3765" fmla="*/ 2273139 w 3222997"/>
              <a:gd name="connsiteY3765" fmla="*/ 1558229 h 10359982"/>
              <a:gd name="connsiteX3766" fmla="*/ 2262937 w 3222997"/>
              <a:gd name="connsiteY3766" fmla="*/ 1536635 h 10359982"/>
              <a:gd name="connsiteX3767" fmla="*/ 2302647 w 3222997"/>
              <a:gd name="connsiteY3767" fmla="*/ 1588012 h 10359982"/>
              <a:gd name="connsiteX3768" fmla="*/ 2317081 w 3222997"/>
              <a:gd name="connsiteY3768" fmla="*/ 1624909 h 10359982"/>
              <a:gd name="connsiteX3769" fmla="*/ 2276662 w 3222997"/>
              <a:gd name="connsiteY3769" fmla="*/ 1565823 h 10359982"/>
              <a:gd name="connsiteX3770" fmla="*/ 2273139 w 3222997"/>
              <a:gd name="connsiteY3770" fmla="*/ 1558206 h 10359982"/>
              <a:gd name="connsiteX3771" fmla="*/ 2259186 w 3222997"/>
              <a:gd name="connsiteY3771" fmla="*/ 1565777 h 10359982"/>
              <a:gd name="connsiteX3772" fmla="*/ 2275564 w 3222997"/>
              <a:gd name="connsiteY3772" fmla="*/ 1588950 h 10359982"/>
              <a:gd name="connsiteX3773" fmla="*/ 2279727 w 3222997"/>
              <a:gd name="connsiteY3773" fmla="*/ 1598260 h 10359982"/>
              <a:gd name="connsiteX3774" fmla="*/ 2272773 w 3222997"/>
              <a:gd name="connsiteY3774" fmla="*/ 1587257 h 10359982"/>
              <a:gd name="connsiteX3775" fmla="*/ 2260124 w 3222997"/>
              <a:gd name="connsiteY3775" fmla="*/ 1567630 h 10359982"/>
              <a:gd name="connsiteX3776" fmla="*/ 2259163 w 3222997"/>
              <a:gd name="connsiteY3776" fmla="*/ 1565777 h 10359982"/>
              <a:gd name="connsiteX3777" fmla="*/ 2349082 w 3222997"/>
              <a:gd name="connsiteY3777" fmla="*/ 1748661 h 10359982"/>
              <a:gd name="connsiteX3778" fmla="*/ 2368342 w 3222997"/>
              <a:gd name="connsiteY3778" fmla="*/ 1788921 h 10359982"/>
              <a:gd name="connsiteX3779" fmla="*/ 2375365 w 3222997"/>
              <a:gd name="connsiteY3779" fmla="*/ 1824468 h 10359982"/>
              <a:gd name="connsiteX3780" fmla="*/ 2355922 w 3222997"/>
              <a:gd name="connsiteY3780" fmla="*/ 1772085 h 10359982"/>
              <a:gd name="connsiteX3781" fmla="*/ 2349059 w 3222997"/>
              <a:gd name="connsiteY3781" fmla="*/ 1748661 h 10359982"/>
              <a:gd name="connsiteX3782" fmla="*/ 2389204 w 3222997"/>
              <a:gd name="connsiteY3782" fmla="*/ 1855372 h 10359982"/>
              <a:gd name="connsiteX3783" fmla="*/ 2385635 w 3222997"/>
              <a:gd name="connsiteY3783" fmla="*/ 1827922 h 10359982"/>
              <a:gd name="connsiteX3784" fmla="*/ 2409791 w 3222997"/>
              <a:gd name="connsiteY3784" fmla="*/ 1888129 h 10359982"/>
              <a:gd name="connsiteX3785" fmla="*/ 2409997 w 3222997"/>
              <a:gd name="connsiteY3785" fmla="*/ 1900321 h 10359982"/>
              <a:gd name="connsiteX3786" fmla="*/ 2409310 w 3222997"/>
              <a:gd name="connsiteY3786" fmla="*/ 1921732 h 10359982"/>
              <a:gd name="connsiteX3787" fmla="*/ 2408121 w 3222997"/>
              <a:gd name="connsiteY3787" fmla="*/ 1935891 h 10359982"/>
              <a:gd name="connsiteX3788" fmla="*/ 2390576 w 3222997"/>
              <a:gd name="connsiteY3788" fmla="*/ 1871476 h 10359982"/>
              <a:gd name="connsiteX3789" fmla="*/ 2389204 w 3222997"/>
              <a:gd name="connsiteY3789" fmla="*/ 1855372 h 10359982"/>
              <a:gd name="connsiteX3790" fmla="*/ 2408304 w 3222997"/>
              <a:gd name="connsiteY3790" fmla="*/ 1992529 h 10359982"/>
              <a:gd name="connsiteX3791" fmla="*/ 2418460 w 3222997"/>
              <a:gd name="connsiteY3791" fmla="*/ 2049487 h 10359982"/>
              <a:gd name="connsiteX3792" fmla="*/ 2399978 w 3222997"/>
              <a:gd name="connsiteY3792" fmla="*/ 2089930 h 10359982"/>
              <a:gd name="connsiteX3793" fmla="*/ 2397988 w 3222997"/>
              <a:gd name="connsiteY3793" fmla="*/ 2034161 h 10359982"/>
              <a:gd name="connsiteX3794" fmla="*/ 2408304 w 3222997"/>
              <a:gd name="connsiteY3794" fmla="*/ 1992529 h 10359982"/>
              <a:gd name="connsiteX3795" fmla="*/ 2388884 w 3222997"/>
              <a:gd name="connsiteY3795" fmla="*/ 2127559 h 10359982"/>
              <a:gd name="connsiteX3796" fmla="*/ 2387557 w 3222997"/>
              <a:gd name="connsiteY3796" fmla="*/ 2177998 h 10359982"/>
              <a:gd name="connsiteX3797" fmla="*/ 2357477 w 3222997"/>
              <a:gd name="connsiteY3797" fmla="*/ 2212241 h 10359982"/>
              <a:gd name="connsiteX3798" fmla="*/ 2366009 w 3222997"/>
              <a:gd name="connsiteY3798" fmla="*/ 2164708 h 10359982"/>
              <a:gd name="connsiteX3799" fmla="*/ 2388884 w 3222997"/>
              <a:gd name="connsiteY3799" fmla="*/ 2127559 h 10359982"/>
              <a:gd name="connsiteX3800" fmla="*/ 2344073 w 3222997"/>
              <a:gd name="connsiteY3800" fmla="*/ 2226584 h 10359982"/>
              <a:gd name="connsiteX3801" fmla="*/ 2315800 w 3222997"/>
              <a:gd name="connsiteY3801" fmla="*/ 2255406 h 10359982"/>
              <a:gd name="connsiteX3802" fmla="*/ 2329639 w 3222997"/>
              <a:gd name="connsiteY3802" fmla="*/ 2217114 h 10359982"/>
              <a:gd name="connsiteX3803" fmla="*/ 2351758 w 3222997"/>
              <a:gd name="connsiteY3803" fmla="*/ 2186004 h 10359982"/>
              <a:gd name="connsiteX3804" fmla="*/ 2344073 w 3222997"/>
              <a:gd name="connsiteY3804" fmla="*/ 2226584 h 10359982"/>
              <a:gd name="connsiteX3805" fmla="*/ 2227962 w 3222997"/>
              <a:gd name="connsiteY3805" fmla="*/ 2360882 h 10359982"/>
              <a:gd name="connsiteX3806" fmla="*/ 2202000 w 3222997"/>
              <a:gd name="connsiteY3806" fmla="*/ 2379227 h 10359982"/>
              <a:gd name="connsiteX3807" fmla="*/ 2220871 w 3222997"/>
              <a:gd name="connsiteY3807" fmla="*/ 2355643 h 10359982"/>
              <a:gd name="connsiteX3808" fmla="*/ 2242259 w 3222997"/>
              <a:gd name="connsiteY3808" fmla="*/ 2335880 h 10359982"/>
              <a:gd name="connsiteX3809" fmla="*/ 2227962 w 3222997"/>
              <a:gd name="connsiteY3809" fmla="*/ 2360882 h 10359982"/>
              <a:gd name="connsiteX3810" fmla="*/ 2219934 w 3222997"/>
              <a:gd name="connsiteY3810" fmla="*/ 2374995 h 10359982"/>
              <a:gd name="connsiteX3811" fmla="*/ 2201680 w 3222997"/>
              <a:gd name="connsiteY3811" fmla="*/ 2407500 h 10359982"/>
              <a:gd name="connsiteX3812" fmla="*/ 2163342 w 3222997"/>
              <a:gd name="connsiteY3812" fmla="*/ 2428568 h 10359982"/>
              <a:gd name="connsiteX3813" fmla="*/ 2186834 w 3222997"/>
              <a:gd name="connsiteY3813" fmla="*/ 2398328 h 10359982"/>
              <a:gd name="connsiteX3814" fmla="*/ 2219934 w 3222997"/>
              <a:gd name="connsiteY3814" fmla="*/ 2374973 h 10359982"/>
              <a:gd name="connsiteX3815" fmla="*/ 2136305 w 3222997"/>
              <a:gd name="connsiteY3815" fmla="*/ 2450482 h 10359982"/>
              <a:gd name="connsiteX3816" fmla="*/ 2113957 w 3222997"/>
              <a:gd name="connsiteY3816" fmla="*/ 2481043 h 10359982"/>
              <a:gd name="connsiteX3817" fmla="*/ 2071433 w 3222997"/>
              <a:gd name="connsiteY3817" fmla="*/ 2499800 h 10359982"/>
              <a:gd name="connsiteX3818" fmla="*/ 2099248 w 3222997"/>
              <a:gd name="connsiteY3818" fmla="*/ 2471229 h 10359982"/>
              <a:gd name="connsiteX3819" fmla="*/ 2136305 w 3222997"/>
              <a:gd name="connsiteY3819" fmla="*/ 2450505 h 10359982"/>
              <a:gd name="connsiteX3820" fmla="*/ 2044236 w 3222997"/>
              <a:gd name="connsiteY3820" fmla="*/ 2517802 h 10359982"/>
              <a:gd name="connsiteX3821" fmla="*/ 2017953 w 3222997"/>
              <a:gd name="connsiteY3821" fmla="*/ 2547334 h 10359982"/>
              <a:gd name="connsiteX3822" fmla="*/ 1971083 w 3222997"/>
              <a:gd name="connsiteY3822" fmla="*/ 2564536 h 10359982"/>
              <a:gd name="connsiteX3823" fmla="*/ 2003130 w 3222997"/>
              <a:gd name="connsiteY3823" fmla="*/ 2536812 h 10359982"/>
              <a:gd name="connsiteX3824" fmla="*/ 2044258 w 3222997"/>
              <a:gd name="connsiteY3824" fmla="*/ 2517802 h 10359982"/>
              <a:gd name="connsiteX3825" fmla="*/ 1944869 w 3222997"/>
              <a:gd name="connsiteY3825" fmla="*/ 2579175 h 10359982"/>
              <a:gd name="connsiteX3826" fmla="*/ 1914950 w 3222997"/>
              <a:gd name="connsiteY3826" fmla="*/ 2608135 h 10359982"/>
              <a:gd name="connsiteX3827" fmla="*/ 1863825 w 3222997"/>
              <a:gd name="connsiteY3827" fmla="*/ 2624239 h 10359982"/>
              <a:gd name="connsiteX3828" fmla="*/ 1899692 w 3222997"/>
              <a:gd name="connsiteY3828" fmla="*/ 2597018 h 10359982"/>
              <a:gd name="connsiteX3829" fmla="*/ 1944869 w 3222997"/>
              <a:gd name="connsiteY3829" fmla="*/ 2579175 h 10359982"/>
              <a:gd name="connsiteX3830" fmla="*/ 1839990 w 3222997"/>
              <a:gd name="connsiteY3830" fmla="*/ 2635768 h 10359982"/>
              <a:gd name="connsiteX3831" fmla="*/ 1806571 w 3222997"/>
              <a:gd name="connsiteY3831" fmla="*/ 2664521 h 10359982"/>
              <a:gd name="connsiteX3832" fmla="*/ 1751581 w 3222997"/>
              <a:gd name="connsiteY3832" fmla="*/ 2679756 h 10359982"/>
              <a:gd name="connsiteX3833" fmla="*/ 1791176 w 3222997"/>
              <a:gd name="connsiteY3833" fmla="*/ 2652672 h 10359982"/>
              <a:gd name="connsiteX3834" fmla="*/ 1839990 w 3222997"/>
              <a:gd name="connsiteY3834" fmla="*/ 2635768 h 10359982"/>
              <a:gd name="connsiteX3835" fmla="*/ 1737147 w 3222997"/>
              <a:gd name="connsiteY3835" fmla="*/ 2683942 h 10359982"/>
              <a:gd name="connsiteX3836" fmla="*/ 1688974 w 3222997"/>
              <a:gd name="connsiteY3836" fmla="*/ 2698673 h 10359982"/>
              <a:gd name="connsiteX3837" fmla="*/ 1729256 w 3222997"/>
              <a:gd name="connsiteY3837" fmla="*/ 2676004 h 10359982"/>
              <a:gd name="connsiteX3838" fmla="*/ 1770704 w 3222997"/>
              <a:gd name="connsiteY3838" fmla="*/ 2660129 h 10359982"/>
              <a:gd name="connsiteX3839" fmla="*/ 1737170 w 3222997"/>
              <a:gd name="connsiteY3839" fmla="*/ 2683942 h 10359982"/>
              <a:gd name="connsiteX3840" fmla="*/ 1731040 w 3222997"/>
              <a:gd name="connsiteY3840" fmla="*/ 2688471 h 10359982"/>
              <a:gd name="connsiteX3841" fmla="*/ 1698993 w 3222997"/>
              <a:gd name="connsiteY3841" fmla="*/ 2713588 h 10359982"/>
              <a:gd name="connsiteX3842" fmla="*/ 1694715 w 3222997"/>
              <a:gd name="connsiteY3842" fmla="*/ 2717179 h 10359982"/>
              <a:gd name="connsiteX3843" fmla="*/ 1636409 w 3222997"/>
              <a:gd name="connsiteY3843" fmla="*/ 2731636 h 10359982"/>
              <a:gd name="connsiteX3844" fmla="*/ 1678932 w 3222997"/>
              <a:gd name="connsiteY3844" fmla="*/ 2704644 h 10359982"/>
              <a:gd name="connsiteX3845" fmla="*/ 1731040 w 3222997"/>
              <a:gd name="connsiteY3845" fmla="*/ 2688471 h 10359982"/>
              <a:gd name="connsiteX3846" fmla="*/ 1702996 w 3222997"/>
              <a:gd name="connsiteY3846" fmla="*/ 2716973 h 10359982"/>
              <a:gd name="connsiteX3847" fmla="*/ 1766403 w 3222997"/>
              <a:gd name="connsiteY3847" fmla="*/ 2702814 h 10359982"/>
              <a:gd name="connsiteX3848" fmla="*/ 1733808 w 3222997"/>
              <a:gd name="connsiteY3848" fmla="*/ 2737766 h 10359982"/>
              <a:gd name="connsiteX3849" fmla="*/ 1664956 w 3222997"/>
              <a:gd name="connsiteY3849" fmla="*/ 2749890 h 10359982"/>
              <a:gd name="connsiteX3850" fmla="*/ 1702996 w 3222997"/>
              <a:gd name="connsiteY3850" fmla="*/ 2716996 h 10359982"/>
              <a:gd name="connsiteX3851" fmla="*/ 1742157 w 3222997"/>
              <a:gd name="connsiteY3851" fmla="*/ 2737194 h 10359982"/>
              <a:gd name="connsiteX3852" fmla="*/ 1813891 w 3222997"/>
              <a:gd name="connsiteY3852" fmla="*/ 2725871 h 10359982"/>
              <a:gd name="connsiteX3853" fmla="*/ 1706313 w 3222997"/>
              <a:gd name="connsiteY3853" fmla="*/ 2925843 h 10359982"/>
              <a:gd name="connsiteX3854" fmla="*/ 1645833 w 3222997"/>
              <a:gd name="connsiteY3854" fmla="*/ 3288042 h 10359982"/>
              <a:gd name="connsiteX3855" fmla="*/ 1708486 w 3222997"/>
              <a:gd name="connsiteY3855" fmla="*/ 3743112 h 10359982"/>
              <a:gd name="connsiteX3856" fmla="*/ 1725001 w 3222997"/>
              <a:gd name="connsiteY3856" fmla="*/ 3827131 h 10359982"/>
              <a:gd name="connsiteX3857" fmla="*/ 1798107 w 3222997"/>
              <a:gd name="connsiteY3857" fmla="*/ 4207745 h 10359982"/>
              <a:gd name="connsiteX3858" fmla="*/ 1730171 w 3222997"/>
              <a:gd name="connsiteY3858" fmla="*/ 4211061 h 10359982"/>
              <a:gd name="connsiteX3859" fmla="*/ 1643385 w 3222997"/>
              <a:gd name="connsiteY3859" fmla="*/ 3856251 h 10359982"/>
              <a:gd name="connsiteX3860" fmla="*/ 1622592 w 3222997"/>
              <a:gd name="connsiteY3860" fmla="*/ 3771180 h 10359982"/>
              <a:gd name="connsiteX3861" fmla="*/ 1544522 w 3222997"/>
              <a:gd name="connsiteY3861" fmla="*/ 3290306 h 10359982"/>
              <a:gd name="connsiteX3862" fmla="*/ 1659374 w 3222997"/>
              <a:gd name="connsiteY3862" fmla="*/ 2847451 h 10359982"/>
              <a:gd name="connsiteX3863" fmla="*/ 1742180 w 3222997"/>
              <a:gd name="connsiteY3863" fmla="*/ 2737172 h 10359982"/>
              <a:gd name="connsiteX3864" fmla="*/ 1996382 w 3222997"/>
              <a:gd name="connsiteY3864" fmla="*/ 4200768 h 10359982"/>
              <a:gd name="connsiteX3865" fmla="*/ 1996611 w 3222997"/>
              <a:gd name="connsiteY3865" fmla="*/ 4241188 h 10359982"/>
              <a:gd name="connsiteX3866" fmla="*/ 1946287 w 3222997"/>
              <a:gd name="connsiteY3866" fmla="*/ 4254318 h 10359982"/>
              <a:gd name="connsiteX3867" fmla="*/ 1943108 w 3222997"/>
              <a:gd name="connsiteY3867" fmla="*/ 4210901 h 10359982"/>
              <a:gd name="connsiteX3868" fmla="*/ 1996405 w 3222997"/>
              <a:gd name="connsiteY3868" fmla="*/ 4200768 h 10359982"/>
              <a:gd name="connsiteX3869" fmla="*/ 2050320 w 3222997"/>
              <a:gd name="connsiteY3869" fmla="*/ 4244093 h 10359982"/>
              <a:gd name="connsiteX3870" fmla="*/ 2047484 w 3222997"/>
              <a:gd name="connsiteY3870" fmla="*/ 4281150 h 10359982"/>
              <a:gd name="connsiteX3871" fmla="*/ 2005395 w 3222997"/>
              <a:gd name="connsiteY3871" fmla="*/ 4298352 h 10359982"/>
              <a:gd name="connsiteX3872" fmla="*/ 2005441 w 3222997"/>
              <a:gd name="connsiteY3872" fmla="*/ 4272709 h 10359982"/>
              <a:gd name="connsiteX3873" fmla="*/ 2005441 w 3222997"/>
              <a:gd name="connsiteY3873" fmla="*/ 4258183 h 10359982"/>
              <a:gd name="connsiteX3874" fmla="*/ 2050343 w 3222997"/>
              <a:gd name="connsiteY3874" fmla="*/ 4244093 h 10359982"/>
              <a:gd name="connsiteX3875" fmla="*/ 1996657 w 3222997"/>
              <a:gd name="connsiteY3875" fmla="*/ 4272709 h 10359982"/>
              <a:gd name="connsiteX3876" fmla="*/ 1996611 w 3222997"/>
              <a:gd name="connsiteY3876" fmla="*/ 4301646 h 10359982"/>
              <a:gd name="connsiteX3877" fmla="*/ 1994003 w 3222997"/>
              <a:gd name="connsiteY3877" fmla="*/ 4302629 h 10359982"/>
              <a:gd name="connsiteX3878" fmla="*/ 1950702 w 3222997"/>
              <a:gd name="connsiteY3878" fmla="*/ 4317406 h 10359982"/>
              <a:gd name="connsiteX3879" fmla="*/ 1947637 w 3222997"/>
              <a:gd name="connsiteY3879" fmla="*/ 4273395 h 10359982"/>
              <a:gd name="connsiteX3880" fmla="*/ 1996657 w 3222997"/>
              <a:gd name="connsiteY3880" fmla="*/ 4260723 h 10359982"/>
              <a:gd name="connsiteX3881" fmla="*/ 1996657 w 3222997"/>
              <a:gd name="connsiteY3881" fmla="*/ 4272709 h 10359982"/>
              <a:gd name="connsiteX3882" fmla="*/ 1942879 w 3222997"/>
              <a:gd name="connsiteY3882" fmla="*/ 4319831 h 10359982"/>
              <a:gd name="connsiteX3883" fmla="*/ 1893059 w 3222997"/>
              <a:gd name="connsiteY3883" fmla="*/ 4333853 h 10359982"/>
              <a:gd name="connsiteX3884" fmla="*/ 1886585 w 3222997"/>
              <a:gd name="connsiteY3884" fmla="*/ 4286022 h 10359982"/>
              <a:gd name="connsiteX3885" fmla="*/ 1939768 w 3222997"/>
              <a:gd name="connsiteY3885" fmla="*/ 4275157 h 10359982"/>
              <a:gd name="connsiteX3886" fmla="*/ 1942856 w 3222997"/>
              <a:gd name="connsiteY3886" fmla="*/ 4319831 h 10359982"/>
              <a:gd name="connsiteX3887" fmla="*/ 1748905 w 3222997"/>
              <a:gd name="connsiteY3887" fmla="*/ 4285107 h 10359982"/>
              <a:gd name="connsiteX3888" fmla="*/ 1735134 w 3222997"/>
              <a:gd name="connsiteY3888" fmla="*/ 4230780 h 10359982"/>
              <a:gd name="connsiteX3889" fmla="*/ 1801950 w 3222997"/>
              <a:gd name="connsiteY3889" fmla="*/ 4227394 h 10359982"/>
              <a:gd name="connsiteX3890" fmla="*/ 1811992 w 3222997"/>
              <a:gd name="connsiteY3890" fmla="*/ 4278382 h 10359982"/>
              <a:gd name="connsiteX3891" fmla="*/ 1748905 w 3222997"/>
              <a:gd name="connsiteY3891" fmla="*/ 4285107 h 10359982"/>
              <a:gd name="connsiteX3892" fmla="*/ 1486719 w 3222997"/>
              <a:gd name="connsiteY3892" fmla="*/ 4227829 h 10359982"/>
              <a:gd name="connsiteX3893" fmla="*/ 1513894 w 3222997"/>
              <a:gd name="connsiteY3893" fmla="*/ 4294509 h 10359982"/>
              <a:gd name="connsiteX3894" fmla="*/ 1481092 w 3222997"/>
              <a:gd name="connsiteY3894" fmla="*/ 4294966 h 10359982"/>
              <a:gd name="connsiteX3895" fmla="*/ 1432621 w 3222997"/>
              <a:gd name="connsiteY3895" fmla="*/ 4295767 h 10359982"/>
              <a:gd name="connsiteX3896" fmla="*/ 1400368 w 3222997"/>
              <a:gd name="connsiteY3896" fmla="*/ 4224763 h 10359982"/>
              <a:gd name="connsiteX3897" fmla="*/ 1486696 w 3222997"/>
              <a:gd name="connsiteY3897" fmla="*/ 4227829 h 10359982"/>
              <a:gd name="connsiteX3898" fmla="*/ 1430059 w 3222997"/>
              <a:gd name="connsiteY3898" fmla="*/ 4295836 h 10359982"/>
              <a:gd name="connsiteX3899" fmla="*/ 1345630 w 3222997"/>
              <a:gd name="connsiteY3899" fmla="*/ 4298626 h 10359982"/>
              <a:gd name="connsiteX3900" fmla="*/ 1307910 w 3222997"/>
              <a:gd name="connsiteY3900" fmla="*/ 4223071 h 10359982"/>
              <a:gd name="connsiteX3901" fmla="*/ 1397760 w 3222997"/>
              <a:gd name="connsiteY3901" fmla="*/ 4224695 h 10359982"/>
              <a:gd name="connsiteX3902" fmla="*/ 1430082 w 3222997"/>
              <a:gd name="connsiteY3902" fmla="*/ 4295836 h 10359982"/>
              <a:gd name="connsiteX3903" fmla="*/ 1815675 w 3222997"/>
              <a:gd name="connsiteY3903" fmla="*/ 4296979 h 10359982"/>
              <a:gd name="connsiteX3904" fmla="*/ 1825923 w 3222997"/>
              <a:gd name="connsiteY3904" fmla="*/ 4349019 h 10359982"/>
              <a:gd name="connsiteX3905" fmla="*/ 1767799 w 3222997"/>
              <a:gd name="connsiteY3905" fmla="*/ 4359107 h 10359982"/>
              <a:gd name="connsiteX3906" fmla="*/ 1753640 w 3222997"/>
              <a:gd name="connsiteY3906" fmla="*/ 4303659 h 10359982"/>
              <a:gd name="connsiteX3907" fmla="*/ 1764345 w 3222997"/>
              <a:gd name="connsiteY3907" fmla="*/ 4302698 h 10359982"/>
              <a:gd name="connsiteX3908" fmla="*/ 1815675 w 3222997"/>
              <a:gd name="connsiteY3908" fmla="*/ 4296979 h 10359982"/>
              <a:gd name="connsiteX3909" fmla="*/ 1762240 w 3222997"/>
              <a:gd name="connsiteY3909" fmla="*/ 4359954 h 10359982"/>
              <a:gd name="connsiteX3910" fmla="*/ 1699725 w 3222997"/>
              <a:gd name="connsiteY3910" fmla="*/ 4368120 h 10359982"/>
              <a:gd name="connsiteX3911" fmla="*/ 1681288 w 3222997"/>
              <a:gd name="connsiteY3911" fmla="*/ 4308760 h 10359982"/>
              <a:gd name="connsiteX3912" fmla="*/ 1747967 w 3222997"/>
              <a:gd name="connsiteY3912" fmla="*/ 4304162 h 10359982"/>
              <a:gd name="connsiteX3913" fmla="*/ 1762218 w 3222997"/>
              <a:gd name="connsiteY3913" fmla="*/ 4359954 h 10359982"/>
              <a:gd name="connsiteX3914" fmla="*/ 1694875 w 3222997"/>
              <a:gd name="connsiteY3914" fmla="*/ 4368646 h 10359982"/>
              <a:gd name="connsiteX3915" fmla="*/ 1628631 w 3222997"/>
              <a:gd name="connsiteY3915" fmla="*/ 4375097 h 10359982"/>
              <a:gd name="connsiteX3916" fmla="*/ 1605551 w 3222997"/>
              <a:gd name="connsiteY3916" fmla="*/ 4311710 h 10359982"/>
              <a:gd name="connsiteX3917" fmla="*/ 1676370 w 3222997"/>
              <a:gd name="connsiteY3917" fmla="*/ 4309011 h 10359982"/>
              <a:gd name="connsiteX3918" fmla="*/ 1694898 w 3222997"/>
              <a:gd name="connsiteY3918" fmla="*/ 4368646 h 10359982"/>
              <a:gd name="connsiteX3919" fmla="*/ 1624491 w 3222997"/>
              <a:gd name="connsiteY3919" fmla="*/ 4375462 h 10359982"/>
              <a:gd name="connsiteX3920" fmla="*/ 1553100 w 3222997"/>
              <a:gd name="connsiteY3920" fmla="*/ 4380930 h 10359982"/>
              <a:gd name="connsiteX3921" fmla="*/ 1525125 w 3222997"/>
              <a:gd name="connsiteY3921" fmla="*/ 4313312 h 10359982"/>
              <a:gd name="connsiteX3922" fmla="*/ 1601342 w 3222997"/>
              <a:gd name="connsiteY3922" fmla="*/ 4311848 h 10359982"/>
              <a:gd name="connsiteX3923" fmla="*/ 1624514 w 3222997"/>
              <a:gd name="connsiteY3923" fmla="*/ 4375462 h 10359982"/>
              <a:gd name="connsiteX3924" fmla="*/ 1549715 w 3222997"/>
              <a:gd name="connsiteY3924" fmla="*/ 4381158 h 10359982"/>
              <a:gd name="connsiteX3925" fmla="*/ 1511698 w 3222997"/>
              <a:gd name="connsiteY3925" fmla="*/ 4383812 h 10359982"/>
              <a:gd name="connsiteX3926" fmla="*/ 1474458 w 3222997"/>
              <a:gd name="connsiteY3926" fmla="*/ 4386488 h 10359982"/>
              <a:gd name="connsiteX3927" fmla="*/ 1441267 w 3222997"/>
              <a:gd name="connsiteY3927" fmla="*/ 4314547 h 10359982"/>
              <a:gd name="connsiteX3928" fmla="*/ 1521671 w 3222997"/>
              <a:gd name="connsiteY3928" fmla="*/ 4313335 h 10359982"/>
              <a:gd name="connsiteX3929" fmla="*/ 1549715 w 3222997"/>
              <a:gd name="connsiteY3929" fmla="*/ 4381135 h 10359982"/>
              <a:gd name="connsiteX3930" fmla="*/ 1471896 w 3222997"/>
              <a:gd name="connsiteY3930" fmla="*/ 4386694 h 10359982"/>
              <a:gd name="connsiteX3931" fmla="*/ 1393597 w 3222997"/>
              <a:gd name="connsiteY3931" fmla="*/ 4393351 h 10359982"/>
              <a:gd name="connsiteX3932" fmla="*/ 1354939 w 3222997"/>
              <a:gd name="connsiteY3932" fmla="*/ 4317132 h 10359982"/>
              <a:gd name="connsiteX3933" fmla="*/ 1427200 w 3222997"/>
              <a:gd name="connsiteY3933" fmla="*/ 4314821 h 10359982"/>
              <a:gd name="connsiteX3934" fmla="*/ 1438637 w 3222997"/>
              <a:gd name="connsiteY3934" fmla="*/ 4314593 h 10359982"/>
              <a:gd name="connsiteX3935" fmla="*/ 1471896 w 3222997"/>
              <a:gd name="connsiteY3935" fmla="*/ 4386671 h 10359982"/>
              <a:gd name="connsiteX3936" fmla="*/ 1391905 w 3222997"/>
              <a:gd name="connsiteY3936" fmla="*/ 4393511 h 10359982"/>
              <a:gd name="connsiteX3937" fmla="*/ 1311798 w 3222997"/>
              <a:gd name="connsiteY3937" fmla="*/ 4403232 h 10359982"/>
              <a:gd name="connsiteX3938" fmla="*/ 1267628 w 3222997"/>
              <a:gd name="connsiteY3938" fmla="*/ 4323217 h 10359982"/>
              <a:gd name="connsiteX3939" fmla="*/ 1353178 w 3222997"/>
              <a:gd name="connsiteY3939" fmla="*/ 4317200 h 10359982"/>
              <a:gd name="connsiteX3940" fmla="*/ 1391882 w 3222997"/>
              <a:gd name="connsiteY3940" fmla="*/ 4393511 h 10359982"/>
              <a:gd name="connsiteX3941" fmla="*/ 1557012 w 3222997"/>
              <a:gd name="connsiteY3941" fmla="*/ 4398703 h 10359982"/>
              <a:gd name="connsiteX3942" fmla="*/ 1585467 w 3222997"/>
              <a:gd name="connsiteY3942" fmla="*/ 4466618 h 10359982"/>
              <a:gd name="connsiteX3943" fmla="*/ 1542166 w 3222997"/>
              <a:gd name="connsiteY3943" fmla="*/ 4472406 h 10359982"/>
              <a:gd name="connsiteX3944" fmla="*/ 1516181 w 3222997"/>
              <a:gd name="connsiteY3944" fmla="*/ 4475883 h 10359982"/>
              <a:gd name="connsiteX3945" fmla="*/ 1482556 w 3222997"/>
              <a:gd name="connsiteY3945" fmla="*/ 4403987 h 10359982"/>
              <a:gd name="connsiteX3946" fmla="*/ 1556989 w 3222997"/>
              <a:gd name="connsiteY3946" fmla="*/ 4398726 h 10359982"/>
              <a:gd name="connsiteX3947" fmla="*/ 1513710 w 3222997"/>
              <a:gd name="connsiteY3947" fmla="*/ 4476203 h 10359982"/>
              <a:gd name="connsiteX3948" fmla="*/ 1441473 w 3222997"/>
              <a:gd name="connsiteY3948" fmla="*/ 4486520 h 10359982"/>
              <a:gd name="connsiteX3949" fmla="*/ 1402404 w 3222997"/>
              <a:gd name="connsiteY3949" fmla="*/ 4410598 h 10359982"/>
              <a:gd name="connsiteX3950" fmla="*/ 1461145 w 3222997"/>
              <a:gd name="connsiteY3950" fmla="*/ 4405589 h 10359982"/>
              <a:gd name="connsiteX3951" fmla="*/ 1480017 w 3222997"/>
              <a:gd name="connsiteY3951" fmla="*/ 4404170 h 10359982"/>
              <a:gd name="connsiteX3952" fmla="*/ 1513710 w 3222997"/>
              <a:gd name="connsiteY3952" fmla="*/ 4476203 h 10359982"/>
              <a:gd name="connsiteX3953" fmla="*/ 1439826 w 3222997"/>
              <a:gd name="connsiteY3953" fmla="*/ 4486771 h 10359982"/>
              <a:gd name="connsiteX3954" fmla="*/ 1365668 w 3222997"/>
              <a:gd name="connsiteY3954" fmla="*/ 4499581 h 10359982"/>
              <a:gd name="connsiteX3955" fmla="*/ 1321154 w 3222997"/>
              <a:gd name="connsiteY3955" fmla="*/ 4420068 h 10359982"/>
              <a:gd name="connsiteX3956" fmla="*/ 1400688 w 3222997"/>
              <a:gd name="connsiteY3956" fmla="*/ 4410735 h 10359982"/>
              <a:gd name="connsiteX3957" fmla="*/ 1439803 w 3222997"/>
              <a:gd name="connsiteY3957" fmla="*/ 4486748 h 10359982"/>
              <a:gd name="connsiteX3958" fmla="*/ 1364913 w 3222997"/>
              <a:gd name="connsiteY3958" fmla="*/ 4499718 h 10359982"/>
              <a:gd name="connsiteX3959" fmla="*/ 1110710 w 3222997"/>
              <a:gd name="connsiteY3959" fmla="*/ 4583692 h 10359982"/>
              <a:gd name="connsiteX3960" fmla="*/ 857422 w 3222997"/>
              <a:gd name="connsiteY3960" fmla="*/ 4797113 h 10359982"/>
              <a:gd name="connsiteX3961" fmla="*/ 645102 w 3222997"/>
              <a:gd name="connsiteY3961" fmla="*/ 5210415 h 10359982"/>
              <a:gd name="connsiteX3962" fmla="*/ 590684 w 3222997"/>
              <a:gd name="connsiteY3962" fmla="*/ 5409425 h 10359982"/>
              <a:gd name="connsiteX3963" fmla="*/ 585515 w 3222997"/>
              <a:gd name="connsiteY3963" fmla="*/ 5383919 h 10359982"/>
              <a:gd name="connsiteX3964" fmla="*/ 634969 w 3222997"/>
              <a:gd name="connsiteY3964" fmla="*/ 5120242 h 10359982"/>
              <a:gd name="connsiteX3965" fmla="*/ 830728 w 3222997"/>
              <a:gd name="connsiteY3965" fmla="*/ 4696075 h 10359982"/>
              <a:gd name="connsiteX3966" fmla="*/ 1074523 w 3222997"/>
              <a:gd name="connsiteY3966" fmla="*/ 4489813 h 10359982"/>
              <a:gd name="connsiteX3967" fmla="*/ 1320422 w 3222997"/>
              <a:gd name="connsiteY3967" fmla="*/ 4420206 h 10359982"/>
              <a:gd name="connsiteX3968" fmla="*/ 1364958 w 3222997"/>
              <a:gd name="connsiteY3968" fmla="*/ 4499741 h 10359982"/>
              <a:gd name="connsiteX3969" fmla="*/ 659170 w 3222997"/>
              <a:gd name="connsiteY3969" fmla="*/ 5216819 h 10359982"/>
              <a:gd name="connsiteX3970" fmla="*/ 868836 w 3222997"/>
              <a:gd name="connsiteY3970" fmla="*/ 4808414 h 10359982"/>
              <a:gd name="connsiteX3971" fmla="*/ 1117023 w 3222997"/>
              <a:gd name="connsiteY3971" fmla="*/ 4599269 h 10359982"/>
              <a:gd name="connsiteX3972" fmla="*/ 1373742 w 3222997"/>
              <a:gd name="connsiteY3972" fmla="*/ 4515387 h 10359982"/>
              <a:gd name="connsiteX3973" fmla="*/ 1418507 w 3222997"/>
              <a:gd name="connsiteY3973" fmla="*/ 4594328 h 10359982"/>
              <a:gd name="connsiteX3974" fmla="*/ 1153233 w 3222997"/>
              <a:gd name="connsiteY3974" fmla="*/ 4694199 h 10359982"/>
              <a:gd name="connsiteX3975" fmla="*/ 896240 w 3222997"/>
              <a:gd name="connsiteY3975" fmla="*/ 4909771 h 10359982"/>
              <a:gd name="connsiteX3976" fmla="*/ 670356 w 3222997"/>
              <a:gd name="connsiteY3976" fmla="*/ 5306489 h 10359982"/>
              <a:gd name="connsiteX3977" fmla="*/ 609121 w 3222997"/>
              <a:gd name="connsiteY3977" fmla="*/ 5485186 h 10359982"/>
              <a:gd name="connsiteX3978" fmla="*/ 599445 w 3222997"/>
              <a:gd name="connsiteY3978" fmla="*/ 5447763 h 10359982"/>
              <a:gd name="connsiteX3979" fmla="*/ 659147 w 3222997"/>
              <a:gd name="connsiteY3979" fmla="*/ 5216796 h 10359982"/>
              <a:gd name="connsiteX3980" fmla="*/ 608869 w 3222997"/>
              <a:gd name="connsiteY3980" fmla="*/ 5547337 h 10359982"/>
              <a:gd name="connsiteX3981" fmla="*/ 621336 w 3222997"/>
              <a:gd name="connsiteY3981" fmla="*/ 5585194 h 10359982"/>
              <a:gd name="connsiteX3982" fmla="*/ 613170 w 3222997"/>
              <a:gd name="connsiteY3982" fmla="*/ 5610448 h 10359982"/>
              <a:gd name="connsiteX3983" fmla="*/ 603951 w 3222997"/>
              <a:gd name="connsiteY3983" fmla="*/ 5570944 h 10359982"/>
              <a:gd name="connsiteX3984" fmla="*/ 608869 w 3222997"/>
              <a:gd name="connsiteY3984" fmla="*/ 5547337 h 10359982"/>
              <a:gd name="connsiteX3985" fmla="*/ 610951 w 3222997"/>
              <a:gd name="connsiteY3985" fmla="*/ 5667406 h 10359982"/>
              <a:gd name="connsiteX3986" fmla="*/ 623097 w 3222997"/>
              <a:gd name="connsiteY3986" fmla="*/ 5707460 h 10359982"/>
              <a:gd name="connsiteX3987" fmla="*/ 612872 w 3222997"/>
              <a:gd name="connsiteY3987" fmla="*/ 5734750 h 10359982"/>
              <a:gd name="connsiteX3988" fmla="*/ 604294 w 3222997"/>
              <a:gd name="connsiteY3988" fmla="*/ 5693369 h 10359982"/>
              <a:gd name="connsiteX3989" fmla="*/ 610928 w 3222997"/>
              <a:gd name="connsiteY3989" fmla="*/ 5667406 h 10359982"/>
              <a:gd name="connsiteX3990" fmla="*/ 604660 w 3222997"/>
              <a:gd name="connsiteY3990" fmla="*/ 5800149 h 10359982"/>
              <a:gd name="connsiteX3991" fmla="*/ 608915 w 3222997"/>
              <a:gd name="connsiteY3991" fmla="*/ 5786653 h 10359982"/>
              <a:gd name="connsiteX3992" fmla="*/ 620512 w 3222997"/>
              <a:gd name="connsiteY3992" fmla="*/ 5828605 h 10359982"/>
              <a:gd name="connsiteX3993" fmla="*/ 608023 w 3222997"/>
              <a:gd name="connsiteY3993" fmla="*/ 5857542 h 10359982"/>
              <a:gd name="connsiteX3994" fmla="*/ 600337 w 3222997"/>
              <a:gd name="connsiteY3994" fmla="*/ 5814651 h 10359982"/>
              <a:gd name="connsiteX3995" fmla="*/ 604638 w 3222997"/>
              <a:gd name="connsiteY3995" fmla="*/ 5800126 h 10359982"/>
              <a:gd name="connsiteX3996" fmla="*/ 597935 w 3222997"/>
              <a:gd name="connsiteY3996" fmla="*/ 5916833 h 10359982"/>
              <a:gd name="connsiteX3997" fmla="*/ 602510 w 3222997"/>
              <a:gd name="connsiteY3997" fmla="*/ 5904572 h 10359982"/>
              <a:gd name="connsiteX3998" fmla="*/ 613353 w 3222997"/>
              <a:gd name="connsiteY3998" fmla="*/ 5948034 h 10359982"/>
              <a:gd name="connsiteX3999" fmla="*/ 598461 w 3222997"/>
              <a:gd name="connsiteY3999" fmla="*/ 5978206 h 10359982"/>
              <a:gd name="connsiteX4000" fmla="*/ 591805 w 3222997"/>
              <a:gd name="connsiteY4000" fmla="*/ 5934126 h 10359982"/>
              <a:gd name="connsiteX4001" fmla="*/ 597912 w 3222997"/>
              <a:gd name="connsiteY4001" fmla="*/ 5916833 h 10359982"/>
              <a:gd name="connsiteX4002" fmla="*/ 588420 w 3222997"/>
              <a:gd name="connsiteY4002" fmla="*/ 6028027 h 10359982"/>
              <a:gd name="connsiteX4003" fmla="*/ 591691 w 3222997"/>
              <a:gd name="connsiteY4003" fmla="*/ 6020479 h 10359982"/>
              <a:gd name="connsiteX4004" fmla="*/ 601641 w 3222997"/>
              <a:gd name="connsiteY4004" fmla="*/ 6065268 h 10359982"/>
              <a:gd name="connsiteX4005" fmla="*/ 584302 w 3222997"/>
              <a:gd name="connsiteY4005" fmla="*/ 6096194 h 10359982"/>
              <a:gd name="connsiteX4006" fmla="*/ 578812 w 3222997"/>
              <a:gd name="connsiteY4006" fmla="*/ 6051245 h 10359982"/>
              <a:gd name="connsiteX4007" fmla="*/ 588443 w 3222997"/>
              <a:gd name="connsiteY4007" fmla="*/ 6028004 h 10359982"/>
              <a:gd name="connsiteX4008" fmla="*/ 576548 w 3222997"/>
              <a:gd name="connsiteY4008" fmla="*/ 6134143 h 10359982"/>
              <a:gd name="connsiteX4009" fmla="*/ 585515 w 3222997"/>
              <a:gd name="connsiteY4009" fmla="*/ 6179893 h 10359982"/>
              <a:gd name="connsiteX4010" fmla="*/ 565751 w 3222997"/>
              <a:gd name="connsiteY4010" fmla="*/ 6211232 h 10359982"/>
              <a:gd name="connsiteX4011" fmla="*/ 561474 w 3222997"/>
              <a:gd name="connsiteY4011" fmla="*/ 6165596 h 10359982"/>
              <a:gd name="connsiteX4012" fmla="*/ 576571 w 3222997"/>
              <a:gd name="connsiteY4012" fmla="*/ 6134143 h 10359982"/>
              <a:gd name="connsiteX4013" fmla="*/ 557333 w 3222997"/>
              <a:gd name="connsiteY4013" fmla="*/ 6245017 h 10359982"/>
              <a:gd name="connsiteX4014" fmla="*/ 565202 w 3222997"/>
              <a:gd name="connsiteY4014" fmla="*/ 6291453 h 10359982"/>
              <a:gd name="connsiteX4015" fmla="*/ 543106 w 3222997"/>
              <a:gd name="connsiteY4015" fmla="*/ 6322929 h 10359982"/>
              <a:gd name="connsiteX4016" fmla="*/ 539995 w 3222997"/>
              <a:gd name="connsiteY4016" fmla="*/ 6276997 h 10359982"/>
              <a:gd name="connsiteX4017" fmla="*/ 557311 w 3222997"/>
              <a:gd name="connsiteY4017" fmla="*/ 6245040 h 10359982"/>
              <a:gd name="connsiteX4018" fmla="*/ 532675 w 3222997"/>
              <a:gd name="connsiteY4018" fmla="*/ 6338690 h 10359982"/>
              <a:gd name="connsiteX4019" fmla="*/ 514856 w 3222997"/>
              <a:gd name="connsiteY4019" fmla="*/ 6367374 h 10359982"/>
              <a:gd name="connsiteX4020" fmla="*/ 515999 w 3222997"/>
              <a:gd name="connsiteY4020" fmla="*/ 6327389 h 10359982"/>
              <a:gd name="connsiteX4021" fmla="*/ 529221 w 3222997"/>
              <a:gd name="connsiteY4021" fmla="*/ 6298659 h 10359982"/>
              <a:gd name="connsiteX4022" fmla="*/ 532675 w 3222997"/>
              <a:gd name="connsiteY4022" fmla="*/ 6338713 h 10359982"/>
              <a:gd name="connsiteX4023" fmla="*/ 534322 w 3222997"/>
              <a:gd name="connsiteY4023" fmla="*/ 6352986 h 10359982"/>
              <a:gd name="connsiteX4024" fmla="*/ 541138 w 3222997"/>
              <a:gd name="connsiteY4024" fmla="*/ 6399903 h 10359982"/>
              <a:gd name="connsiteX4025" fmla="*/ 524737 w 3222997"/>
              <a:gd name="connsiteY4025" fmla="*/ 6420787 h 10359982"/>
              <a:gd name="connsiteX4026" fmla="*/ 516914 w 3222997"/>
              <a:gd name="connsiteY4026" fmla="*/ 6431195 h 10359982"/>
              <a:gd name="connsiteX4027" fmla="*/ 514924 w 3222997"/>
              <a:gd name="connsiteY4027" fmla="*/ 6385080 h 10359982"/>
              <a:gd name="connsiteX4028" fmla="*/ 534322 w 3222997"/>
              <a:gd name="connsiteY4028" fmla="*/ 6352986 h 10359982"/>
              <a:gd name="connsiteX4029" fmla="*/ 506804 w 3222997"/>
              <a:gd name="connsiteY4029" fmla="*/ 6445148 h 10359982"/>
              <a:gd name="connsiteX4030" fmla="*/ 486995 w 3222997"/>
              <a:gd name="connsiteY4030" fmla="*/ 6474177 h 10359982"/>
              <a:gd name="connsiteX4031" fmla="*/ 489259 w 3222997"/>
              <a:gd name="connsiteY4031" fmla="*/ 6433597 h 10359982"/>
              <a:gd name="connsiteX4032" fmla="*/ 504288 w 3222997"/>
              <a:gd name="connsiteY4032" fmla="*/ 6404226 h 10359982"/>
              <a:gd name="connsiteX4033" fmla="*/ 506781 w 3222997"/>
              <a:gd name="connsiteY4033" fmla="*/ 6445148 h 10359982"/>
              <a:gd name="connsiteX4034" fmla="*/ 507948 w 3222997"/>
              <a:gd name="connsiteY4034" fmla="*/ 6457936 h 10359982"/>
              <a:gd name="connsiteX4035" fmla="*/ 513735 w 3222997"/>
              <a:gd name="connsiteY4035" fmla="*/ 6505195 h 10359982"/>
              <a:gd name="connsiteX4036" fmla="*/ 507879 w 3222997"/>
              <a:gd name="connsiteY4036" fmla="*/ 6511874 h 10359982"/>
              <a:gd name="connsiteX4037" fmla="*/ 487589 w 3222997"/>
              <a:gd name="connsiteY4037" fmla="*/ 6536236 h 10359982"/>
              <a:gd name="connsiteX4038" fmla="*/ 486652 w 3222997"/>
              <a:gd name="connsiteY4038" fmla="*/ 6497463 h 10359982"/>
              <a:gd name="connsiteX4039" fmla="*/ 486720 w 3222997"/>
              <a:gd name="connsiteY4039" fmla="*/ 6489960 h 10359982"/>
              <a:gd name="connsiteX4040" fmla="*/ 507970 w 3222997"/>
              <a:gd name="connsiteY4040" fmla="*/ 6457936 h 10359982"/>
              <a:gd name="connsiteX4041" fmla="*/ 477891 w 3222997"/>
              <a:gd name="connsiteY4041" fmla="*/ 6548520 h 10359982"/>
              <a:gd name="connsiteX4042" fmla="*/ 456297 w 3222997"/>
              <a:gd name="connsiteY4042" fmla="*/ 6577777 h 10359982"/>
              <a:gd name="connsiteX4043" fmla="*/ 459614 w 3222997"/>
              <a:gd name="connsiteY4043" fmla="*/ 6536739 h 10359982"/>
              <a:gd name="connsiteX4044" fmla="*/ 476381 w 3222997"/>
              <a:gd name="connsiteY4044" fmla="*/ 6506865 h 10359982"/>
              <a:gd name="connsiteX4045" fmla="*/ 477891 w 3222997"/>
              <a:gd name="connsiteY4045" fmla="*/ 6548543 h 10359982"/>
              <a:gd name="connsiteX4046" fmla="*/ 478646 w 3222997"/>
              <a:gd name="connsiteY4046" fmla="*/ 6559866 h 10359982"/>
              <a:gd name="connsiteX4047" fmla="*/ 483403 w 3222997"/>
              <a:gd name="connsiteY4047" fmla="*/ 6607377 h 10359982"/>
              <a:gd name="connsiteX4048" fmla="*/ 455565 w 3222997"/>
              <a:gd name="connsiteY4048" fmla="*/ 6638120 h 10359982"/>
              <a:gd name="connsiteX4049" fmla="*/ 455268 w 3222997"/>
              <a:gd name="connsiteY4049" fmla="*/ 6617098 h 10359982"/>
              <a:gd name="connsiteX4050" fmla="*/ 455703 w 3222997"/>
              <a:gd name="connsiteY4050" fmla="*/ 6591753 h 10359982"/>
              <a:gd name="connsiteX4051" fmla="*/ 478646 w 3222997"/>
              <a:gd name="connsiteY4051" fmla="*/ 6559866 h 10359982"/>
              <a:gd name="connsiteX4052" fmla="*/ 445706 w 3222997"/>
              <a:gd name="connsiteY4052" fmla="*/ 6617098 h 10359982"/>
              <a:gd name="connsiteX4053" fmla="*/ 446370 w 3222997"/>
              <a:gd name="connsiteY4053" fmla="*/ 6648986 h 10359982"/>
              <a:gd name="connsiteX4054" fmla="*/ 423198 w 3222997"/>
              <a:gd name="connsiteY4054" fmla="*/ 6678357 h 10359982"/>
              <a:gd name="connsiteX4055" fmla="*/ 427498 w 3222997"/>
              <a:gd name="connsiteY4055" fmla="*/ 6636862 h 10359982"/>
              <a:gd name="connsiteX4056" fmla="*/ 445821 w 3222997"/>
              <a:gd name="connsiteY4056" fmla="*/ 6606690 h 10359982"/>
              <a:gd name="connsiteX4057" fmla="*/ 445729 w 3222997"/>
              <a:gd name="connsiteY4057" fmla="*/ 6617098 h 10359982"/>
              <a:gd name="connsiteX4058" fmla="*/ 446804 w 3222997"/>
              <a:gd name="connsiteY4058" fmla="*/ 6658936 h 10359982"/>
              <a:gd name="connsiteX4059" fmla="*/ 450602 w 3222997"/>
              <a:gd name="connsiteY4059" fmla="*/ 6706722 h 10359982"/>
              <a:gd name="connsiteX4060" fmla="*/ 421277 w 3222997"/>
              <a:gd name="connsiteY4060" fmla="*/ 6737168 h 10359982"/>
              <a:gd name="connsiteX4061" fmla="*/ 421231 w 3222997"/>
              <a:gd name="connsiteY4061" fmla="*/ 6731610 h 10359982"/>
              <a:gd name="connsiteX4062" fmla="*/ 422375 w 3222997"/>
              <a:gd name="connsiteY4062" fmla="*/ 6690663 h 10359982"/>
              <a:gd name="connsiteX4063" fmla="*/ 446804 w 3222997"/>
              <a:gd name="connsiteY4063" fmla="*/ 6658959 h 10359982"/>
              <a:gd name="connsiteX4064" fmla="*/ 412470 w 3222997"/>
              <a:gd name="connsiteY4064" fmla="*/ 6731587 h 10359982"/>
              <a:gd name="connsiteX4065" fmla="*/ 412630 w 3222997"/>
              <a:gd name="connsiteY4065" fmla="*/ 6746752 h 10359982"/>
              <a:gd name="connsiteX4066" fmla="*/ 388017 w 3222997"/>
              <a:gd name="connsiteY4066" fmla="*/ 6776284 h 10359982"/>
              <a:gd name="connsiteX4067" fmla="*/ 393256 w 3222997"/>
              <a:gd name="connsiteY4067" fmla="*/ 6734286 h 10359982"/>
              <a:gd name="connsiteX4068" fmla="*/ 412996 w 3222997"/>
              <a:gd name="connsiteY4068" fmla="*/ 6703839 h 10359982"/>
              <a:gd name="connsiteX4069" fmla="*/ 412470 w 3222997"/>
              <a:gd name="connsiteY4069" fmla="*/ 6731564 h 10359982"/>
              <a:gd name="connsiteX4070" fmla="*/ 412836 w 3222997"/>
              <a:gd name="connsiteY4070" fmla="*/ 6755422 h 10359982"/>
              <a:gd name="connsiteX4071" fmla="*/ 415695 w 3222997"/>
              <a:gd name="connsiteY4071" fmla="*/ 6803459 h 10359982"/>
              <a:gd name="connsiteX4072" fmla="*/ 385112 w 3222997"/>
              <a:gd name="connsiteY4072" fmla="*/ 6833654 h 10359982"/>
              <a:gd name="connsiteX4073" fmla="*/ 387148 w 3222997"/>
              <a:gd name="connsiteY4073" fmla="*/ 6786921 h 10359982"/>
              <a:gd name="connsiteX4074" fmla="*/ 412859 w 3222997"/>
              <a:gd name="connsiteY4074" fmla="*/ 6755422 h 10359982"/>
              <a:gd name="connsiteX4075" fmla="*/ 377061 w 3222997"/>
              <a:gd name="connsiteY4075" fmla="*/ 6841980 h 10359982"/>
              <a:gd name="connsiteX4076" fmla="*/ 377061 w 3222997"/>
              <a:gd name="connsiteY4076" fmla="*/ 6842140 h 10359982"/>
              <a:gd name="connsiteX4077" fmla="*/ 351167 w 3222997"/>
              <a:gd name="connsiteY4077" fmla="*/ 6871877 h 10359982"/>
              <a:gd name="connsiteX4078" fmla="*/ 357343 w 3222997"/>
              <a:gd name="connsiteY4078" fmla="*/ 6829239 h 10359982"/>
              <a:gd name="connsiteX4079" fmla="*/ 378364 w 3222997"/>
              <a:gd name="connsiteY4079" fmla="*/ 6798609 h 10359982"/>
              <a:gd name="connsiteX4080" fmla="*/ 377083 w 3222997"/>
              <a:gd name="connsiteY4080" fmla="*/ 6841980 h 10359982"/>
              <a:gd name="connsiteX4081" fmla="*/ 377106 w 3222997"/>
              <a:gd name="connsiteY4081" fmla="*/ 6849529 h 10359982"/>
              <a:gd name="connsiteX4082" fmla="*/ 379028 w 3222997"/>
              <a:gd name="connsiteY4082" fmla="*/ 6897886 h 10359982"/>
              <a:gd name="connsiteX4083" fmla="*/ 347324 w 3222997"/>
              <a:gd name="connsiteY4083" fmla="*/ 6927943 h 10359982"/>
              <a:gd name="connsiteX4084" fmla="*/ 350229 w 3222997"/>
              <a:gd name="connsiteY4084" fmla="*/ 6880959 h 10359982"/>
              <a:gd name="connsiteX4085" fmla="*/ 377129 w 3222997"/>
              <a:gd name="connsiteY4085" fmla="*/ 6849529 h 10359982"/>
              <a:gd name="connsiteX4086" fmla="*/ 339958 w 3222997"/>
              <a:gd name="connsiteY4086" fmla="*/ 6935401 h 10359982"/>
              <a:gd name="connsiteX4087" fmla="*/ 312852 w 3222997"/>
              <a:gd name="connsiteY4087" fmla="*/ 6965481 h 10359982"/>
              <a:gd name="connsiteX4088" fmla="*/ 319897 w 3222997"/>
              <a:gd name="connsiteY4088" fmla="*/ 6922270 h 10359982"/>
              <a:gd name="connsiteX4089" fmla="*/ 342131 w 3222997"/>
              <a:gd name="connsiteY4089" fmla="*/ 6891252 h 10359982"/>
              <a:gd name="connsiteX4090" fmla="*/ 339958 w 3222997"/>
              <a:gd name="connsiteY4090" fmla="*/ 6935401 h 10359982"/>
              <a:gd name="connsiteX4091" fmla="*/ 339890 w 3222997"/>
              <a:gd name="connsiteY4091" fmla="*/ 6941554 h 10359982"/>
              <a:gd name="connsiteX4092" fmla="*/ 339798 w 3222997"/>
              <a:gd name="connsiteY4092" fmla="*/ 6949217 h 10359982"/>
              <a:gd name="connsiteX4093" fmla="*/ 340873 w 3222997"/>
              <a:gd name="connsiteY4093" fmla="*/ 6990323 h 10359982"/>
              <a:gd name="connsiteX4094" fmla="*/ 308163 w 3222997"/>
              <a:gd name="connsiteY4094" fmla="*/ 7020335 h 10359982"/>
              <a:gd name="connsiteX4095" fmla="*/ 311960 w 3222997"/>
              <a:gd name="connsiteY4095" fmla="*/ 6972961 h 10359982"/>
              <a:gd name="connsiteX4096" fmla="*/ 339890 w 3222997"/>
              <a:gd name="connsiteY4096" fmla="*/ 6941531 h 10359982"/>
              <a:gd name="connsiteX4097" fmla="*/ 301575 w 3222997"/>
              <a:gd name="connsiteY4097" fmla="*/ 7026900 h 10359982"/>
              <a:gd name="connsiteX4098" fmla="*/ 273348 w 3222997"/>
              <a:gd name="connsiteY4098" fmla="*/ 7057300 h 10359982"/>
              <a:gd name="connsiteX4099" fmla="*/ 281194 w 3222997"/>
              <a:gd name="connsiteY4099" fmla="*/ 7013564 h 10359982"/>
              <a:gd name="connsiteX4100" fmla="*/ 304549 w 3222997"/>
              <a:gd name="connsiteY4100" fmla="*/ 6982111 h 10359982"/>
              <a:gd name="connsiteX4101" fmla="*/ 301575 w 3222997"/>
              <a:gd name="connsiteY4101" fmla="*/ 7026923 h 10359982"/>
              <a:gd name="connsiteX4102" fmla="*/ 301392 w 3222997"/>
              <a:gd name="connsiteY4102" fmla="*/ 7031841 h 10359982"/>
              <a:gd name="connsiteX4103" fmla="*/ 301026 w 3222997"/>
              <a:gd name="connsiteY4103" fmla="*/ 7054052 h 10359982"/>
              <a:gd name="connsiteX4104" fmla="*/ 301484 w 3222997"/>
              <a:gd name="connsiteY4104" fmla="*/ 7081090 h 10359982"/>
              <a:gd name="connsiteX4105" fmla="*/ 267881 w 3222997"/>
              <a:gd name="connsiteY4105" fmla="*/ 7111216 h 10359982"/>
              <a:gd name="connsiteX4106" fmla="*/ 272479 w 3222997"/>
              <a:gd name="connsiteY4106" fmla="*/ 7063408 h 10359982"/>
              <a:gd name="connsiteX4107" fmla="*/ 301369 w 3222997"/>
              <a:gd name="connsiteY4107" fmla="*/ 7031841 h 10359982"/>
              <a:gd name="connsiteX4108" fmla="*/ 262002 w 3222997"/>
              <a:gd name="connsiteY4108" fmla="*/ 7116981 h 10359982"/>
              <a:gd name="connsiteX4109" fmla="*/ 232838 w 3222997"/>
              <a:gd name="connsiteY4109" fmla="*/ 7147839 h 10359982"/>
              <a:gd name="connsiteX4110" fmla="*/ 241576 w 3222997"/>
              <a:gd name="connsiteY4110" fmla="*/ 7103141 h 10359982"/>
              <a:gd name="connsiteX4111" fmla="*/ 265914 w 3222997"/>
              <a:gd name="connsiteY4111" fmla="*/ 7071300 h 10359982"/>
              <a:gd name="connsiteX4112" fmla="*/ 262002 w 3222997"/>
              <a:gd name="connsiteY4112" fmla="*/ 7117004 h 10359982"/>
              <a:gd name="connsiteX4113" fmla="*/ 261819 w 3222997"/>
              <a:gd name="connsiteY4113" fmla="*/ 7120663 h 10359982"/>
              <a:gd name="connsiteX4114" fmla="*/ 260950 w 3222997"/>
              <a:gd name="connsiteY4114" fmla="*/ 7157171 h 10359982"/>
              <a:gd name="connsiteX4115" fmla="*/ 261065 w 3222997"/>
              <a:gd name="connsiteY4115" fmla="*/ 7170485 h 10359982"/>
              <a:gd name="connsiteX4116" fmla="*/ 226662 w 3222997"/>
              <a:gd name="connsiteY4116" fmla="*/ 7200885 h 10359982"/>
              <a:gd name="connsiteX4117" fmla="*/ 232106 w 3222997"/>
              <a:gd name="connsiteY4117" fmla="*/ 7152414 h 10359982"/>
              <a:gd name="connsiteX4118" fmla="*/ 261797 w 3222997"/>
              <a:gd name="connsiteY4118" fmla="*/ 7120663 h 10359982"/>
              <a:gd name="connsiteX4119" fmla="*/ 221561 w 3222997"/>
              <a:gd name="connsiteY4119" fmla="*/ 7205780 h 10359982"/>
              <a:gd name="connsiteX4120" fmla="*/ 191412 w 3222997"/>
              <a:gd name="connsiteY4120" fmla="*/ 7237256 h 10359982"/>
              <a:gd name="connsiteX4121" fmla="*/ 200997 w 3222997"/>
              <a:gd name="connsiteY4121" fmla="*/ 7191644 h 10359982"/>
              <a:gd name="connsiteX4122" fmla="*/ 226341 w 3222997"/>
              <a:gd name="connsiteY4122" fmla="*/ 7159208 h 10359982"/>
              <a:gd name="connsiteX4123" fmla="*/ 221561 w 3222997"/>
              <a:gd name="connsiteY4123" fmla="*/ 7205780 h 10359982"/>
              <a:gd name="connsiteX4124" fmla="*/ 221378 w 3222997"/>
              <a:gd name="connsiteY4124" fmla="*/ 7208251 h 10359982"/>
              <a:gd name="connsiteX4125" fmla="*/ 219731 w 3222997"/>
              <a:gd name="connsiteY4125" fmla="*/ 7258690 h 10359982"/>
              <a:gd name="connsiteX4126" fmla="*/ 184596 w 3222997"/>
              <a:gd name="connsiteY4126" fmla="*/ 7289433 h 10359982"/>
              <a:gd name="connsiteX4127" fmla="*/ 190886 w 3222997"/>
              <a:gd name="connsiteY4127" fmla="*/ 7240276 h 10359982"/>
              <a:gd name="connsiteX4128" fmla="*/ 221355 w 3222997"/>
              <a:gd name="connsiteY4128" fmla="*/ 7208251 h 10359982"/>
              <a:gd name="connsiteX4129" fmla="*/ 180272 w 3222997"/>
              <a:gd name="connsiteY4129" fmla="*/ 7293574 h 10359982"/>
              <a:gd name="connsiteX4130" fmla="*/ 149209 w 3222997"/>
              <a:gd name="connsiteY4130" fmla="*/ 7325736 h 10359982"/>
              <a:gd name="connsiteX4131" fmla="*/ 159640 w 3222997"/>
              <a:gd name="connsiteY4131" fmla="*/ 7279094 h 10359982"/>
              <a:gd name="connsiteX4132" fmla="*/ 185968 w 3222997"/>
              <a:gd name="connsiteY4132" fmla="*/ 7245994 h 10359982"/>
              <a:gd name="connsiteX4133" fmla="*/ 180272 w 3222997"/>
              <a:gd name="connsiteY4133" fmla="*/ 7293597 h 10359982"/>
              <a:gd name="connsiteX4134" fmla="*/ 180158 w 3222997"/>
              <a:gd name="connsiteY4134" fmla="*/ 7294763 h 10359982"/>
              <a:gd name="connsiteX4135" fmla="*/ 177505 w 3222997"/>
              <a:gd name="connsiteY4135" fmla="*/ 7360002 h 10359982"/>
              <a:gd name="connsiteX4136" fmla="*/ 213943 w 3222997"/>
              <a:gd name="connsiteY4136" fmla="*/ 7634248 h 10359982"/>
              <a:gd name="connsiteX4137" fmla="*/ 753001 w 3222997"/>
              <a:gd name="connsiteY4137" fmla="*/ 8311272 h 10359982"/>
              <a:gd name="connsiteX4138" fmla="*/ 2133995 w 3222997"/>
              <a:gd name="connsiteY4138" fmla="*/ 8976928 h 10359982"/>
              <a:gd name="connsiteX4139" fmla="*/ 2689842 w 3222997"/>
              <a:gd name="connsiteY4139" fmla="*/ 9336359 h 10359982"/>
              <a:gd name="connsiteX4140" fmla="*/ 2837038 w 3222997"/>
              <a:gd name="connsiteY4140" fmla="*/ 9524893 h 10359982"/>
              <a:gd name="connsiteX4141" fmla="*/ 2805472 w 3222997"/>
              <a:gd name="connsiteY4141" fmla="*/ 9551496 h 10359982"/>
              <a:gd name="connsiteX4142" fmla="*/ 2793279 w 3222997"/>
              <a:gd name="connsiteY4142" fmla="*/ 9532487 h 10359982"/>
              <a:gd name="connsiteX4143" fmla="*/ 2211058 w 3222997"/>
              <a:gd name="connsiteY4143" fmla="*/ 9083730 h 10359982"/>
              <a:gd name="connsiteX4144" fmla="*/ 967173 w 3222997"/>
              <a:gd name="connsiteY4144" fmla="*/ 8535674 h 10359982"/>
              <a:gd name="connsiteX4145" fmla="*/ 449252 w 3222997"/>
              <a:gd name="connsiteY4145" fmla="*/ 8187428 h 10359982"/>
              <a:gd name="connsiteX4146" fmla="*/ 167234 w 3222997"/>
              <a:gd name="connsiteY4146" fmla="*/ 7709963 h 10359982"/>
              <a:gd name="connsiteX4147" fmla="*/ 137589 w 3222997"/>
              <a:gd name="connsiteY4147" fmla="*/ 7460468 h 10359982"/>
              <a:gd name="connsiteX4148" fmla="*/ 148980 w 3222997"/>
              <a:gd name="connsiteY4148" fmla="*/ 7327245 h 10359982"/>
              <a:gd name="connsiteX4149" fmla="*/ 180204 w 3222997"/>
              <a:gd name="connsiteY4149" fmla="*/ 7294786 h 10359982"/>
              <a:gd name="connsiteX4150" fmla="*/ 134409 w 3222997"/>
              <a:gd name="connsiteY4150" fmla="*/ 7460445 h 10359982"/>
              <a:gd name="connsiteX4151" fmla="*/ 164146 w 3222997"/>
              <a:gd name="connsiteY4151" fmla="*/ 7710809 h 10359982"/>
              <a:gd name="connsiteX4152" fmla="*/ 697416 w 3222997"/>
              <a:gd name="connsiteY4152" fmla="*/ 8385249 h 10359982"/>
              <a:gd name="connsiteX4153" fmla="*/ 2099592 w 3222997"/>
              <a:gd name="connsiteY4153" fmla="*/ 9033634 h 10359982"/>
              <a:gd name="connsiteX4154" fmla="*/ 2667356 w 3222997"/>
              <a:gd name="connsiteY4154" fmla="*/ 9389337 h 10359982"/>
              <a:gd name="connsiteX4155" fmla="*/ 2802933 w 3222997"/>
              <a:gd name="connsiteY4155" fmla="*/ 9553600 h 10359982"/>
              <a:gd name="connsiteX4156" fmla="*/ 2769055 w 3222997"/>
              <a:gd name="connsiteY4156" fmla="*/ 9581119 h 10359982"/>
              <a:gd name="connsiteX4157" fmla="*/ 2178554 w 3222997"/>
              <a:gd name="connsiteY4157" fmla="*/ 9140139 h 10359982"/>
              <a:gd name="connsiteX4158" fmla="*/ 913899 w 3222997"/>
              <a:gd name="connsiteY4158" fmla="*/ 8607249 h 10359982"/>
              <a:gd name="connsiteX4159" fmla="*/ 392524 w 3222997"/>
              <a:gd name="connsiteY4159" fmla="*/ 8264631 h 10359982"/>
              <a:gd name="connsiteX4160" fmla="*/ 116636 w 3222997"/>
              <a:gd name="connsiteY4160" fmla="*/ 7786822 h 10359982"/>
              <a:gd name="connsiteX4161" fmla="*/ 92801 w 3222997"/>
              <a:gd name="connsiteY4161" fmla="*/ 7560591 h 10359982"/>
              <a:gd name="connsiteX4162" fmla="*/ 117665 w 3222997"/>
              <a:gd name="connsiteY4162" fmla="*/ 7365606 h 10359982"/>
              <a:gd name="connsiteX4163" fmla="*/ 144954 w 3222997"/>
              <a:gd name="connsiteY4163" fmla="*/ 7331729 h 10359982"/>
              <a:gd name="connsiteX4164" fmla="*/ 134409 w 3222997"/>
              <a:gd name="connsiteY4164" fmla="*/ 7460445 h 10359982"/>
              <a:gd name="connsiteX4165" fmla="*/ 2812791 w 3222997"/>
              <a:gd name="connsiteY4165" fmla="*/ 9570048 h 10359982"/>
              <a:gd name="connsiteX4166" fmla="*/ 2821964 w 3222997"/>
              <a:gd name="connsiteY4166" fmla="*/ 9586358 h 10359982"/>
              <a:gd name="connsiteX4167" fmla="*/ 2790008 w 3222997"/>
              <a:gd name="connsiteY4167" fmla="*/ 9613464 h 10359982"/>
              <a:gd name="connsiteX4168" fmla="*/ 2779646 w 3222997"/>
              <a:gd name="connsiteY4168" fmla="*/ 9596948 h 10359982"/>
              <a:gd name="connsiteX4169" fmla="*/ 2812791 w 3222997"/>
              <a:gd name="connsiteY4169" fmla="*/ 9570025 h 10359982"/>
              <a:gd name="connsiteX4170" fmla="*/ 2788133 w 3222997"/>
              <a:gd name="connsiteY4170" fmla="*/ 9615043 h 10359982"/>
              <a:gd name="connsiteX4171" fmla="*/ 2753890 w 3222997"/>
              <a:gd name="connsiteY4171" fmla="*/ 9643041 h 10359982"/>
              <a:gd name="connsiteX4172" fmla="*/ 2742270 w 3222997"/>
              <a:gd name="connsiteY4172" fmla="*/ 9626411 h 10359982"/>
              <a:gd name="connsiteX4173" fmla="*/ 2777702 w 3222997"/>
              <a:gd name="connsiteY4173" fmla="*/ 9598504 h 10359982"/>
              <a:gd name="connsiteX4174" fmla="*/ 2788110 w 3222997"/>
              <a:gd name="connsiteY4174" fmla="*/ 9615043 h 10359982"/>
              <a:gd name="connsiteX4175" fmla="*/ 2797466 w 3222997"/>
              <a:gd name="connsiteY4175" fmla="*/ 9630802 h 10359982"/>
              <a:gd name="connsiteX4176" fmla="*/ 2806867 w 3222997"/>
              <a:gd name="connsiteY4176" fmla="*/ 9647799 h 10359982"/>
              <a:gd name="connsiteX4177" fmla="*/ 2774545 w 3222997"/>
              <a:gd name="connsiteY4177" fmla="*/ 9675408 h 10359982"/>
              <a:gd name="connsiteX4178" fmla="*/ 2763909 w 3222997"/>
              <a:gd name="connsiteY4178" fmla="*/ 9658230 h 10359982"/>
              <a:gd name="connsiteX4179" fmla="*/ 2797466 w 3222997"/>
              <a:gd name="connsiteY4179" fmla="*/ 9630802 h 10359982"/>
              <a:gd name="connsiteX4180" fmla="*/ 2815010 w 3222997"/>
              <a:gd name="connsiteY4180" fmla="*/ 9663536 h 10359982"/>
              <a:gd name="connsiteX4181" fmla="*/ 2823359 w 3222997"/>
              <a:gd name="connsiteY4181" fmla="*/ 9680899 h 10359982"/>
              <a:gd name="connsiteX4182" fmla="*/ 2792959 w 3222997"/>
              <a:gd name="connsiteY4182" fmla="*/ 9708166 h 10359982"/>
              <a:gd name="connsiteX4183" fmla="*/ 2783352 w 3222997"/>
              <a:gd name="connsiteY4183" fmla="*/ 9690506 h 10359982"/>
              <a:gd name="connsiteX4184" fmla="*/ 2814987 w 3222997"/>
              <a:gd name="connsiteY4184" fmla="*/ 9663514 h 10359982"/>
              <a:gd name="connsiteX4185" fmla="*/ 2830336 w 3222997"/>
              <a:gd name="connsiteY4185" fmla="*/ 9696522 h 10359982"/>
              <a:gd name="connsiteX4186" fmla="*/ 2837610 w 3222997"/>
              <a:gd name="connsiteY4186" fmla="*/ 9714181 h 10359982"/>
              <a:gd name="connsiteX4187" fmla="*/ 2809109 w 3222997"/>
              <a:gd name="connsiteY4187" fmla="*/ 9741197 h 10359982"/>
              <a:gd name="connsiteX4188" fmla="*/ 2800576 w 3222997"/>
              <a:gd name="connsiteY4188" fmla="*/ 9723148 h 10359982"/>
              <a:gd name="connsiteX4189" fmla="*/ 2830313 w 3222997"/>
              <a:gd name="connsiteY4189" fmla="*/ 9696545 h 10359982"/>
              <a:gd name="connsiteX4190" fmla="*/ 2843535 w 3222997"/>
              <a:gd name="connsiteY4190" fmla="*/ 9729851 h 10359982"/>
              <a:gd name="connsiteX4191" fmla="*/ 2849711 w 3222997"/>
              <a:gd name="connsiteY4191" fmla="*/ 9747693 h 10359982"/>
              <a:gd name="connsiteX4192" fmla="*/ 2823062 w 3222997"/>
              <a:gd name="connsiteY4192" fmla="*/ 9774433 h 10359982"/>
              <a:gd name="connsiteX4193" fmla="*/ 2815651 w 3222997"/>
              <a:gd name="connsiteY4193" fmla="*/ 9756111 h 10359982"/>
              <a:gd name="connsiteX4194" fmla="*/ 2843535 w 3222997"/>
              <a:gd name="connsiteY4194" fmla="*/ 9729851 h 10359982"/>
              <a:gd name="connsiteX4195" fmla="*/ 2854606 w 3222997"/>
              <a:gd name="connsiteY4195" fmla="*/ 9763340 h 10359982"/>
              <a:gd name="connsiteX4196" fmla="*/ 2859684 w 3222997"/>
              <a:gd name="connsiteY4196" fmla="*/ 9781341 h 10359982"/>
              <a:gd name="connsiteX4197" fmla="*/ 2834865 w 3222997"/>
              <a:gd name="connsiteY4197" fmla="*/ 9807831 h 10359982"/>
              <a:gd name="connsiteX4198" fmla="*/ 2828598 w 3222997"/>
              <a:gd name="connsiteY4198" fmla="*/ 9789325 h 10359982"/>
              <a:gd name="connsiteX4199" fmla="*/ 2854606 w 3222997"/>
              <a:gd name="connsiteY4199" fmla="*/ 9763362 h 10359982"/>
              <a:gd name="connsiteX4200" fmla="*/ 2863618 w 3222997"/>
              <a:gd name="connsiteY4200" fmla="*/ 9797057 h 10359982"/>
              <a:gd name="connsiteX4201" fmla="*/ 2867621 w 3222997"/>
              <a:gd name="connsiteY4201" fmla="*/ 9815128 h 10359982"/>
              <a:gd name="connsiteX4202" fmla="*/ 2844587 w 3222997"/>
              <a:gd name="connsiteY4202" fmla="*/ 9841365 h 10359982"/>
              <a:gd name="connsiteX4203" fmla="*/ 2839440 w 3222997"/>
              <a:gd name="connsiteY4203" fmla="*/ 9822653 h 10359982"/>
              <a:gd name="connsiteX4204" fmla="*/ 2863641 w 3222997"/>
              <a:gd name="connsiteY4204" fmla="*/ 9797057 h 10359982"/>
              <a:gd name="connsiteX4205" fmla="*/ 2870618 w 3222997"/>
              <a:gd name="connsiteY4205" fmla="*/ 9831003 h 10359982"/>
              <a:gd name="connsiteX4206" fmla="*/ 2873546 w 3222997"/>
              <a:gd name="connsiteY4206" fmla="*/ 9849029 h 10359982"/>
              <a:gd name="connsiteX4207" fmla="*/ 2852272 w 3222997"/>
              <a:gd name="connsiteY4207" fmla="*/ 9874991 h 10359982"/>
              <a:gd name="connsiteX4208" fmla="*/ 2848224 w 3222997"/>
              <a:gd name="connsiteY4208" fmla="*/ 9856165 h 10359982"/>
              <a:gd name="connsiteX4209" fmla="*/ 2856687 w 3222997"/>
              <a:gd name="connsiteY4209" fmla="*/ 9846879 h 10359982"/>
              <a:gd name="connsiteX4210" fmla="*/ 2870641 w 3222997"/>
              <a:gd name="connsiteY4210" fmla="*/ 9831003 h 10359982"/>
              <a:gd name="connsiteX4211" fmla="*/ 2875719 w 3222997"/>
              <a:gd name="connsiteY4211" fmla="*/ 9865133 h 10359982"/>
              <a:gd name="connsiteX4212" fmla="*/ 2877640 w 3222997"/>
              <a:gd name="connsiteY4212" fmla="*/ 9883088 h 10359982"/>
              <a:gd name="connsiteX4213" fmla="*/ 2858083 w 3222997"/>
              <a:gd name="connsiteY4213" fmla="*/ 9908731 h 10359982"/>
              <a:gd name="connsiteX4214" fmla="*/ 2855086 w 3222997"/>
              <a:gd name="connsiteY4214" fmla="*/ 9889905 h 10359982"/>
              <a:gd name="connsiteX4215" fmla="*/ 2875719 w 3222997"/>
              <a:gd name="connsiteY4215" fmla="*/ 9865155 h 10359982"/>
              <a:gd name="connsiteX4216" fmla="*/ 2878944 w 3222997"/>
              <a:gd name="connsiteY4216" fmla="*/ 9899467 h 10359982"/>
              <a:gd name="connsiteX4217" fmla="*/ 2879905 w 3222997"/>
              <a:gd name="connsiteY4217" fmla="*/ 9917355 h 10359982"/>
              <a:gd name="connsiteX4218" fmla="*/ 2862040 w 3222997"/>
              <a:gd name="connsiteY4218" fmla="*/ 9942517 h 10359982"/>
              <a:gd name="connsiteX4219" fmla="*/ 2860050 w 3222997"/>
              <a:gd name="connsiteY4219" fmla="*/ 9923737 h 10359982"/>
              <a:gd name="connsiteX4220" fmla="*/ 2878944 w 3222997"/>
              <a:gd name="connsiteY4220" fmla="*/ 9899467 h 10359982"/>
              <a:gd name="connsiteX4221" fmla="*/ 2880362 w 3222997"/>
              <a:gd name="connsiteY4221" fmla="*/ 9934146 h 10359982"/>
              <a:gd name="connsiteX4222" fmla="*/ 2880454 w 3222997"/>
              <a:gd name="connsiteY4222" fmla="*/ 9944531 h 10359982"/>
              <a:gd name="connsiteX4223" fmla="*/ 2880385 w 3222997"/>
              <a:gd name="connsiteY4223" fmla="*/ 9951942 h 10359982"/>
              <a:gd name="connsiteX4224" fmla="*/ 2864259 w 3222997"/>
              <a:gd name="connsiteY4224" fmla="*/ 9976486 h 10359982"/>
              <a:gd name="connsiteX4225" fmla="*/ 2863252 w 3222997"/>
              <a:gd name="connsiteY4225" fmla="*/ 9957730 h 10359982"/>
              <a:gd name="connsiteX4226" fmla="*/ 2880385 w 3222997"/>
              <a:gd name="connsiteY4226" fmla="*/ 9934146 h 10359982"/>
              <a:gd name="connsiteX4227" fmla="*/ 2880156 w 3222997"/>
              <a:gd name="connsiteY4227" fmla="*/ 9969075 h 10359982"/>
              <a:gd name="connsiteX4228" fmla="*/ 2879653 w 3222997"/>
              <a:gd name="connsiteY4228" fmla="*/ 9986140 h 10359982"/>
              <a:gd name="connsiteX4229" fmla="*/ 2864739 w 3222997"/>
              <a:gd name="connsiteY4229" fmla="*/ 10010593 h 10359982"/>
              <a:gd name="connsiteX4230" fmla="*/ 2864808 w 3222997"/>
              <a:gd name="connsiteY4230" fmla="*/ 10004028 h 10359982"/>
              <a:gd name="connsiteX4231" fmla="*/ 2864693 w 3222997"/>
              <a:gd name="connsiteY4231" fmla="*/ 9991881 h 10359982"/>
              <a:gd name="connsiteX4232" fmla="*/ 2880156 w 3222997"/>
              <a:gd name="connsiteY4232" fmla="*/ 9969052 h 10359982"/>
              <a:gd name="connsiteX4233" fmla="*/ 2878830 w 3222997"/>
              <a:gd name="connsiteY4233" fmla="*/ 10003593 h 10359982"/>
              <a:gd name="connsiteX4234" fmla="*/ 2877777 w 3222997"/>
              <a:gd name="connsiteY4234" fmla="*/ 10020018 h 10359982"/>
              <a:gd name="connsiteX4235" fmla="*/ 2864053 w 3222997"/>
              <a:gd name="connsiteY4235" fmla="*/ 10044333 h 10359982"/>
              <a:gd name="connsiteX4236" fmla="*/ 2864556 w 3222997"/>
              <a:gd name="connsiteY4236" fmla="*/ 10026262 h 10359982"/>
              <a:gd name="connsiteX4237" fmla="*/ 2878830 w 3222997"/>
              <a:gd name="connsiteY4237" fmla="*/ 10003593 h 10359982"/>
              <a:gd name="connsiteX4238" fmla="*/ 2876336 w 3222997"/>
              <a:gd name="connsiteY4238" fmla="*/ 10037837 h 10359982"/>
              <a:gd name="connsiteX4239" fmla="*/ 2874849 w 3222997"/>
              <a:gd name="connsiteY4239" fmla="*/ 10053094 h 10359982"/>
              <a:gd name="connsiteX4240" fmla="*/ 2862246 w 3222997"/>
              <a:gd name="connsiteY4240" fmla="*/ 10077593 h 10359982"/>
              <a:gd name="connsiteX4241" fmla="*/ 2863298 w 3222997"/>
              <a:gd name="connsiteY4241" fmla="*/ 10060186 h 10359982"/>
              <a:gd name="connsiteX4242" fmla="*/ 2876313 w 3222997"/>
              <a:gd name="connsiteY4242" fmla="*/ 10037837 h 10359982"/>
              <a:gd name="connsiteX4243" fmla="*/ 2872722 w 3222997"/>
              <a:gd name="connsiteY4243" fmla="*/ 10071783 h 10359982"/>
              <a:gd name="connsiteX4244" fmla="*/ 2870915 w 3222997"/>
              <a:gd name="connsiteY4244" fmla="*/ 10085622 h 10359982"/>
              <a:gd name="connsiteX4245" fmla="*/ 2859524 w 3222997"/>
              <a:gd name="connsiteY4245" fmla="*/ 10109893 h 10359982"/>
              <a:gd name="connsiteX4246" fmla="*/ 2861033 w 3222997"/>
              <a:gd name="connsiteY4246" fmla="*/ 10093536 h 10359982"/>
              <a:gd name="connsiteX4247" fmla="*/ 2867164 w 3222997"/>
              <a:gd name="connsiteY4247" fmla="*/ 10082328 h 10359982"/>
              <a:gd name="connsiteX4248" fmla="*/ 2872722 w 3222997"/>
              <a:gd name="connsiteY4248" fmla="*/ 10071783 h 10359982"/>
              <a:gd name="connsiteX4249" fmla="*/ 2867918 w 3222997"/>
              <a:gd name="connsiteY4249" fmla="*/ 10105683 h 10359982"/>
              <a:gd name="connsiteX4250" fmla="*/ 2865905 w 3222997"/>
              <a:gd name="connsiteY4250" fmla="*/ 10117784 h 10359982"/>
              <a:gd name="connsiteX4251" fmla="*/ 2855886 w 3222997"/>
              <a:gd name="connsiteY4251" fmla="*/ 10141208 h 10359982"/>
              <a:gd name="connsiteX4252" fmla="*/ 2857762 w 3222997"/>
              <a:gd name="connsiteY4252" fmla="*/ 10126248 h 10359982"/>
              <a:gd name="connsiteX4253" fmla="*/ 2867918 w 3222997"/>
              <a:gd name="connsiteY4253" fmla="*/ 10105706 h 10359982"/>
              <a:gd name="connsiteX4254" fmla="*/ 2861765 w 3222997"/>
              <a:gd name="connsiteY4254" fmla="*/ 10139881 h 10359982"/>
              <a:gd name="connsiteX4255" fmla="*/ 2859821 w 3222997"/>
              <a:gd name="connsiteY4255" fmla="*/ 10149191 h 10359982"/>
              <a:gd name="connsiteX4256" fmla="*/ 2851289 w 3222997"/>
              <a:gd name="connsiteY4256" fmla="*/ 10171539 h 10359982"/>
              <a:gd name="connsiteX4257" fmla="*/ 2853416 w 3222997"/>
              <a:gd name="connsiteY4257" fmla="*/ 10158364 h 10359982"/>
              <a:gd name="connsiteX4258" fmla="*/ 2861765 w 3222997"/>
              <a:gd name="connsiteY4258" fmla="*/ 10139858 h 10359982"/>
              <a:gd name="connsiteX4259" fmla="*/ 2865356 w 3222997"/>
              <a:gd name="connsiteY4259" fmla="*/ 10133613 h 10359982"/>
              <a:gd name="connsiteX4260" fmla="*/ 2866066 w 3222997"/>
              <a:gd name="connsiteY4260" fmla="*/ 10129885 h 10359982"/>
              <a:gd name="connsiteX4261" fmla="*/ 2868994 w 3222997"/>
              <a:gd name="connsiteY4261" fmla="*/ 10122885 h 10359982"/>
              <a:gd name="connsiteX4262" fmla="*/ 2865356 w 3222997"/>
              <a:gd name="connsiteY4262" fmla="*/ 10133613 h 10359982"/>
              <a:gd name="connsiteX4263" fmla="*/ 2907377 w 3222997"/>
              <a:gd name="connsiteY4263" fmla="*/ 9979117 h 10359982"/>
              <a:gd name="connsiteX4264" fmla="*/ 2907697 w 3222997"/>
              <a:gd name="connsiteY4264" fmla="*/ 9977036 h 10359982"/>
              <a:gd name="connsiteX4265" fmla="*/ 2910442 w 3222997"/>
              <a:gd name="connsiteY4265" fmla="*/ 9971042 h 10359982"/>
              <a:gd name="connsiteX4266" fmla="*/ 2907377 w 3222997"/>
              <a:gd name="connsiteY4266" fmla="*/ 9979140 h 10359982"/>
              <a:gd name="connsiteX4267" fmla="*/ 2948116 w 3222997"/>
              <a:gd name="connsiteY4267" fmla="*/ 9824232 h 10359982"/>
              <a:gd name="connsiteX4268" fmla="*/ 2948322 w 3222997"/>
              <a:gd name="connsiteY4268" fmla="*/ 9822448 h 10359982"/>
              <a:gd name="connsiteX4269" fmla="*/ 2951341 w 3222997"/>
              <a:gd name="connsiteY4269" fmla="*/ 9816524 h 10359982"/>
              <a:gd name="connsiteX4270" fmla="*/ 2948139 w 3222997"/>
              <a:gd name="connsiteY4270" fmla="*/ 9824209 h 10359982"/>
              <a:gd name="connsiteX4271" fmla="*/ 2538368 w 3222997"/>
              <a:gd name="connsiteY4271" fmla="*/ 7805534 h 10359982"/>
              <a:gd name="connsiteX4272" fmla="*/ 3017471 w 3222997"/>
              <a:gd name="connsiteY4272" fmla="*/ 8341970 h 10359982"/>
              <a:gd name="connsiteX4273" fmla="*/ 3157005 w 3222997"/>
              <a:gd name="connsiteY4273" fmla="*/ 8586913 h 10359982"/>
              <a:gd name="connsiteX4274" fmla="*/ 3206962 w 3222997"/>
              <a:gd name="connsiteY4274" fmla="*/ 8813579 h 10359982"/>
              <a:gd name="connsiteX4275" fmla="*/ 3206139 w 3222997"/>
              <a:gd name="connsiteY4275" fmla="*/ 8853153 h 10359982"/>
              <a:gd name="connsiteX4276" fmla="*/ 3142365 w 3222997"/>
              <a:gd name="connsiteY4276" fmla="*/ 8609925 h 10359982"/>
              <a:gd name="connsiteX4277" fmla="*/ 2780744 w 3222997"/>
              <a:gd name="connsiteY4277" fmla="*/ 8121457 h 10359982"/>
              <a:gd name="connsiteX4278" fmla="*/ 1903238 w 3222997"/>
              <a:gd name="connsiteY4278" fmla="*/ 7310799 h 10359982"/>
              <a:gd name="connsiteX4279" fmla="*/ 1422304 w 3222997"/>
              <a:gd name="connsiteY4279" fmla="*/ 6854195 h 10359982"/>
              <a:gd name="connsiteX4280" fmla="*/ 1502776 w 3222997"/>
              <a:gd name="connsiteY4280" fmla="*/ 6823452 h 10359982"/>
              <a:gd name="connsiteX4281" fmla="*/ 2538368 w 3222997"/>
              <a:gd name="connsiteY4281" fmla="*/ 7805557 h 10359982"/>
              <a:gd name="connsiteX4282" fmla="*/ 1502136 w 3222997"/>
              <a:gd name="connsiteY4282" fmla="*/ 6822788 h 10359982"/>
              <a:gd name="connsiteX4283" fmla="*/ 1421687 w 3222997"/>
              <a:gd name="connsiteY4283" fmla="*/ 6853532 h 10359982"/>
              <a:gd name="connsiteX4284" fmla="*/ 1337601 w 3222997"/>
              <a:gd name="connsiteY4284" fmla="*/ 6766036 h 10359982"/>
              <a:gd name="connsiteX4285" fmla="*/ 1416677 w 3222997"/>
              <a:gd name="connsiteY4285" fmla="*/ 6735338 h 10359982"/>
              <a:gd name="connsiteX4286" fmla="*/ 1502136 w 3222997"/>
              <a:gd name="connsiteY4286" fmla="*/ 6822765 h 10359982"/>
              <a:gd name="connsiteX4287" fmla="*/ 2096481 w 3222997"/>
              <a:gd name="connsiteY4287" fmla="*/ 6065702 h 10359982"/>
              <a:gd name="connsiteX4288" fmla="*/ 1878968 w 3222997"/>
              <a:gd name="connsiteY4288" fmla="*/ 6571211 h 10359982"/>
              <a:gd name="connsiteX4289" fmla="*/ 1520801 w 3222997"/>
              <a:gd name="connsiteY4289" fmla="*/ 6814988 h 10359982"/>
              <a:gd name="connsiteX4290" fmla="*/ 1435229 w 3222997"/>
              <a:gd name="connsiteY4290" fmla="*/ 6727629 h 10359982"/>
              <a:gd name="connsiteX4291" fmla="*/ 1837268 w 3222997"/>
              <a:gd name="connsiteY4291" fmla="*/ 6462122 h 10359982"/>
              <a:gd name="connsiteX4292" fmla="*/ 2067476 w 3222997"/>
              <a:gd name="connsiteY4292" fmla="*/ 5944695 h 10359982"/>
              <a:gd name="connsiteX4293" fmla="*/ 2055558 w 3222997"/>
              <a:gd name="connsiteY4293" fmla="*/ 5811563 h 10359982"/>
              <a:gd name="connsiteX4294" fmla="*/ 2096481 w 3222997"/>
              <a:gd name="connsiteY4294" fmla="*/ 6065725 h 10359982"/>
              <a:gd name="connsiteX4295" fmla="*/ 2065920 w 3222997"/>
              <a:gd name="connsiteY4295" fmla="*/ 5944695 h 10359982"/>
              <a:gd name="connsiteX4296" fmla="*/ 1836170 w 3222997"/>
              <a:gd name="connsiteY4296" fmla="*/ 6460887 h 10359982"/>
              <a:gd name="connsiteX4297" fmla="*/ 1433948 w 3222997"/>
              <a:gd name="connsiteY4297" fmla="*/ 6726325 h 10359982"/>
              <a:gd name="connsiteX4298" fmla="*/ 1352080 w 3222997"/>
              <a:gd name="connsiteY4298" fmla="*/ 6640247 h 10359982"/>
              <a:gd name="connsiteX4299" fmla="*/ 1794974 w 3222997"/>
              <a:gd name="connsiteY4299" fmla="*/ 6352483 h 10359982"/>
              <a:gd name="connsiteX4300" fmla="*/ 2039546 w 3222997"/>
              <a:gd name="connsiteY4300" fmla="*/ 5821789 h 10359982"/>
              <a:gd name="connsiteX4301" fmla="*/ 2036161 w 3222997"/>
              <a:gd name="connsiteY4301" fmla="*/ 5751746 h 10359982"/>
              <a:gd name="connsiteX4302" fmla="*/ 2051738 w 3222997"/>
              <a:gd name="connsiteY4302" fmla="*/ 5799028 h 10359982"/>
              <a:gd name="connsiteX4303" fmla="*/ 2065920 w 3222997"/>
              <a:gd name="connsiteY4303" fmla="*/ 5944718 h 10359982"/>
              <a:gd name="connsiteX4304" fmla="*/ 2050572 w 3222997"/>
              <a:gd name="connsiteY4304" fmla="*/ 5792737 h 10359982"/>
              <a:gd name="connsiteX4305" fmla="*/ 2035886 w 3222997"/>
              <a:gd name="connsiteY4305" fmla="*/ 5748680 h 10359982"/>
              <a:gd name="connsiteX4306" fmla="*/ 2031289 w 3222997"/>
              <a:gd name="connsiteY4306" fmla="*/ 5710571 h 10359982"/>
              <a:gd name="connsiteX4307" fmla="*/ 2050572 w 3222997"/>
              <a:gd name="connsiteY4307" fmla="*/ 5792737 h 10359982"/>
              <a:gd name="connsiteX4308" fmla="*/ 2032547 w 3222997"/>
              <a:gd name="connsiteY4308" fmla="*/ 5739302 h 10359982"/>
              <a:gd name="connsiteX4309" fmla="*/ 2013836 w 3222997"/>
              <a:gd name="connsiteY4309" fmla="*/ 5689527 h 10359982"/>
              <a:gd name="connsiteX4310" fmla="*/ 2012257 w 3222997"/>
              <a:gd name="connsiteY4310" fmla="*/ 5647346 h 10359982"/>
              <a:gd name="connsiteX4311" fmla="*/ 2026050 w 3222997"/>
              <a:gd name="connsiteY4311" fmla="*/ 5692088 h 10359982"/>
              <a:gd name="connsiteX4312" fmla="*/ 2032547 w 3222997"/>
              <a:gd name="connsiteY4312" fmla="*/ 5739302 h 10359982"/>
              <a:gd name="connsiteX4313" fmla="*/ 2023832 w 3222997"/>
              <a:gd name="connsiteY4313" fmla="*/ 5679050 h 10359982"/>
              <a:gd name="connsiteX4314" fmla="*/ 2011823 w 3222997"/>
              <a:gd name="connsiteY4314" fmla="*/ 5640963 h 10359982"/>
              <a:gd name="connsiteX4315" fmla="*/ 2008895 w 3222997"/>
              <a:gd name="connsiteY4315" fmla="*/ 5608962 h 10359982"/>
              <a:gd name="connsiteX4316" fmla="*/ 2023832 w 3222997"/>
              <a:gd name="connsiteY4316" fmla="*/ 5679050 h 10359982"/>
              <a:gd name="connsiteX4317" fmla="*/ 2007682 w 3222997"/>
              <a:gd name="connsiteY4317" fmla="*/ 5628611 h 10359982"/>
              <a:gd name="connsiteX4318" fmla="*/ 1991464 w 3222997"/>
              <a:gd name="connsiteY4318" fmla="*/ 5582953 h 10359982"/>
              <a:gd name="connsiteX4319" fmla="*/ 1991625 w 3222997"/>
              <a:gd name="connsiteY4319" fmla="*/ 5567947 h 10359982"/>
              <a:gd name="connsiteX4320" fmla="*/ 1991213 w 3222997"/>
              <a:gd name="connsiteY4320" fmla="*/ 5544249 h 10359982"/>
              <a:gd name="connsiteX4321" fmla="*/ 2002604 w 3222997"/>
              <a:gd name="connsiteY4321" fmla="*/ 5584600 h 10359982"/>
              <a:gd name="connsiteX4322" fmla="*/ 2007659 w 3222997"/>
              <a:gd name="connsiteY4322" fmla="*/ 5628634 h 10359982"/>
              <a:gd name="connsiteX4323" fmla="*/ 1999699 w 3222997"/>
              <a:gd name="connsiteY4323" fmla="*/ 5564928 h 10359982"/>
              <a:gd name="connsiteX4324" fmla="*/ 1990915 w 3222997"/>
              <a:gd name="connsiteY4324" fmla="*/ 5534939 h 10359982"/>
              <a:gd name="connsiteX4325" fmla="*/ 1989429 w 3222997"/>
              <a:gd name="connsiteY4325" fmla="*/ 5509754 h 10359982"/>
              <a:gd name="connsiteX4326" fmla="*/ 1999699 w 3222997"/>
              <a:gd name="connsiteY4326" fmla="*/ 5564905 h 10359982"/>
              <a:gd name="connsiteX4327" fmla="*/ 1986180 w 3222997"/>
              <a:gd name="connsiteY4327" fmla="*/ 5519659 h 10359982"/>
              <a:gd name="connsiteX4328" fmla="*/ 1970946 w 3222997"/>
              <a:gd name="connsiteY4328" fmla="*/ 5473406 h 10359982"/>
              <a:gd name="connsiteX4329" fmla="*/ 1971884 w 3222997"/>
              <a:gd name="connsiteY4329" fmla="*/ 5436829 h 10359982"/>
              <a:gd name="connsiteX4330" fmla="*/ 1982818 w 3222997"/>
              <a:gd name="connsiteY4330" fmla="*/ 5480062 h 10359982"/>
              <a:gd name="connsiteX4331" fmla="*/ 1986180 w 3222997"/>
              <a:gd name="connsiteY4331" fmla="*/ 5519659 h 10359982"/>
              <a:gd name="connsiteX4332" fmla="*/ 1979798 w 3222997"/>
              <a:gd name="connsiteY4332" fmla="*/ 5454603 h 10359982"/>
              <a:gd name="connsiteX4333" fmla="*/ 1971792 w 3222997"/>
              <a:gd name="connsiteY4333" fmla="*/ 5424431 h 10359982"/>
              <a:gd name="connsiteX4334" fmla="*/ 1971083 w 3222997"/>
              <a:gd name="connsiteY4334" fmla="*/ 5399406 h 10359982"/>
              <a:gd name="connsiteX4335" fmla="*/ 1979798 w 3222997"/>
              <a:gd name="connsiteY4335" fmla="*/ 5454603 h 10359982"/>
              <a:gd name="connsiteX4336" fmla="*/ 1966623 w 3222997"/>
              <a:gd name="connsiteY4336" fmla="*/ 5406108 h 10359982"/>
              <a:gd name="connsiteX4337" fmla="*/ 1954408 w 3222997"/>
              <a:gd name="connsiteY4337" fmla="*/ 5365345 h 10359982"/>
              <a:gd name="connsiteX4338" fmla="*/ 1956718 w 3222997"/>
              <a:gd name="connsiteY4338" fmla="*/ 5330484 h 10359982"/>
              <a:gd name="connsiteX4339" fmla="*/ 1964129 w 3222997"/>
              <a:gd name="connsiteY4339" fmla="*/ 5363996 h 10359982"/>
              <a:gd name="connsiteX4340" fmla="*/ 1966623 w 3222997"/>
              <a:gd name="connsiteY4340" fmla="*/ 5406131 h 10359982"/>
              <a:gd name="connsiteX4341" fmla="*/ 1960973 w 3222997"/>
              <a:gd name="connsiteY4341" fmla="*/ 5331262 h 10359982"/>
              <a:gd name="connsiteX4342" fmla="*/ 1957244 w 3222997"/>
              <a:gd name="connsiteY4342" fmla="*/ 5315570 h 10359982"/>
              <a:gd name="connsiteX4343" fmla="*/ 1957473 w 3222997"/>
              <a:gd name="connsiteY4343" fmla="*/ 5303217 h 10359982"/>
              <a:gd name="connsiteX4344" fmla="*/ 1960973 w 3222997"/>
              <a:gd name="connsiteY4344" fmla="*/ 5331262 h 10359982"/>
              <a:gd name="connsiteX4345" fmla="*/ 1951983 w 3222997"/>
              <a:gd name="connsiteY4345" fmla="*/ 5293221 h 10359982"/>
              <a:gd name="connsiteX4346" fmla="*/ 1951983 w 3222997"/>
              <a:gd name="connsiteY4346" fmla="*/ 5294228 h 10359982"/>
              <a:gd name="connsiteX4347" fmla="*/ 1942147 w 3222997"/>
              <a:gd name="connsiteY4347" fmla="*/ 5257010 h 10359982"/>
              <a:gd name="connsiteX4348" fmla="*/ 1945395 w 3222997"/>
              <a:gd name="connsiteY4348" fmla="*/ 5229241 h 10359982"/>
              <a:gd name="connsiteX4349" fmla="*/ 1951503 w 3222997"/>
              <a:gd name="connsiteY4349" fmla="*/ 5263598 h 10359982"/>
              <a:gd name="connsiteX4350" fmla="*/ 1951983 w 3222997"/>
              <a:gd name="connsiteY4350" fmla="*/ 5293198 h 10359982"/>
              <a:gd name="connsiteX4351" fmla="*/ 1949673 w 3222997"/>
              <a:gd name="connsiteY4351" fmla="*/ 5226175 h 10359982"/>
              <a:gd name="connsiteX4352" fmla="*/ 1946951 w 3222997"/>
              <a:gd name="connsiteY4352" fmla="*/ 5212062 h 10359982"/>
              <a:gd name="connsiteX4353" fmla="*/ 1947729 w 3222997"/>
              <a:gd name="connsiteY4353" fmla="*/ 5201059 h 10359982"/>
              <a:gd name="connsiteX4354" fmla="*/ 1949673 w 3222997"/>
              <a:gd name="connsiteY4354" fmla="*/ 5226175 h 10359982"/>
              <a:gd name="connsiteX4355" fmla="*/ 1942101 w 3222997"/>
              <a:gd name="connsiteY4355" fmla="*/ 5188455 h 10359982"/>
              <a:gd name="connsiteX4356" fmla="*/ 1934278 w 3222997"/>
              <a:gd name="connsiteY4356" fmla="*/ 5152816 h 10359982"/>
              <a:gd name="connsiteX4357" fmla="*/ 1939128 w 3222997"/>
              <a:gd name="connsiteY4357" fmla="*/ 5125503 h 10359982"/>
              <a:gd name="connsiteX4358" fmla="*/ 1943200 w 3222997"/>
              <a:gd name="connsiteY4358" fmla="*/ 5157185 h 10359982"/>
              <a:gd name="connsiteX4359" fmla="*/ 1942101 w 3222997"/>
              <a:gd name="connsiteY4359" fmla="*/ 5188455 h 10359982"/>
              <a:gd name="connsiteX4360" fmla="*/ 1943177 w 3222997"/>
              <a:gd name="connsiteY4360" fmla="*/ 5114546 h 10359982"/>
              <a:gd name="connsiteX4361" fmla="*/ 1941941 w 3222997"/>
              <a:gd name="connsiteY4361" fmla="*/ 5106151 h 10359982"/>
              <a:gd name="connsiteX4362" fmla="*/ 1942811 w 3222997"/>
              <a:gd name="connsiteY4362" fmla="*/ 5099632 h 10359982"/>
              <a:gd name="connsiteX4363" fmla="*/ 1943177 w 3222997"/>
              <a:gd name="connsiteY4363" fmla="*/ 5114569 h 10359982"/>
              <a:gd name="connsiteX4364" fmla="*/ 1937893 w 3222997"/>
              <a:gd name="connsiteY4364" fmla="*/ 5080074 h 10359982"/>
              <a:gd name="connsiteX4365" fmla="*/ 1932380 w 3222997"/>
              <a:gd name="connsiteY4365" fmla="*/ 5047592 h 10359982"/>
              <a:gd name="connsiteX4366" fmla="*/ 1937161 w 3222997"/>
              <a:gd name="connsiteY4366" fmla="*/ 5028469 h 10359982"/>
              <a:gd name="connsiteX4367" fmla="*/ 1938396 w 3222997"/>
              <a:gd name="connsiteY4367" fmla="*/ 5023070 h 10359982"/>
              <a:gd name="connsiteX4368" fmla="*/ 1940477 w 3222997"/>
              <a:gd name="connsiteY4368" fmla="*/ 5051778 h 10359982"/>
              <a:gd name="connsiteX4369" fmla="*/ 1937870 w 3222997"/>
              <a:gd name="connsiteY4369" fmla="*/ 5080074 h 10359982"/>
              <a:gd name="connsiteX4370" fmla="*/ 1943200 w 3222997"/>
              <a:gd name="connsiteY4370" fmla="*/ 5004427 h 10359982"/>
              <a:gd name="connsiteX4371" fmla="*/ 1942971 w 3222997"/>
              <a:gd name="connsiteY4371" fmla="*/ 5001911 h 10359982"/>
              <a:gd name="connsiteX4372" fmla="*/ 1943382 w 3222997"/>
              <a:gd name="connsiteY4372" fmla="*/ 4999875 h 10359982"/>
              <a:gd name="connsiteX4373" fmla="*/ 1943222 w 3222997"/>
              <a:gd name="connsiteY4373" fmla="*/ 5004427 h 10359982"/>
              <a:gd name="connsiteX4374" fmla="*/ 1940157 w 3222997"/>
              <a:gd name="connsiteY4374" fmla="*/ 4973478 h 10359982"/>
              <a:gd name="connsiteX4375" fmla="*/ 1936886 w 3222997"/>
              <a:gd name="connsiteY4375" fmla="*/ 4944404 h 10359982"/>
              <a:gd name="connsiteX4376" fmla="*/ 1943909 w 3222997"/>
              <a:gd name="connsiteY4376" fmla="*/ 4922650 h 10359982"/>
              <a:gd name="connsiteX4377" fmla="*/ 1944160 w 3222997"/>
              <a:gd name="connsiteY4377" fmla="*/ 4948201 h 10359982"/>
              <a:gd name="connsiteX4378" fmla="*/ 1940157 w 3222997"/>
              <a:gd name="connsiteY4378" fmla="*/ 4973478 h 10359982"/>
              <a:gd name="connsiteX4379" fmla="*/ 1949444 w 3222997"/>
              <a:gd name="connsiteY4379" fmla="*/ 4869123 h 10359982"/>
              <a:gd name="connsiteX4380" fmla="*/ 1948209 w 3222997"/>
              <a:gd name="connsiteY4380" fmla="*/ 4843846 h 10359982"/>
              <a:gd name="connsiteX4381" fmla="*/ 1955963 w 3222997"/>
              <a:gd name="connsiteY4381" fmla="*/ 4824883 h 10359982"/>
              <a:gd name="connsiteX4382" fmla="*/ 1954637 w 3222997"/>
              <a:gd name="connsiteY4382" fmla="*/ 4846797 h 10359982"/>
              <a:gd name="connsiteX4383" fmla="*/ 1949421 w 3222997"/>
              <a:gd name="connsiteY4383" fmla="*/ 4869100 h 10359982"/>
              <a:gd name="connsiteX4384" fmla="*/ 1966142 w 3222997"/>
              <a:gd name="connsiteY4384" fmla="*/ 4767788 h 10359982"/>
              <a:gd name="connsiteX4385" fmla="*/ 1966577 w 3222997"/>
              <a:gd name="connsiteY4385" fmla="*/ 4746537 h 10359982"/>
              <a:gd name="connsiteX4386" fmla="*/ 1974652 w 3222997"/>
              <a:gd name="connsiteY4386" fmla="*/ 4730525 h 10359982"/>
              <a:gd name="connsiteX4387" fmla="*/ 1972227 w 3222997"/>
              <a:gd name="connsiteY4387" fmla="*/ 4748458 h 10359982"/>
              <a:gd name="connsiteX4388" fmla="*/ 1966142 w 3222997"/>
              <a:gd name="connsiteY4388" fmla="*/ 4767811 h 10359982"/>
              <a:gd name="connsiteX4389" fmla="*/ 1990366 w 3222997"/>
              <a:gd name="connsiteY4389" fmla="*/ 4669678 h 10359982"/>
              <a:gd name="connsiteX4390" fmla="*/ 1991945 w 3222997"/>
              <a:gd name="connsiteY4390" fmla="*/ 4652796 h 10359982"/>
              <a:gd name="connsiteX4391" fmla="*/ 1999859 w 3222997"/>
              <a:gd name="connsiteY4391" fmla="*/ 4639689 h 10359982"/>
              <a:gd name="connsiteX4392" fmla="*/ 1996863 w 3222997"/>
              <a:gd name="connsiteY4392" fmla="*/ 4653482 h 10359982"/>
              <a:gd name="connsiteX4393" fmla="*/ 1990344 w 3222997"/>
              <a:gd name="connsiteY4393" fmla="*/ 4669701 h 10359982"/>
              <a:gd name="connsiteX4394" fmla="*/ 2022070 w 3222997"/>
              <a:gd name="connsiteY4394" fmla="*/ 4574953 h 10359982"/>
              <a:gd name="connsiteX4395" fmla="*/ 2024152 w 3222997"/>
              <a:gd name="connsiteY4395" fmla="*/ 4562692 h 10359982"/>
              <a:gd name="connsiteX4396" fmla="*/ 2031266 w 3222997"/>
              <a:gd name="connsiteY4396" fmla="*/ 4552719 h 10359982"/>
              <a:gd name="connsiteX4397" fmla="*/ 2028475 w 3222997"/>
              <a:gd name="connsiteY4397" fmla="*/ 4561938 h 10359982"/>
              <a:gd name="connsiteX4398" fmla="*/ 2022047 w 3222997"/>
              <a:gd name="connsiteY4398" fmla="*/ 4574931 h 10359982"/>
              <a:gd name="connsiteX4399" fmla="*/ 2060957 w 3222997"/>
              <a:gd name="connsiteY4399" fmla="*/ 4483774 h 10359982"/>
              <a:gd name="connsiteX4400" fmla="*/ 2062810 w 3222997"/>
              <a:gd name="connsiteY4400" fmla="*/ 4476340 h 10359982"/>
              <a:gd name="connsiteX4401" fmla="*/ 2068460 w 3222997"/>
              <a:gd name="connsiteY4401" fmla="*/ 4469501 h 10359982"/>
              <a:gd name="connsiteX4402" fmla="*/ 2066744 w 3222997"/>
              <a:gd name="connsiteY4402" fmla="*/ 4473916 h 10359982"/>
              <a:gd name="connsiteX4403" fmla="*/ 2060957 w 3222997"/>
              <a:gd name="connsiteY4403" fmla="*/ 4483774 h 10359982"/>
              <a:gd name="connsiteX4404" fmla="*/ 2106728 w 3222997"/>
              <a:gd name="connsiteY4404" fmla="*/ 4395958 h 10359982"/>
              <a:gd name="connsiteX4405" fmla="*/ 2107506 w 3222997"/>
              <a:gd name="connsiteY4405" fmla="*/ 4393625 h 10359982"/>
              <a:gd name="connsiteX4406" fmla="*/ 2110571 w 3222997"/>
              <a:gd name="connsiteY4406" fmla="*/ 4390331 h 10359982"/>
              <a:gd name="connsiteX4407" fmla="*/ 2106728 w 3222997"/>
              <a:gd name="connsiteY4407" fmla="*/ 4395958 h 10359982"/>
              <a:gd name="connsiteX4408" fmla="*/ 2991326 w 3222997"/>
              <a:gd name="connsiteY4408" fmla="*/ 2291617 h 10359982"/>
              <a:gd name="connsiteX4409" fmla="*/ 3110959 w 3222997"/>
              <a:gd name="connsiteY4409" fmla="*/ 2815357 h 10359982"/>
              <a:gd name="connsiteX4410" fmla="*/ 3071112 w 3222997"/>
              <a:gd name="connsiteY4410" fmla="*/ 3103030 h 10359982"/>
              <a:gd name="connsiteX4411" fmla="*/ 2944685 w 3222997"/>
              <a:gd name="connsiteY4411" fmla="*/ 3391344 h 10359982"/>
              <a:gd name="connsiteX4412" fmla="*/ 2613030 w 3222997"/>
              <a:gd name="connsiteY4412" fmla="*/ 3829144 h 10359982"/>
              <a:gd name="connsiteX4413" fmla="*/ 2611177 w 3222997"/>
              <a:gd name="connsiteY4413" fmla="*/ 3830974 h 10359982"/>
              <a:gd name="connsiteX4414" fmla="*/ 2871716 w 3222997"/>
              <a:gd name="connsiteY4414" fmla="*/ 3432496 h 10359982"/>
              <a:gd name="connsiteX4415" fmla="*/ 2909939 w 3222997"/>
              <a:gd name="connsiteY4415" fmla="*/ 3355751 h 10359982"/>
              <a:gd name="connsiteX4416" fmla="*/ 3026529 w 3222997"/>
              <a:gd name="connsiteY4416" fmla="*/ 2820298 h 10359982"/>
              <a:gd name="connsiteX4417" fmla="*/ 2956717 w 3222997"/>
              <a:gd name="connsiteY4417" fmla="*/ 2394736 h 10359982"/>
              <a:gd name="connsiteX4418" fmla="*/ 2946400 w 3222997"/>
              <a:gd name="connsiteY4418" fmla="*/ 2364153 h 10359982"/>
              <a:gd name="connsiteX4419" fmla="*/ 2960582 w 3222997"/>
              <a:gd name="connsiteY4419" fmla="*/ 2331533 h 10359982"/>
              <a:gd name="connsiteX4420" fmla="*/ 2981879 w 3222997"/>
              <a:gd name="connsiteY4420" fmla="*/ 2270755 h 10359982"/>
              <a:gd name="connsiteX4421" fmla="*/ 2991326 w 3222997"/>
              <a:gd name="connsiteY4421" fmla="*/ 2291617 h 10359982"/>
              <a:gd name="connsiteX4422" fmla="*/ 2981421 w 3222997"/>
              <a:gd name="connsiteY4422" fmla="*/ 2269748 h 10359982"/>
              <a:gd name="connsiteX4423" fmla="*/ 2959919 w 3222997"/>
              <a:gd name="connsiteY4423" fmla="*/ 2331190 h 10359982"/>
              <a:gd name="connsiteX4424" fmla="*/ 2946057 w 3222997"/>
              <a:gd name="connsiteY4424" fmla="*/ 2363123 h 10359982"/>
              <a:gd name="connsiteX4425" fmla="*/ 2903328 w 3222997"/>
              <a:gd name="connsiteY4425" fmla="*/ 2253096 h 10359982"/>
              <a:gd name="connsiteX4426" fmla="*/ 2926637 w 3222997"/>
              <a:gd name="connsiteY4426" fmla="*/ 2160682 h 10359982"/>
              <a:gd name="connsiteX4427" fmla="*/ 2981421 w 3222997"/>
              <a:gd name="connsiteY4427" fmla="*/ 2269748 h 10359982"/>
              <a:gd name="connsiteX4428" fmla="*/ 2925470 w 3222997"/>
              <a:gd name="connsiteY4428" fmla="*/ 2158554 h 10359982"/>
              <a:gd name="connsiteX4429" fmla="*/ 2902390 w 3222997"/>
              <a:gd name="connsiteY4429" fmla="*/ 2250923 h 10359982"/>
              <a:gd name="connsiteX4430" fmla="*/ 2851563 w 3222997"/>
              <a:gd name="connsiteY4430" fmla="*/ 2142542 h 10359982"/>
              <a:gd name="connsiteX4431" fmla="*/ 2864419 w 3222997"/>
              <a:gd name="connsiteY4431" fmla="*/ 2053994 h 10359982"/>
              <a:gd name="connsiteX4432" fmla="*/ 2925470 w 3222997"/>
              <a:gd name="connsiteY4432" fmla="*/ 2158554 h 10359982"/>
              <a:gd name="connsiteX4433" fmla="*/ 2862406 w 3222997"/>
              <a:gd name="connsiteY4433" fmla="*/ 2050745 h 10359982"/>
              <a:gd name="connsiteX4434" fmla="*/ 2849825 w 3222997"/>
              <a:gd name="connsiteY4434" fmla="*/ 2139156 h 10359982"/>
              <a:gd name="connsiteX4435" fmla="*/ 2792227 w 3222997"/>
              <a:gd name="connsiteY4435" fmla="*/ 2034001 h 10359982"/>
              <a:gd name="connsiteX4436" fmla="*/ 2796596 w 3222997"/>
              <a:gd name="connsiteY4436" fmla="*/ 1951126 h 10359982"/>
              <a:gd name="connsiteX4437" fmla="*/ 2862406 w 3222997"/>
              <a:gd name="connsiteY4437" fmla="*/ 2050745 h 10359982"/>
              <a:gd name="connsiteX4438" fmla="*/ 2793554 w 3222997"/>
              <a:gd name="connsiteY4438" fmla="*/ 1946757 h 10359982"/>
              <a:gd name="connsiteX4439" fmla="*/ 2789482 w 3222997"/>
              <a:gd name="connsiteY4439" fmla="*/ 2029335 h 10359982"/>
              <a:gd name="connsiteX4440" fmla="*/ 2726692 w 3222997"/>
              <a:gd name="connsiteY4440" fmla="*/ 1928686 h 10359982"/>
              <a:gd name="connsiteX4441" fmla="*/ 2724428 w 3222997"/>
              <a:gd name="connsiteY4441" fmla="*/ 1852353 h 10359982"/>
              <a:gd name="connsiteX4442" fmla="*/ 2793554 w 3222997"/>
              <a:gd name="connsiteY4442" fmla="*/ 1946757 h 10359982"/>
              <a:gd name="connsiteX4443" fmla="*/ 2673326 w 3222997"/>
              <a:gd name="connsiteY4443" fmla="*/ 1787457 h 10359982"/>
              <a:gd name="connsiteX4444" fmla="*/ 2720150 w 3222997"/>
              <a:gd name="connsiteY4444" fmla="*/ 1846771 h 10359982"/>
              <a:gd name="connsiteX4445" fmla="*/ 2722712 w 3222997"/>
              <a:gd name="connsiteY4445" fmla="*/ 1922624 h 10359982"/>
              <a:gd name="connsiteX4446" fmla="*/ 2656262 w 3222997"/>
              <a:gd name="connsiteY4446" fmla="*/ 1827190 h 10359982"/>
              <a:gd name="connsiteX4447" fmla="*/ 2648942 w 3222997"/>
              <a:gd name="connsiteY4447" fmla="*/ 1757720 h 10359982"/>
              <a:gd name="connsiteX4448" fmla="*/ 2673326 w 3222997"/>
              <a:gd name="connsiteY4448" fmla="*/ 1787457 h 10359982"/>
              <a:gd name="connsiteX4449" fmla="*/ 2643292 w 3222997"/>
              <a:gd name="connsiteY4449" fmla="*/ 1750949 h 10359982"/>
              <a:gd name="connsiteX4450" fmla="*/ 2650818 w 3222997"/>
              <a:gd name="connsiteY4450" fmla="*/ 1819802 h 10359982"/>
              <a:gd name="connsiteX4451" fmla="*/ 2632816 w 3222997"/>
              <a:gd name="connsiteY4451" fmla="*/ 1795532 h 10359982"/>
              <a:gd name="connsiteX4452" fmla="*/ 2582218 w 3222997"/>
              <a:gd name="connsiteY4452" fmla="*/ 1730133 h 10359982"/>
              <a:gd name="connsiteX4453" fmla="*/ 2571192 w 3222997"/>
              <a:gd name="connsiteY4453" fmla="*/ 1667387 h 10359982"/>
              <a:gd name="connsiteX4454" fmla="*/ 2643292 w 3222997"/>
              <a:gd name="connsiteY4454" fmla="*/ 1750949 h 10359982"/>
              <a:gd name="connsiteX4455" fmla="*/ 2563964 w 3222997"/>
              <a:gd name="connsiteY4455" fmla="*/ 1659312 h 10359982"/>
              <a:gd name="connsiteX4456" fmla="*/ 2575127 w 3222997"/>
              <a:gd name="connsiteY4456" fmla="*/ 1721257 h 10359982"/>
              <a:gd name="connsiteX4457" fmla="*/ 2505749 w 3222997"/>
              <a:gd name="connsiteY4457" fmla="*/ 1637673 h 10359982"/>
              <a:gd name="connsiteX4458" fmla="*/ 2492070 w 3222997"/>
              <a:gd name="connsiteY4458" fmla="*/ 1581332 h 10359982"/>
              <a:gd name="connsiteX4459" fmla="*/ 2563964 w 3222997"/>
              <a:gd name="connsiteY4459" fmla="*/ 1659312 h 10359982"/>
              <a:gd name="connsiteX4460" fmla="*/ 2483011 w 3222997"/>
              <a:gd name="connsiteY4460" fmla="*/ 1571793 h 10359982"/>
              <a:gd name="connsiteX4461" fmla="*/ 2496736 w 3222997"/>
              <a:gd name="connsiteY4461" fmla="*/ 1627219 h 10359982"/>
              <a:gd name="connsiteX4462" fmla="*/ 2427656 w 3222997"/>
              <a:gd name="connsiteY4462" fmla="*/ 1549719 h 10359982"/>
              <a:gd name="connsiteX4463" fmla="*/ 2412078 w 3222997"/>
              <a:gd name="connsiteY4463" fmla="*/ 1499235 h 10359982"/>
              <a:gd name="connsiteX4464" fmla="*/ 2482989 w 3222997"/>
              <a:gd name="connsiteY4464" fmla="*/ 1571793 h 10359982"/>
              <a:gd name="connsiteX4465" fmla="*/ 2400938 w 3222997"/>
              <a:gd name="connsiteY4465" fmla="*/ 1488118 h 10359982"/>
              <a:gd name="connsiteX4466" fmla="*/ 2416447 w 3222997"/>
              <a:gd name="connsiteY4466" fmla="*/ 1537527 h 10359982"/>
              <a:gd name="connsiteX4467" fmla="*/ 2348099 w 3222997"/>
              <a:gd name="connsiteY4467" fmla="*/ 1465517 h 10359982"/>
              <a:gd name="connsiteX4468" fmla="*/ 2331217 w 3222997"/>
              <a:gd name="connsiteY4468" fmla="*/ 1420431 h 10359982"/>
              <a:gd name="connsiteX4469" fmla="*/ 2400961 w 3222997"/>
              <a:gd name="connsiteY4469" fmla="*/ 1488118 h 10359982"/>
              <a:gd name="connsiteX4470" fmla="*/ 2317538 w 3222997"/>
              <a:gd name="connsiteY4470" fmla="*/ 1407507 h 10359982"/>
              <a:gd name="connsiteX4471" fmla="*/ 2334191 w 3222997"/>
              <a:gd name="connsiteY4471" fmla="*/ 1451335 h 10359982"/>
              <a:gd name="connsiteX4472" fmla="*/ 2266437 w 3222997"/>
              <a:gd name="connsiteY4472" fmla="*/ 1383923 h 10359982"/>
              <a:gd name="connsiteX4473" fmla="*/ 2248664 w 3222997"/>
              <a:gd name="connsiteY4473" fmla="*/ 1343755 h 10359982"/>
              <a:gd name="connsiteX4474" fmla="*/ 2317538 w 3222997"/>
              <a:gd name="connsiteY4474" fmla="*/ 1407530 h 10359982"/>
              <a:gd name="connsiteX4475" fmla="*/ 2232057 w 3222997"/>
              <a:gd name="connsiteY4475" fmla="*/ 1328726 h 10359982"/>
              <a:gd name="connsiteX4476" fmla="*/ 2249419 w 3222997"/>
              <a:gd name="connsiteY4476" fmla="*/ 1367430 h 10359982"/>
              <a:gd name="connsiteX4477" fmla="*/ 2182237 w 3222997"/>
              <a:gd name="connsiteY4477" fmla="*/ 1303999 h 10359982"/>
              <a:gd name="connsiteX4478" fmla="*/ 2163960 w 3222997"/>
              <a:gd name="connsiteY4478" fmla="*/ 1268428 h 10359982"/>
              <a:gd name="connsiteX4479" fmla="*/ 2232057 w 3222997"/>
              <a:gd name="connsiteY4479" fmla="*/ 1328726 h 10359982"/>
              <a:gd name="connsiteX4480" fmla="*/ 2143739 w 3222997"/>
              <a:gd name="connsiteY4480" fmla="*/ 1250883 h 10359982"/>
              <a:gd name="connsiteX4481" fmla="*/ 2161329 w 3222997"/>
              <a:gd name="connsiteY4481" fmla="*/ 1284738 h 10359982"/>
              <a:gd name="connsiteX4482" fmla="*/ 2126789 w 3222997"/>
              <a:gd name="connsiteY4482" fmla="*/ 1253400 h 10359982"/>
              <a:gd name="connsiteX4483" fmla="*/ 2095520 w 3222997"/>
              <a:gd name="connsiteY4483" fmla="*/ 1225515 h 10359982"/>
              <a:gd name="connsiteX4484" fmla="*/ 2077152 w 3222997"/>
              <a:gd name="connsiteY4484" fmla="*/ 1194314 h 10359982"/>
              <a:gd name="connsiteX4485" fmla="*/ 2143716 w 3222997"/>
              <a:gd name="connsiteY4485" fmla="*/ 1250906 h 10359982"/>
              <a:gd name="connsiteX4486" fmla="*/ 2052425 w 3222997"/>
              <a:gd name="connsiteY4486" fmla="*/ 1173704 h 10359982"/>
              <a:gd name="connsiteX4487" fmla="*/ 2069672 w 3222997"/>
              <a:gd name="connsiteY4487" fmla="*/ 1202686 h 10359982"/>
              <a:gd name="connsiteX4488" fmla="*/ 2006516 w 3222997"/>
              <a:gd name="connsiteY4488" fmla="*/ 1148038 h 10359982"/>
              <a:gd name="connsiteX4489" fmla="*/ 1989040 w 3222997"/>
              <a:gd name="connsiteY4489" fmla="*/ 1121870 h 10359982"/>
              <a:gd name="connsiteX4490" fmla="*/ 2052425 w 3222997"/>
              <a:gd name="connsiteY4490" fmla="*/ 1173681 h 10359982"/>
              <a:gd name="connsiteX4491" fmla="*/ 1958525 w 3222997"/>
              <a:gd name="connsiteY4491" fmla="*/ 1097417 h 10359982"/>
              <a:gd name="connsiteX4492" fmla="*/ 1974126 w 3222997"/>
              <a:gd name="connsiteY4492" fmla="*/ 1120543 h 10359982"/>
              <a:gd name="connsiteX4493" fmla="*/ 1915682 w 3222997"/>
              <a:gd name="connsiteY4493" fmla="*/ 1071728 h 10359982"/>
              <a:gd name="connsiteX4494" fmla="*/ 1900745 w 3222997"/>
              <a:gd name="connsiteY4494" fmla="*/ 1051850 h 10359982"/>
              <a:gd name="connsiteX4495" fmla="*/ 1958525 w 3222997"/>
              <a:gd name="connsiteY4495" fmla="*/ 1097394 h 10359982"/>
              <a:gd name="connsiteX4496" fmla="*/ 1862590 w 3222997"/>
              <a:gd name="connsiteY4496" fmla="*/ 1022342 h 10359982"/>
              <a:gd name="connsiteX4497" fmla="*/ 1874416 w 3222997"/>
              <a:gd name="connsiteY4497" fmla="*/ 1037896 h 10359982"/>
              <a:gd name="connsiteX4498" fmla="*/ 1823475 w 3222997"/>
              <a:gd name="connsiteY4498" fmla="*/ 996745 h 10359982"/>
              <a:gd name="connsiteX4499" fmla="*/ 1813616 w 3222997"/>
              <a:gd name="connsiteY4499" fmla="*/ 985033 h 10359982"/>
              <a:gd name="connsiteX4500" fmla="*/ 1862590 w 3222997"/>
              <a:gd name="connsiteY4500" fmla="*/ 1022342 h 10359982"/>
              <a:gd name="connsiteX4501" fmla="*/ 1765260 w 3222997"/>
              <a:gd name="connsiteY4501" fmla="*/ 948799 h 10359982"/>
              <a:gd name="connsiteX4502" fmla="*/ 1769697 w 3222997"/>
              <a:gd name="connsiteY4502" fmla="*/ 954015 h 10359982"/>
              <a:gd name="connsiteX4503" fmla="*/ 1730285 w 3222997"/>
              <a:gd name="connsiteY4503" fmla="*/ 923157 h 10359982"/>
              <a:gd name="connsiteX4504" fmla="*/ 1729713 w 3222997"/>
              <a:gd name="connsiteY4504" fmla="*/ 922539 h 10359982"/>
              <a:gd name="connsiteX4505" fmla="*/ 1765237 w 3222997"/>
              <a:gd name="connsiteY4505" fmla="*/ 948776 h 10359982"/>
              <a:gd name="connsiteX4506" fmla="*/ 1978151 w 3222997"/>
              <a:gd name="connsiteY4506" fmla="*/ 1177227 h 10359982"/>
              <a:gd name="connsiteX4507" fmla="*/ 1979410 w 3222997"/>
              <a:gd name="connsiteY4507" fmla="*/ 1178942 h 10359982"/>
              <a:gd name="connsiteX4508" fmla="*/ 1970351 w 3222997"/>
              <a:gd name="connsiteY4508" fmla="*/ 1170181 h 10359982"/>
              <a:gd name="connsiteX4509" fmla="*/ 1978151 w 3222997"/>
              <a:gd name="connsiteY4509" fmla="*/ 1177227 h 10359982"/>
              <a:gd name="connsiteX4510" fmla="*/ 2375891 w 3222997"/>
              <a:gd name="connsiteY4510" fmla="*/ 1869028 h 10359982"/>
              <a:gd name="connsiteX4511" fmla="*/ 2374793 w 3222997"/>
              <a:gd name="connsiteY4511" fmla="*/ 1861297 h 10359982"/>
              <a:gd name="connsiteX4512" fmla="*/ 2381770 w 3222997"/>
              <a:gd name="connsiteY4512" fmla="*/ 1884309 h 10359982"/>
              <a:gd name="connsiteX4513" fmla="*/ 2382387 w 3222997"/>
              <a:gd name="connsiteY4513" fmla="*/ 1901465 h 10359982"/>
              <a:gd name="connsiteX4514" fmla="*/ 2375891 w 3222997"/>
              <a:gd name="connsiteY4514" fmla="*/ 1869051 h 10359982"/>
              <a:gd name="connsiteX4515" fmla="*/ 2381701 w 3222997"/>
              <a:gd name="connsiteY4515" fmla="*/ 2029540 h 10359982"/>
              <a:gd name="connsiteX4516" fmla="*/ 2385041 w 3222997"/>
              <a:gd name="connsiteY4516" fmla="*/ 2008770 h 10359982"/>
              <a:gd name="connsiteX4517" fmla="*/ 2387099 w 3222997"/>
              <a:gd name="connsiteY4517" fmla="*/ 2039720 h 10359982"/>
              <a:gd name="connsiteX4518" fmla="*/ 2379162 w 3222997"/>
              <a:gd name="connsiteY4518" fmla="*/ 2064081 h 10359982"/>
              <a:gd name="connsiteX4519" fmla="*/ 2381701 w 3222997"/>
              <a:gd name="connsiteY4519" fmla="*/ 2029563 h 10359982"/>
              <a:gd name="connsiteX4520" fmla="*/ 2349219 w 3222997"/>
              <a:gd name="connsiteY4520" fmla="*/ 2158760 h 10359982"/>
              <a:gd name="connsiteX4521" fmla="*/ 2360130 w 3222997"/>
              <a:gd name="connsiteY4521" fmla="*/ 2135359 h 10359982"/>
              <a:gd name="connsiteX4522" fmla="*/ 2355258 w 3222997"/>
              <a:gd name="connsiteY4522" fmla="*/ 2166034 h 10359982"/>
              <a:gd name="connsiteX4523" fmla="*/ 2339109 w 3222997"/>
              <a:gd name="connsiteY4523" fmla="*/ 2189687 h 10359982"/>
              <a:gd name="connsiteX4524" fmla="*/ 2342037 w 3222997"/>
              <a:gd name="connsiteY4524" fmla="*/ 2181017 h 10359982"/>
              <a:gd name="connsiteX4525" fmla="*/ 2349219 w 3222997"/>
              <a:gd name="connsiteY4525" fmla="*/ 2158760 h 10359982"/>
              <a:gd name="connsiteX4526" fmla="*/ 2255892 w 3222997"/>
              <a:gd name="connsiteY4526" fmla="*/ 2312067 h 10359982"/>
              <a:gd name="connsiteX4527" fmla="*/ 2255069 w 3222997"/>
              <a:gd name="connsiteY4527" fmla="*/ 2313508 h 10359982"/>
              <a:gd name="connsiteX4528" fmla="*/ 2253765 w 3222997"/>
              <a:gd name="connsiteY4528" fmla="*/ 2314743 h 10359982"/>
              <a:gd name="connsiteX4529" fmla="*/ 2255892 w 3222997"/>
              <a:gd name="connsiteY4529" fmla="*/ 2312090 h 10359982"/>
              <a:gd name="connsiteX4530" fmla="*/ 2180224 w 3222997"/>
              <a:gd name="connsiteY4530" fmla="*/ 2393249 h 10359982"/>
              <a:gd name="connsiteX4531" fmla="*/ 2177845 w 3222997"/>
              <a:gd name="connsiteY4531" fmla="*/ 2396246 h 10359982"/>
              <a:gd name="connsiteX4532" fmla="*/ 2174345 w 3222997"/>
              <a:gd name="connsiteY4532" fmla="*/ 2398717 h 10359982"/>
              <a:gd name="connsiteX4533" fmla="*/ 2180201 w 3222997"/>
              <a:gd name="connsiteY4533" fmla="*/ 2393227 h 10359982"/>
              <a:gd name="connsiteX4534" fmla="*/ 2095543 w 3222997"/>
              <a:gd name="connsiteY4534" fmla="*/ 2464115 h 10359982"/>
              <a:gd name="connsiteX4535" fmla="*/ 2090602 w 3222997"/>
              <a:gd name="connsiteY4535" fmla="*/ 2469102 h 10359982"/>
              <a:gd name="connsiteX4536" fmla="*/ 2083374 w 3222997"/>
              <a:gd name="connsiteY4536" fmla="*/ 2473220 h 10359982"/>
              <a:gd name="connsiteX4537" fmla="*/ 2095543 w 3222997"/>
              <a:gd name="connsiteY4537" fmla="*/ 2464115 h 10359982"/>
              <a:gd name="connsiteX4538" fmla="*/ 2003519 w 3222997"/>
              <a:gd name="connsiteY4538" fmla="*/ 2527547 h 10359982"/>
              <a:gd name="connsiteX4539" fmla="*/ 1994644 w 3222997"/>
              <a:gd name="connsiteY4539" fmla="*/ 2535004 h 10359982"/>
              <a:gd name="connsiteX4540" fmla="*/ 1982177 w 3222997"/>
              <a:gd name="connsiteY4540" fmla="*/ 2540975 h 10359982"/>
              <a:gd name="connsiteX4541" fmla="*/ 2003519 w 3222997"/>
              <a:gd name="connsiteY4541" fmla="*/ 2527570 h 10359982"/>
              <a:gd name="connsiteX4542" fmla="*/ 1904793 w 3222997"/>
              <a:gd name="connsiteY4542" fmla="*/ 2585878 h 10359982"/>
              <a:gd name="connsiteX4543" fmla="*/ 1891298 w 3222997"/>
              <a:gd name="connsiteY4543" fmla="*/ 2595691 h 10359982"/>
              <a:gd name="connsiteX4544" fmla="*/ 1872563 w 3222997"/>
              <a:gd name="connsiteY4544" fmla="*/ 2603468 h 10359982"/>
              <a:gd name="connsiteX4545" fmla="*/ 1904793 w 3222997"/>
              <a:gd name="connsiteY4545" fmla="*/ 2585878 h 10359982"/>
              <a:gd name="connsiteX4546" fmla="*/ 1801973 w 3222997"/>
              <a:gd name="connsiteY4546" fmla="*/ 2639519 h 10359982"/>
              <a:gd name="connsiteX4547" fmla="*/ 1782782 w 3222997"/>
              <a:gd name="connsiteY4547" fmla="*/ 2652009 h 10359982"/>
              <a:gd name="connsiteX4548" fmla="*/ 1756842 w 3222997"/>
              <a:gd name="connsiteY4548" fmla="*/ 2661616 h 10359982"/>
              <a:gd name="connsiteX4549" fmla="*/ 1801950 w 3222997"/>
              <a:gd name="connsiteY4549" fmla="*/ 2639542 h 10359982"/>
              <a:gd name="connsiteX4550" fmla="*/ 1695905 w 3222997"/>
              <a:gd name="connsiteY4550" fmla="*/ 2689638 h 10359982"/>
              <a:gd name="connsiteX4551" fmla="*/ 1670674 w 3222997"/>
              <a:gd name="connsiteY4551" fmla="*/ 2704575 h 10359982"/>
              <a:gd name="connsiteX4552" fmla="*/ 1637118 w 3222997"/>
              <a:gd name="connsiteY4552" fmla="*/ 2715921 h 10359982"/>
              <a:gd name="connsiteX4553" fmla="*/ 1695905 w 3222997"/>
              <a:gd name="connsiteY4553" fmla="*/ 2689638 h 10359982"/>
              <a:gd name="connsiteX4554" fmla="*/ 1615822 w 3222997"/>
              <a:gd name="connsiteY4554" fmla="*/ 2726283 h 10359982"/>
              <a:gd name="connsiteX4555" fmla="*/ 1661204 w 3222997"/>
              <a:gd name="connsiteY4555" fmla="*/ 2710477 h 10359982"/>
              <a:gd name="connsiteX4556" fmla="*/ 1623896 w 3222997"/>
              <a:gd name="connsiteY4556" fmla="*/ 2734953 h 10359982"/>
              <a:gd name="connsiteX4557" fmla="*/ 1621403 w 3222997"/>
              <a:gd name="connsiteY4557" fmla="*/ 2735616 h 10359982"/>
              <a:gd name="connsiteX4558" fmla="*/ 1571308 w 3222997"/>
              <a:gd name="connsiteY4558" fmla="*/ 2749638 h 10359982"/>
              <a:gd name="connsiteX4559" fmla="*/ 1615822 w 3222997"/>
              <a:gd name="connsiteY4559" fmla="*/ 2726306 h 10359982"/>
              <a:gd name="connsiteX4560" fmla="*/ 1588144 w 3222997"/>
              <a:gd name="connsiteY4560" fmla="*/ 2736623 h 10359982"/>
              <a:gd name="connsiteX4561" fmla="*/ 1556371 w 3222997"/>
              <a:gd name="connsiteY4561" fmla="*/ 2754053 h 10359982"/>
              <a:gd name="connsiteX4562" fmla="*/ 1514900 w 3222997"/>
              <a:gd name="connsiteY4562" fmla="*/ 2767115 h 10359982"/>
              <a:gd name="connsiteX4563" fmla="*/ 1588144 w 3222997"/>
              <a:gd name="connsiteY4563" fmla="*/ 2736623 h 10359982"/>
              <a:gd name="connsiteX4564" fmla="*/ 1500695 w 3222997"/>
              <a:gd name="connsiteY4564" fmla="*/ 2773634 h 10359982"/>
              <a:gd name="connsiteX4565" fmla="*/ 1549989 w 3222997"/>
              <a:gd name="connsiteY4565" fmla="*/ 2757782 h 10359982"/>
              <a:gd name="connsiteX4566" fmla="*/ 1538461 w 3222997"/>
              <a:gd name="connsiteY4566" fmla="*/ 2764530 h 10359982"/>
              <a:gd name="connsiteX4567" fmla="*/ 1508884 w 3222997"/>
              <a:gd name="connsiteY4567" fmla="*/ 2783035 h 10359982"/>
              <a:gd name="connsiteX4568" fmla="*/ 1452133 w 3222997"/>
              <a:gd name="connsiteY4568" fmla="*/ 2797744 h 10359982"/>
              <a:gd name="connsiteX4569" fmla="*/ 1500672 w 3222997"/>
              <a:gd name="connsiteY4569" fmla="*/ 2773634 h 10359982"/>
              <a:gd name="connsiteX4570" fmla="*/ 1479216 w 3222997"/>
              <a:gd name="connsiteY4570" fmla="*/ 2781091 h 10359982"/>
              <a:gd name="connsiteX4571" fmla="*/ 1440970 w 3222997"/>
              <a:gd name="connsiteY4571" fmla="*/ 2800855 h 10359982"/>
              <a:gd name="connsiteX4572" fmla="*/ 1391630 w 3222997"/>
              <a:gd name="connsiteY4572" fmla="*/ 2815472 h 10359982"/>
              <a:gd name="connsiteX4573" fmla="*/ 1479216 w 3222997"/>
              <a:gd name="connsiteY4573" fmla="*/ 2781091 h 10359982"/>
              <a:gd name="connsiteX4574" fmla="*/ 1384562 w 3222997"/>
              <a:gd name="connsiteY4574" fmla="*/ 2818560 h 10359982"/>
              <a:gd name="connsiteX4575" fmla="*/ 1437722 w 3222997"/>
              <a:gd name="connsiteY4575" fmla="*/ 2802593 h 10359982"/>
              <a:gd name="connsiteX4576" fmla="*/ 1275886 w 3222997"/>
              <a:gd name="connsiteY4576" fmla="*/ 2918889 h 10359982"/>
              <a:gd name="connsiteX4577" fmla="*/ 1108468 w 3222997"/>
              <a:gd name="connsiteY4577" fmla="*/ 3332647 h 10359982"/>
              <a:gd name="connsiteX4578" fmla="*/ 1252462 w 3222997"/>
              <a:gd name="connsiteY4578" fmla="*/ 3892965 h 10359982"/>
              <a:gd name="connsiteX4579" fmla="*/ 1289976 w 3222997"/>
              <a:gd name="connsiteY4579" fmla="*/ 3980369 h 10359982"/>
              <a:gd name="connsiteX4580" fmla="*/ 1388679 w 3222997"/>
              <a:gd name="connsiteY4580" fmla="*/ 4204565 h 10359982"/>
              <a:gd name="connsiteX4581" fmla="*/ 1304387 w 3222997"/>
              <a:gd name="connsiteY4581" fmla="*/ 4203193 h 10359982"/>
              <a:gd name="connsiteX4582" fmla="*/ 1298074 w 3222997"/>
              <a:gd name="connsiteY4582" fmla="*/ 4203193 h 10359982"/>
              <a:gd name="connsiteX4583" fmla="*/ 1204289 w 3222997"/>
              <a:gd name="connsiteY4583" fmla="*/ 4010015 h 10359982"/>
              <a:gd name="connsiteX4584" fmla="*/ 1162589 w 3222997"/>
              <a:gd name="connsiteY4584" fmla="*/ 3921970 h 10359982"/>
              <a:gd name="connsiteX4585" fmla="*/ 1002011 w 3222997"/>
              <a:gd name="connsiteY4585" fmla="*/ 3348202 h 10359982"/>
              <a:gd name="connsiteX4586" fmla="*/ 1181986 w 3222997"/>
              <a:gd name="connsiteY4586" fmla="*/ 2942312 h 10359982"/>
              <a:gd name="connsiteX4587" fmla="*/ 1384562 w 3222997"/>
              <a:gd name="connsiteY4587" fmla="*/ 2818537 h 10359982"/>
              <a:gd name="connsiteX4588" fmla="*/ 1070611 w 3222997"/>
              <a:gd name="connsiteY4588" fmla="*/ 3952256 h 10359982"/>
              <a:gd name="connsiteX4589" fmla="*/ 893152 w 3222997"/>
              <a:gd name="connsiteY4589" fmla="*/ 3365038 h 10359982"/>
              <a:gd name="connsiteX4590" fmla="*/ 1086600 w 3222997"/>
              <a:gd name="connsiteY4590" fmla="*/ 2964615 h 10359982"/>
              <a:gd name="connsiteX4591" fmla="*/ 1370128 w 3222997"/>
              <a:gd name="connsiteY4591" fmla="*/ 2823226 h 10359982"/>
              <a:gd name="connsiteX4592" fmla="*/ 1181049 w 3222997"/>
              <a:gd name="connsiteY4592" fmla="*/ 2940963 h 10359982"/>
              <a:gd name="connsiteX4593" fmla="*/ 1000456 w 3222997"/>
              <a:gd name="connsiteY4593" fmla="*/ 3348225 h 10359982"/>
              <a:gd name="connsiteX4594" fmla="*/ 1161217 w 3222997"/>
              <a:gd name="connsiteY4594" fmla="*/ 3922816 h 10359982"/>
              <a:gd name="connsiteX4595" fmla="*/ 1202917 w 3222997"/>
              <a:gd name="connsiteY4595" fmla="*/ 4010861 h 10359982"/>
              <a:gd name="connsiteX4596" fmla="*/ 1296313 w 3222997"/>
              <a:gd name="connsiteY4596" fmla="*/ 4203216 h 10359982"/>
              <a:gd name="connsiteX4597" fmla="*/ 1204106 w 3222997"/>
              <a:gd name="connsiteY4597" fmla="*/ 4206212 h 10359982"/>
              <a:gd name="connsiteX4598" fmla="*/ 1070611 w 3222997"/>
              <a:gd name="connsiteY4598" fmla="*/ 3952233 h 10359982"/>
              <a:gd name="connsiteX4599" fmla="*/ 1391310 w 3222997"/>
              <a:gd name="connsiteY4599" fmla="*/ 4204634 h 10359982"/>
              <a:gd name="connsiteX4600" fmla="*/ 1292058 w 3222997"/>
              <a:gd name="connsiteY4600" fmla="*/ 3979203 h 10359982"/>
              <a:gd name="connsiteX4601" fmla="*/ 1254544 w 3222997"/>
              <a:gd name="connsiteY4601" fmla="*/ 3891775 h 10359982"/>
              <a:gd name="connsiteX4602" fmla="*/ 1110801 w 3222997"/>
              <a:gd name="connsiteY4602" fmla="*/ 3332647 h 10359982"/>
              <a:gd name="connsiteX4603" fmla="*/ 1277418 w 3222997"/>
              <a:gd name="connsiteY4603" fmla="*/ 2920902 h 10359982"/>
              <a:gd name="connsiteX4604" fmla="*/ 1448884 w 3222997"/>
              <a:gd name="connsiteY4604" fmla="*/ 2799482 h 10359982"/>
              <a:gd name="connsiteX4605" fmla="*/ 1506825 w 3222997"/>
              <a:gd name="connsiteY4605" fmla="*/ 2784408 h 10359982"/>
              <a:gd name="connsiteX4606" fmla="*/ 1306309 w 3222997"/>
              <a:gd name="connsiteY4606" fmla="*/ 2981634 h 10359982"/>
              <a:gd name="connsiteX4607" fmla="*/ 1216367 w 3222997"/>
              <a:gd name="connsiteY4607" fmla="*/ 3318602 h 10359982"/>
              <a:gd name="connsiteX4608" fmla="*/ 1343708 w 3222997"/>
              <a:gd name="connsiteY4608" fmla="*/ 3863068 h 10359982"/>
              <a:gd name="connsiteX4609" fmla="*/ 1377013 w 3222997"/>
              <a:gd name="connsiteY4609" fmla="*/ 3949809 h 10359982"/>
              <a:gd name="connsiteX4610" fmla="*/ 1478598 w 3222997"/>
              <a:gd name="connsiteY4610" fmla="*/ 4207699 h 10359982"/>
              <a:gd name="connsiteX4611" fmla="*/ 1391333 w 3222997"/>
              <a:gd name="connsiteY4611" fmla="*/ 4204657 h 10359982"/>
              <a:gd name="connsiteX4612" fmla="*/ 1482075 w 3222997"/>
              <a:gd name="connsiteY4612" fmla="*/ 4207813 h 10359982"/>
              <a:gd name="connsiteX4613" fmla="*/ 1379873 w 3222997"/>
              <a:gd name="connsiteY4613" fmla="*/ 3948391 h 10359982"/>
              <a:gd name="connsiteX4614" fmla="*/ 1346545 w 3222997"/>
              <a:gd name="connsiteY4614" fmla="*/ 3861581 h 10359982"/>
              <a:gd name="connsiteX4615" fmla="*/ 1219500 w 3222997"/>
              <a:gd name="connsiteY4615" fmla="*/ 3318580 h 10359982"/>
              <a:gd name="connsiteX4616" fmla="*/ 1372873 w 3222997"/>
              <a:gd name="connsiteY4616" fmla="*/ 2900475 h 10359982"/>
              <a:gd name="connsiteX4617" fmla="*/ 1516936 w 3222997"/>
              <a:gd name="connsiteY4617" fmla="*/ 2781937 h 10359982"/>
              <a:gd name="connsiteX4618" fmla="*/ 1579063 w 3222997"/>
              <a:gd name="connsiteY4618" fmla="*/ 2767824 h 10359982"/>
              <a:gd name="connsiteX4619" fmla="*/ 1406544 w 3222997"/>
              <a:gd name="connsiteY4619" fmla="*/ 2964570 h 10359982"/>
              <a:gd name="connsiteX4620" fmla="*/ 1324128 w 3222997"/>
              <a:gd name="connsiteY4620" fmla="*/ 3306433 h 10359982"/>
              <a:gd name="connsiteX4621" fmla="*/ 1434931 w 3222997"/>
              <a:gd name="connsiteY4621" fmla="*/ 3833102 h 10359982"/>
              <a:gd name="connsiteX4622" fmla="*/ 1464027 w 3222997"/>
              <a:gd name="connsiteY4622" fmla="*/ 3919179 h 10359982"/>
              <a:gd name="connsiteX4623" fmla="*/ 1564949 w 3222997"/>
              <a:gd name="connsiteY4623" fmla="*/ 4210581 h 10359982"/>
              <a:gd name="connsiteX4624" fmla="*/ 1482098 w 3222997"/>
              <a:gd name="connsiteY4624" fmla="*/ 4207791 h 10359982"/>
              <a:gd name="connsiteX4625" fmla="*/ 1569227 w 3222997"/>
              <a:gd name="connsiteY4625" fmla="*/ 4210741 h 10359982"/>
              <a:gd name="connsiteX4626" fmla="*/ 1467687 w 3222997"/>
              <a:gd name="connsiteY4626" fmla="*/ 3917647 h 10359982"/>
              <a:gd name="connsiteX4627" fmla="*/ 1438522 w 3222997"/>
              <a:gd name="connsiteY4627" fmla="*/ 3831432 h 10359982"/>
              <a:gd name="connsiteX4628" fmla="*/ 1328039 w 3222997"/>
              <a:gd name="connsiteY4628" fmla="*/ 3306479 h 10359982"/>
              <a:gd name="connsiteX4629" fmla="*/ 1468351 w 3222997"/>
              <a:gd name="connsiteY4629" fmla="*/ 2881305 h 10359982"/>
              <a:gd name="connsiteX4630" fmla="*/ 1588738 w 3222997"/>
              <a:gd name="connsiteY4630" fmla="*/ 2765811 h 10359982"/>
              <a:gd name="connsiteX4631" fmla="*/ 1654502 w 3222997"/>
              <a:gd name="connsiteY4631" fmla="*/ 2752704 h 10359982"/>
              <a:gd name="connsiteX4632" fmla="*/ 1506665 w 3222997"/>
              <a:gd name="connsiteY4632" fmla="*/ 2949358 h 10359982"/>
              <a:gd name="connsiteX4633" fmla="*/ 1431683 w 3222997"/>
              <a:gd name="connsiteY4633" fmla="*/ 3296826 h 10359982"/>
              <a:gd name="connsiteX4634" fmla="*/ 1526108 w 3222997"/>
              <a:gd name="connsiteY4634" fmla="*/ 3803204 h 10359982"/>
              <a:gd name="connsiteX4635" fmla="*/ 1551019 w 3222997"/>
              <a:gd name="connsiteY4635" fmla="*/ 3888619 h 10359982"/>
              <a:gd name="connsiteX4636" fmla="*/ 1646588 w 3222997"/>
              <a:gd name="connsiteY4636" fmla="*/ 4212068 h 10359982"/>
              <a:gd name="connsiteX4637" fmla="*/ 1569249 w 3222997"/>
              <a:gd name="connsiteY4637" fmla="*/ 4210764 h 10359982"/>
              <a:gd name="connsiteX4638" fmla="*/ 1651597 w 3222997"/>
              <a:gd name="connsiteY4638" fmla="*/ 4212045 h 10359982"/>
              <a:gd name="connsiteX4639" fmla="*/ 1555525 w 3222997"/>
              <a:gd name="connsiteY4639" fmla="*/ 3886926 h 10359982"/>
              <a:gd name="connsiteX4640" fmla="*/ 1530546 w 3222997"/>
              <a:gd name="connsiteY4640" fmla="*/ 3801283 h 10359982"/>
              <a:gd name="connsiteX4641" fmla="*/ 1436418 w 3222997"/>
              <a:gd name="connsiteY4641" fmla="*/ 3296780 h 10359982"/>
              <a:gd name="connsiteX4642" fmla="*/ 1563874 w 3222997"/>
              <a:gd name="connsiteY4642" fmla="*/ 2863486 h 10359982"/>
              <a:gd name="connsiteX4643" fmla="*/ 1663789 w 3222997"/>
              <a:gd name="connsiteY4643" fmla="*/ 2750919 h 10359982"/>
              <a:gd name="connsiteX4644" fmla="*/ 1732938 w 3222997"/>
              <a:gd name="connsiteY4644" fmla="*/ 2738727 h 10359982"/>
              <a:gd name="connsiteX4645" fmla="*/ 1606626 w 3222997"/>
              <a:gd name="connsiteY4645" fmla="*/ 2936205 h 10359982"/>
              <a:gd name="connsiteX4646" fmla="*/ 1538941 w 3222997"/>
              <a:gd name="connsiteY4646" fmla="*/ 3290306 h 10359982"/>
              <a:gd name="connsiteX4647" fmla="*/ 1617286 w 3222997"/>
              <a:gd name="connsiteY4647" fmla="*/ 3773147 h 10359982"/>
              <a:gd name="connsiteX4648" fmla="*/ 1637987 w 3222997"/>
              <a:gd name="connsiteY4648" fmla="*/ 3857875 h 10359982"/>
              <a:gd name="connsiteX4649" fmla="*/ 1724406 w 3222997"/>
              <a:gd name="connsiteY4649" fmla="*/ 4211222 h 10359982"/>
              <a:gd name="connsiteX4650" fmla="*/ 1660449 w 3222997"/>
              <a:gd name="connsiteY4650" fmla="*/ 4212091 h 10359982"/>
              <a:gd name="connsiteX4651" fmla="*/ 1651574 w 3222997"/>
              <a:gd name="connsiteY4651" fmla="*/ 4212045 h 10359982"/>
              <a:gd name="connsiteX4652" fmla="*/ 1935193 w 3222997"/>
              <a:gd name="connsiteY4652" fmla="*/ 4212205 h 10359982"/>
              <a:gd name="connsiteX4653" fmla="*/ 1938419 w 3222997"/>
              <a:gd name="connsiteY4653" fmla="*/ 4256148 h 10359982"/>
              <a:gd name="connsiteX4654" fmla="*/ 1884046 w 3222997"/>
              <a:gd name="connsiteY4654" fmla="*/ 4267311 h 10359982"/>
              <a:gd name="connsiteX4655" fmla="*/ 1877596 w 3222997"/>
              <a:gd name="connsiteY4655" fmla="*/ 4220303 h 10359982"/>
              <a:gd name="connsiteX4656" fmla="*/ 1935193 w 3222997"/>
              <a:gd name="connsiteY4656" fmla="*/ 4212228 h 10359982"/>
              <a:gd name="connsiteX4657" fmla="*/ 1876978 w 3222997"/>
              <a:gd name="connsiteY4657" fmla="*/ 4268569 h 10359982"/>
              <a:gd name="connsiteX4658" fmla="*/ 1818351 w 3222997"/>
              <a:gd name="connsiteY4658" fmla="*/ 4277559 h 10359982"/>
              <a:gd name="connsiteX4659" fmla="*/ 1808378 w 3222997"/>
              <a:gd name="connsiteY4659" fmla="*/ 4226937 h 10359982"/>
              <a:gd name="connsiteX4660" fmla="*/ 1870482 w 3222997"/>
              <a:gd name="connsiteY4660" fmla="*/ 4221149 h 10359982"/>
              <a:gd name="connsiteX4661" fmla="*/ 1876978 w 3222997"/>
              <a:gd name="connsiteY4661" fmla="*/ 4268592 h 10359982"/>
              <a:gd name="connsiteX4662" fmla="*/ 1304364 w 3222997"/>
              <a:gd name="connsiteY4662" fmla="*/ 4223048 h 10359982"/>
              <a:gd name="connsiteX4663" fmla="*/ 1306103 w 3222997"/>
              <a:gd name="connsiteY4663" fmla="*/ 4223048 h 10359982"/>
              <a:gd name="connsiteX4664" fmla="*/ 1343868 w 3222997"/>
              <a:gd name="connsiteY4664" fmla="*/ 4298718 h 10359982"/>
              <a:gd name="connsiteX4665" fmla="*/ 1257769 w 3222997"/>
              <a:gd name="connsiteY4665" fmla="*/ 4305214 h 10359982"/>
              <a:gd name="connsiteX4666" fmla="*/ 1214445 w 3222997"/>
              <a:gd name="connsiteY4666" fmla="*/ 4225450 h 10359982"/>
              <a:gd name="connsiteX4667" fmla="*/ 1304364 w 3222997"/>
              <a:gd name="connsiteY4667" fmla="*/ 4223048 h 10359982"/>
              <a:gd name="connsiteX4668" fmla="*/ 562960 w 3222997"/>
              <a:gd name="connsiteY4668" fmla="*/ 5154623 h 10359982"/>
              <a:gd name="connsiteX4669" fmla="*/ 586452 w 3222997"/>
              <a:gd name="connsiteY4669" fmla="*/ 4926950 h 10359982"/>
              <a:gd name="connsiteX4670" fmla="*/ 708098 w 3222997"/>
              <a:gd name="connsiteY4670" fmla="*/ 4551644 h 10359982"/>
              <a:gd name="connsiteX4671" fmla="*/ 826770 w 3222997"/>
              <a:gd name="connsiteY4671" fmla="*/ 4380037 h 10359982"/>
              <a:gd name="connsiteX4672" fmla="*/ 1044008 w 3222997"/>
              <a:gd name="connsiteY4672" fmla="*/ 4252076 h 10359982"/>
              <a:gd name="connsiteX4673" fmla="*/ 1213645 w 3222997"/>
              <a:gd name="connsiteY4673" fmla="*/ 4225496 h 10359982"/>
              <a:gd name="connsiteX4674" fmla="*/ 1256992 w 3222997"/>
              <a:gd name="connsiteY4674" fmla="*/ 4305283 h 10359982"/>
              <a:gd name="connsiteX4675" fmla="*/ 1243724 w 3222997"/>
              <a:gd name="connsiteY4675" fmla="*/ 4306770 h 10359982"/>
              <a:gd name="connsiteX4676" fmla="*/ 1025777 w 3222997"/>
              <a:gd name="connsiteY4676" fmla="*/ 4362676 h 10359982"/>
              <a:gd name="connsiteX4677" fmla="*/ 895188 w 3222997"/>
              <a:gd name="connsiteY4677" fmla="*/ 4443378 h 10359982"/>
              <a:gd name="connsiteX4678" fmla="*/ 726970 w 3222997"/>
              <a:gd name="connsiteY4678" fmla="*/ 4657829 h 10359982"/>
              <a:gd name="connsiteX4679" fmla="*/ 594619 w 3222997"/>
              <a:gd name="connsiteY4679" fmla="*/ 5018381 h 10359982"/>
              <a:gd name="connsiteX4680" fmla="*/ 563715 w 3222997"/>
              <a:gd name="connsiteY4680" fmla="*/ 5194059 h 10359982"/>
              <a:gd name="connsiteX4681" fmla="*/ 563006 w 3222997"/>
              <a:gd name="connsiteY4681" fmla="*/ 5154623 h 10359982"/>
              <a:gd name="connsiteX4682" fmla="*/ 574924 w 3222997"/>
              <a:gd name="connsiteY4682" fmla="*/ 5320991 h 10359982"/>
              <a:gd name="connsiteX4683" fmla="*/ 574832 w 3222997"/>
              <a:gd name="connsiteY4683" fmla="*/ 5308113 h 10359982"/>
              <a:gd name="connsiteX4684" fmla="*/ 610699 w 3222997"/>
              <a:gd name="connsiteY4684" fmla="*/ 5023619 h 10359982"/>
              <a:gd name="connsiteX4685" fmla="*/ 792345 w 3222997"/>
              <a:gd name="connsiteY4685" fmla="*/ 4583692 h 10359982"/>
              <a:gd name="connsiteX4686" fmla="*/ 905115 w 3222997"/>
              <a:gd name="connsiteY4686" fmla="*/ 4458635 h 10359982"/>
              <a:gd name="connsiteX4687" fmla="*/ 1031885 w 3222997"/>
              <a:gd name="connsiteY4687" fmla="*/ 4380312 h 10359982"/>
              <a:gd name="connsiteX4688" fmla="*/ 1266850 w 3222997"/>
              <a:gd name="connsiteY4688" fmla="*/ 4323308 h 10359982"/>
              <a:gd name="connsiteX4689" fmla="*/ 1311021 w 3222997"/>
              <a:gd name="connsiteY4689" fmla="*/ 4403370 h 10359982"/>
              <a:gd name="connsiteX4690" fmla="*/ 1283572 w 3222997"/>
              <a:gd name="connsiteY4690" fmla="*/ 4407739 h 10359982"/>
              <a:gd name="connsiteX4691" fmla="*/ 1068232 w 3222997"/>
              <a:gd name="connsiteY4691" fmla="*/ 4473206 h 10359982"/>
              <a:gd name="connsiteX4692" fmla="*/ 818376 w 3222997"/>
              <a:gd name="connsiteY4692" fmla="*/ 4684569 h 10359982"/>
              <a:gd name="connsiteX4693" fmla="*/ 619826 w 3222997"/>
              <a:gd name="connsiteY4693" fmla="*/ 5114386 h 10359982"/>
              <a:gd name="connsiteX4694" fmla="*/ 575313 w 3222997"/>
              <a:gd name="connsiteY4694" fmla="*/ 5323622 h 10359982"/>
              <a:gd name="connsiteX4695" fmla="*/ 574947 w 3222997"/>
              <a:gd name="connsiteY4695" fmla="*/ 5321014 h 10359982"/>
              <a:gd name="connsiteX4696" fmla="*/ 588008 w 3222997"/>
              <a:gd name="connsiteY4696" fmla="*/ 5577143 h 10359982"/>
              <a:gd name="connsiteX4697" fmla="*/ 587825 w 3222997"/>
              <a:gd name="connsiteY4697" fmla="*/ 5578035 h 10359982"/>
              <a:gd name="connsiteX4698" fmla="*/ 587528 w 3222997"/>
              <a:gd name="connsiteY4698" fmla="*/ 5574947 h 10359982"/>
              <a:gd name="connsiteX4699" fmla="*/ 588008 w 3222997"/>
              <a:gd name="connsiteY4699" fmla="*/ 5577143 h 10359982"/>
              <a:gd name="connsiteX4700" fmla="*/ 586818 w 3222997"/>
              <a:gd name="connsiteY4700" fmla="*/ 5688978 h 10359982"/>
              <a:gd name="connsiteX4701" fmla="*/ 586933 w 3222997"/>
              <a:gd name="connsiteY4701" fmla="*/ 5687765 h 10359982"/>
              <a:gd name="connsiteX4702" fmla="*/ 588991 w 3222997"/>
              <a:gd name="connsiteY4702" fmla="*/ 5698791 h 10359982"/>
              <a:gd name="connsiteX4703" fmla="*/ 587733 w 3222997"/>
              <a:gd name="connsiteY4703" fmla="*/ 5704212 h 10359982"/>
              <a:gd name="connsiteX4704" fmla="*/ 586818 w 3222997"/>
              <a:gd name="connsiteY4704" fmla="*/ 5689000 h 10359982"/>
              <a:gd name="connsiteX4705" fmla="*/ 582449 w 3222997"/>
              <a:gd name="connsiteY4705" fmla="*/ 5809825 h 10359982"/>
              <a:gd name="connsiteX4706" fmla="*/ 583273 w 3222997"/>
              <a:gd name="connsiteY4706" fmla="*/ 5803946 h 10359982"/>
              <a:gd name="connsiteX4707" fmla="*/ 585652 w 3222997"/>
              <a:gd name="connsiteY4707" fmla="*/ 5819158 h 10359982"/>
              <a:gd name="connsiteX4708" fmla="*/ 582976 w 3222997"/>
              <a:gd name="connsiteY4708" fmla="*/ 5828719 h 10359982"/>
              <a:gd name="connsiteX4709" fmla="*/ 582449 w 3222997"/>
              <a:gd name="connsiteY4709" fmla="*/ 5809825 h 10359982"/>
              <a:gd name="connsiteX4710" fmla="*/ 573574 w 3222997"/>
              <a:gd name="connsiteY4710" fmla="*/ 5928979 h 10359982"/>
              <a:gd name="connsiteX4711" fmla="*/ 575427 w 3222997"/>
              <a:gd name="connsiteY4711" fmla="*/ 5918892 h 10359982"/>
              <a:gd name="connsiteX4712" fmla="*/ 577760 w 3222997"/>
              <a:gd name="connsiteY4712" fmla="*/ 5937809 h 10359982"/>
              <a:gd name="connsiteX4713" fmla="*/ 573460 w 3222997"/>
              <a:gd name="connsiteY4713" fmla="*/ 5950894 h 10359982"/>
              <a:gd name="connsiteX4714" fmla="*/ 573437 w 3222997"/>
              <a:gd name="connsiteY4714" fmla="*/ 5945929 h 10359982"/>
              <a:gd name="connsiteX4715" fmla="*/ 573574 w 3222997"/>
              <a:gd name="connsiteY4715" fmla="*/ 5929002 h 10359982"/>
              <a:gd name="connsiteX4716" fmla="*/ 560284 w 3222997"/>
              <a:gd name="connsiteY4716" fmla="*/ 6045458 h 10359982"/>
              <a:gd name="connsiteX4717" fmla="*/ 563372 w 3222997"/>
              <a:gd name="connsiteY4717" fmla="*/ 6031939 h 10359982"/>
              <a:gd name="connsiteX4718" fmla="*/ 565408 w 3222997"/>
              <a:gd name="connsiteY4718" fmla="*/ 6054173 h 10359982"/>
              <a:gd name="connsiteX4719" fmla="*/ 559278 w 3222997"/>
              <a:gd name="connsiteY4719" fmla="*/ 6070277 h 10359982"/>
              <a:gd name="connsiteX4720" fmla="*/ 560261 w 3222997"/>
              <a:gd name="connsiteY4720" fmla="*/ 6045481 h 10359982"/>
              <a:gd name="connsiteX4721" fmla="*/ 542625 w 3222997"/>
              <a:gd name="connsiteY4721" fmla="*/ 6159649 h 10359982"/>
              <a:gd name="connsiteX4722" fmla="*/ 547292 w 3222997"/>
              <a:gd name="connsiteY4722" fmla="*/ 6142744 h 10359982"/>
              <a:gd name="connsiteX4723" fmla="*/ 548801 w 3222997"/>
              <a:gd name="connsiteY4723" fmla="*/ 6167883 h 10359982"/>
              <a:gd name="connsiteX4724" fmla="*/ 540635 w 3222997"/>
              <a:gd name="connsiteY4724" fmla="*/ 6186641 h 10359982"/>
              <a:gd name="connsiteX4725" fmla="*/ 542625 w 3222997"/>
              <a:gd name="connsiteY4725" fmla="*/ 6159672 h 10359982"/>
              <a:gd name="connsiteX4726" fmla="*/ 521009 w 3222997"/>
              <a:gd name="connsiteY4726" fmla="*/ 6270683 h 10359982"/>
              <a:gd name="connsiteX4727" fmla="*/ 527299 w 3222997"/>
              <a:gd name="connsiteY4727" fmla="*/ 6251217 h 10359982"/>
              <a:gd name="connsiteX4728" fmla="*/ 528123 w 3222997"/>
              <a:gd name="connsiteY4728" fmla="*/ 6278689 h 10359982"/>
              <a:gd name="connsiteX4729" fmla="*/ 517989 w 3222997"/>
              <a:gd name="connsiteY4729" fmla="*/ 6299390 h 10359982"/>
              <a:gd name="connsiteX4730" fmla="*/ 521009 w 3222997"/>
              <a:gd name="connsiteY4730" fmla="*/ 6270683 h 10359982"/>
              <a:gd name="connsiteX4731" fmla="*/ 495847 w 3222997"/>
              <a:gd name="connsiteY4731" fmla="*/ 6378377 h 10359982"/>
              <a:gd name="connsiteX4732" fmla="*/ 503784 w 3222997"/>
              <a:gd name="connsiteY4732" fmla="*/ 6357058 h 10359982"/>
              <a:gd name="connsiteX4733" fmla="*/ 503647 w 3222997"/>
              <a:gd name="connsiteY4733" fmla="*/ 6371400 h 10359982"/>
              <a:gd name="connsiteX4734" fmla="*/ 503784 w 3222997"/>
              <a:gd name="connsiteY4734" fmla="*/ 6386429 h 10359982"/>
              <a:gd name="connsiteX4735" fmla="*/ 491730 w 3222997"/>
              <a:gd name="connsiteY4735" fmla="*/ 6408686 h 10359982"/>
              <a:gd name="connsiteX4736" fmla="*/ 495847 w 3222997"/>
              <a:gd name="connsiteY4736" fmla="*/ 6378377 h 10359982"/>
              <a:gd name="connsiteX4737" fmla="*/ 478874 w 3222997"/>
              <a:gd name="connsiteY4737" fmla="*/ 6433322 h 10359982"/>
              <a:gd name="connsiteX4738" fmla="*/ 478737 w 3222997"/>
              <a:gd name="connsiteY4738" fmla="*/ 6434832 h 10359982"/>
              <a:gd name="connsiteX4739" fmla="*/ 478119 w 3222997"/>
              <a:gd name="connsiteY4739" fmla="*/ 6436113 h 10359982"/>
              <a:gd name="connsiteX4740" fmla="*/ 478874 w 3222997"/>
              <a:gd name="connsiteY4740" fmla="*/ 6433322 h 10359982"/>
              <a:gd name="connsiteX4741" fmla="*/ 467620 w 3222997"/>
              <a:gd name="connsiteY4741" fmla="*/ 6482801 h 10359982"/>
              <a:gd name="connsiteX4742" fmla="*/ 477159 w 3222997"/>
              <a:gd name="connsiteY4742" fmla="*/ 6459880 h 10359982"/>
              <a:gd name="connsiteX4743" fmla="*/ 476335 w 3222997"/>
              <a:gd name="connsiteY4743" fmla="*/ 6491012 h 10359982"/>
              <a:gd name="connsiteX4744" fmla="*/ 462382 w 3222997"/>
              <a:gd name="connsiteY4744" fmla="*/ 6514619 h 10359982"/>
              <a:gd name="connsiteX4745" fmla="*/ 467643 w 3222997"/>
              <a:gd name="connsiteY4745" fmla="*/ 6482824 h 10359982"/>
              <a:gd name="connsiteX4746" fmla="*/ 450556 w 3222997"/>
              <a:gd name="connsiteY4746" fmla="*/ 6531501 h 10359982"/>
              <a:gd name="connsiteX4747" fmla="*/ 449847 w 3222997"/>
              <a:gd name="connsiteY4747" fmla="*/ 6537654 h 10359982"/>
              <a:gd name="connsiteX4748" fmla="*/ 447102 w 3222997"/>
              <a:gd name="connsiteY4748" fmla="*/ 6543053 h 10359982"/>
              <a:gd name="connsiteX4749" fmla="*/ 450533 w 3222997"/>
              <a:gd name="connsiteY4749" fmla="*/ 6531501 h 10359982"/>
              <a:gd name="connsiteX4750" fmla="*/ 436717 w 3222997"/>
              <a:gd name="connsiteY4750" fmla="*/ 6584319 h 10359982"/>
              <a:gd name="connsiteX4751" fmla="*/ 447857 w 3222997"/>
              <a:gd name="connsiteY4751" fmla="*/ 6559911 h 10359982"/>
              <a:gd name="connsiteX4752" fmla="*/ 446118 w 3222997"/>
              <a:gd name="connsiteY4752" fmla="*/ 6592623 h 10359982"/>
              <a:gd name="connsiteX4753" fmla="*/ 430404 w 3222997"/>
              <a:gd name="connsiteY4753" fmla="*/ 6617304 h 10359982"/>
              <a:gd name="connsiteX4754" fmla="*/ 436717 w 3222997"/>
              <a:gd name="connsiteY4754" fmla="*/ 6584319 h 10359982"/>
              <a:gd name="connsiteX4755" fmla="*/ 419927 w 3222997"/>
              <a:gd name="connsiteY4755" fmla="*/ 6627415 h 10359982"/>
              <a:gd name="connsiteX4756" fmla="*/ 418509 w 3222997"/>
              <a:gd name="connsiteY4756" fmla="*/ 6637731 h 10359982"/>
              <a:gd name="connsiteX4757" fmla="*/ 413682 w 3222997"/>
              <a:gd name="connsiteY4757" fmla="*/ 6646538 h 10359982"/>
              <a:gd name="connsiteX4758" fmla="*/ 419950 w 3222997"/>
              <a:gd name="connsiteY4758" fmla="*/ 6627415 h 10359982"/>
              <a:gd name="connsiteX4759" fmla="*/ 403526 w 3222997"/>
              <a:gd name="connsiteY4759" fmla="*/ 6683069 h 10359982"/>
              <a:gd name="connsiteX4760" fmla="*/ 416199 w 3222997"/>
              <a:gd name="connsiteY4760" fmla="*/ 6657449 h 10359982"/>
              <a:gd name="connsiteX4761" fmla="*/ 413568 w 3222997"/>
              <a:gd name="connsiteY4761" fmla="*/ 6691510 h 10359982"/>
              <a:gd name="connsiteX4762" fmla="*/ 396229 w 3222997"/>
              <a:gd name="connsiteY4762" fmla="*/ 6717130 h 10359982"/>
              <a:gd name="connsiteX4763" fmla="*/ 403526 w 3222997"/>
              <a:gd name="connsiteY4763" fmla="*/ 6683069 h 10359982"/>
              <a:gd name="connsiteX4764" fmla="*/ 387308 w 3222997"/>
              <a:gd name="connsiteY4764" fmla="*/ 6721316 h 10359982"/>
              <a:gd name="connsiteX4765" fmla="*/ 384998 w 3222997"/>
              <a:gd name="connsiteY4765" fmla="*/ 6735315 h 10359982"/>
              <a:gd name="connsiteX4766" fmla="*/ 378067 w 3222997"/>
              <a:gd name="connsiteY4766" fmla="*/ 6747210 h 10359982"/>
              <a:gd name="connsiteX4767" fmla="*/ 387308 w 3222997"/>
              <a:gd name="connsiteY4767" fmla="*/ 6721316 h 10359982"/>
              <a:gd name="connsiteX4768" fmla="*/ 368460 w 3222997"/>
              <a:gd name="connsiteY4768" fmla="*/ 6779234 h 10359982"/>
              <a:gd name="connsiteX4769" fmla="*/ 382596 w 3222997"/>
              <a:gd name="connsiteY4769" fmla="*/ 6752471 h 10359982"/>
              <a:gd name="connsiteX4770" fmla="*/ 379051 w 3222997"/>
              <a:gd name="connsiteY4770" fmla="*/ 6787927 h 10359982"/>
              <a:gd name="connsiteX4771" fmla="*/ 360156 w 3222997"/>
              <a:gd name="connsiteY4771" fmla="*/ 6814485 h 10359982"/>
              <a:gd name="connsiteX4772" fmla="*/ 368460 w 3222997"/>
              <a:gd name="connsiteY4772" fmla="*/ 6779234 h 10359982"/>
              <a:gd name="connsiteX4773" fmla="*/ 353180 w 3222997"/>
              <a:gd name="connsiteY4773" fmla="*/ 6812769 h 10359982"/>
              <a:gd name="connsiteX4774" fmla="*/ 349840 w 3222997"/>
              <a:gd name="connsiteY4774" fmla="*/ 6830337 h 10359982"/>
              <a:gd name="connsiteX4775" fmla="*/ 340782 w 3222997"/>
              <a:gd name="connsiteY4775" fmla="*/ 6845251 h 10359982"/>
              <a:gd name="connsiteX4776" fmla="*/ 353180 w 3222997"/>
              <a:gd name="connsiteY4776" fmla="*/ 6812769 h 10359982"/>
              <a:gd name="connsiteX4777" fmla="*/ 331838 w 3222997"/>
              <a:gd name="connsiteY4777" fmla="*/ 6873227 h 10359982"/>
              <a:gd name="connsiteX4778" fmla="*/ 347392 w 3222997"/>
              <a:gd name="connsiteY4778" fmla="*/ 6845343 h 10359982"/>
              <a:gd name="connsiteX4779" fmla="*/ 342863 w 3222997"/>
              <a:gd name="connsiteY4779" fmla="*/ 6882171 h 10359982"/>
              <a:gd name="connsiteX4780" fmla="*/ 322551 w 3222997"/>
              <a:gd name="connsiteY4780" fmla="*/ 6909598 h 10359982"/>
              <a:gd name="connsiteX4781" fmla="*/ 331815 w 3222997"/>
              <a:gd name="connsiteY4781" fmla="*/ 6873204 h 10359982"/>
              <a:gd name="connsiteX4782" fmla="*/ 317587 w 3222997"/>
              <a:gd name="connsiteY4782" fmla="*/ 6902599 h 10359982"/>
              <a:gd name="connsiteX4783" fmla="*/ 313150 w 3222997"/>
              <a:gd name="connsiteY4783" fmla="*/ 6923574 h 10359982"/>
              <a:gd name="connsiteX4784" fmla="*/ 301804 w 3222997"/>
              <a:gd name="connsiteY4784" fmla="*/ 6941622 h 10359982"/>
              <a:gd name="connsiteX4785" fmla="*/ 317564 w 3222997"/>
              <a:gd name="connsiteY4785" fmla="*/ 6902599 h 10359982"/>
              <a:gd name="connsiteX4786" fmla="*/ 293912 w 3222997"/>
              <a:gd name="connsiteY4786" fmla="*/ 6965206 h 10359982"/>
              <a:gd name="connsiteX4787" fmla="*/ 310793 w 3222997"/>
              <a:gd name="connsiteY4787" fmla="*/ 6936339 h 10359982"/>
              <a:gd name="connsiteX4788" fmla="*/ 305418 w 3222997"/>
              <a:gd name="connsiteY4788" fmla="*/ 6974379 h 10359982"/>
              <a:gd name="connsiteX4789" fmla="*/ 283642 w 3222997"/>
              <a:gd name="connsiteY4789" fmla="*/ 7002904 h 10359982"/>
              <a:gd name="connsiteX4790" fmla="*/ 293935 w 3222997"/>
              <a:gd name="connsiteY4790" fmla="*/ 6965229 h 10359982"/>
              <a:gd name="connsiteX4791" fmla="*/ 280874 w 3222997"/>
              <a:gd name="connsiteY4791" fmla="*/ 6990735 h 10359982"/>
              <a:gd name="connsiteX4792" fmla="*/ 275178 w 3222997"/>
              <a:gd name="connsiteY4792" fmla="*/ 7015028 h 10359982"/>
              <a:gd name="connsiteX4793" fmla="*/ 261774 w 3222997"/>
              <a:gd name="connsiteY4793" fmla="*/ 7035912 h 10359982"/>
              <a:gd name="connsiteX4794" fmla="*/ 280874 w 3222997"/>
              <a:gd name="connsiteY4794" fmla="*/ 6990712 h 10359982"/>
              <a:gd name="connsiteX4795" fmla="*/ 254866 w 3222997"/>
              <a:gd name="connsiteY4795" fmla="*/ 7055676 h 10359982"/>
              <a:gd name="connsiteX4796" fmla="*/ 273005 w 3222997"/>
              <a:gd name="connsiteY4796" fmla="*/ 7025756 h 10359982"/>
              <a:gd name="connsiteX4797" fmla="*/ 266669 w 3222997"/>
              <a:gd name="connsiteY4797" fmla="*/ 7065169 h 10359982"/>
              <a:gd name="connsiteX4798" fmla="*/ 243611 w 3222997"/>
              <a:gd name="connsiteY4798" fmla="*/ 7094655 h 10359982"/>
              <a:gd name="connsiteX4799" fmla="*/ 254843 w 3222997"/>
              <a:gd name="connsiteY4799" fmla="*/ 7055676 h 10359982"/>
              <a:gd name="connsiteX4800" fmla="*/ 243245 w 3222997"/>
              <a:gd name="connsiteY4800" fmla="*/ 7077430 h 10359982"/>
              <a:gd name="connsiteX4801" fmla="*/ 236200 w 3222997"/>
              <a:gd name="connsiteY4801" fmla="*/ 7105085 h 10359982"/>
              <a:gd name="connsiteX4802" fmla="*/ 220714 w 3222997"/>
              <a:gd name="connsiteY4802" fmla="*/ 7128647 h 10359982"/>
              <a:gd name="connsiteX4803" fmla="*/ 243245 w 3222997"/>
              <a:gd name="connsiteY4803" fmla="*/ 7077430 h 10359982"/>
              <a:gd name="connsiteX4804" fmla="*/ 214904 w 3222997"/>
              <a:gd name="connsiteY4804" fmla="*/ 7144705 h 10359982"/>
              <a:gd name="connsiteX4805" fmla="*/ 234324 w 3222997"/>
              <a:gd name="connsiteY4805" fmla="*/ 7113618 h 10359982"/>
              <a:gd name="connsiteX4806" fmla="*/ 227028 w 3222997"/>
              <a:gd name="connsiteY4806" fmla="*/ 7154564 h 10359982"/>
              <a:gd name="connsiteX4807" fmla="*/ 202666 w 3222997"/>
              <a:gd name="connsiteY4807" fmla="*/ 7185193 h 10359982"/>
              <a:gd name="connsiteX4808" fmla="*/ 214904 w 3222997"/>
              <a:gd name="connsiteY4808" fmla="*/ 7144682 h 10359982"/>
              <a:gd name="connsiteX4809" fmla="*/ 204839 w 3222997"/>
              <a:gd name="connsiteY4809" fmla="*/ 7162799 h 10359982"/>
              <a:gd name="connsiteX4810" fmla="*/ 196330 w 3222997"/>
              <a:gd name="connsiteY4810" fmla="*/ 7193908 h 10359982"/>
              <a:gd name="connsiteX4811" fmla="*/ 178625 w 3222997"/>
              <a:gd name="connsiteY4811" fmla="*/ 7220443 h 10359982"/>
              <a:gd name="connsiteX4812" fmla="*/ 204839 w 3222997"/>
              <a:gd name="connsiteY4812" fmla="*/ 7162776 h 10359982"/>
              <a:gd name="connsiteX4813" fmla="*/ 174119 w 3222997"/>
              <a:gd name="connsiteY4813" fmla="*/ 7232544 h 10359982"/>
              <a:gd name="connsiteX4814" fmla="*/ 174920 w 3222997"/>
              <a:gd name="connsiteY4814" fmla="*/ 7231194 h 10359982"/>
              <a:gd name="connsiteX4815" fmla="*/ 194798 w 3222997"/>
              <a:gd name="connsiteY4815" fmla="*/ 7200405 h 10359982"/>
              <a:gd name="connsiteX4816" fmla="*/ 186471 w 3222997"/>
              <a:gd name="connsiteY4816" fmla="*/ 7242884 h 10359982"/>
              <a:gd name="connsiteX4817" fmla="*/ 160829 w 3222997"/>
              <a:gd name="connsiteY4817" fmla="*/ 7274771 h 10359982"/>
              <a:gd name="connsiteX4818" fmla="*/ 174119 w 3222997"/>
              <a:gd name="connsiteY4818" fmla="*/ 7232544 h 10359982"/>
              <a:gd name="connsiteX4819" fmla="*/ 165770 w 3222997"/>
              <a:gd name="connsiteY4819" fmla="*/ 7247161 h 10359982"/>
              <a:gd name="connsiteX4820" fmla="*/ 155682 w 3222997"/>
              <a:gd name="connsiteY4820" fmla="*/ 7281771 h 10359982"/>
              <a:gd name="connsiteX4821" fmla="*/ 135690 w 3222997"/>
              <a:gd name="connsiteY4821" fmla="*/ 7311508 h 10359982"/>
              <a:gd name="connsiteX4822" fmla="*/ 165770 w 3222997"/>
              <a:gd name="connsiteY4822" fmla="*/ 7247161 h 10359982"/>
              <a:gd name="connsiteX4823" fmla="*/ 132602 w 3222997"/>
              <a:gd name="connsiteY4823" fmla="*/ 7319605 h 10359982"/>
              <a:gd name="connsiteX4824" fmla="*/ 136125 w 3222997"/>
              <a:gd name="connsiteY4824" fmla="*/ 7313818 h 10359982"/>
              <a:gd name="connsiteX4825" fmla="*/ 154584 w 3222997"/>
              <a:gd name="connsiteY4825" fmla="*/ 7286117 h 10359982"/>
              <a:gd name="connsiteX4826" fmla="*/ 145206 w 3222997"/>
              <a:gd name="connsiteY4826" fmla="*/ 7330265 h 10359982"/>
              <a:gd name="connsiteX4827" fmla="*/ 118283 w 3222997"/>
              <a:gd name="connsiteY4827" fmla="*/ 7363525 h 10359982"/>
              <a:gd name="connsiteX4828" fmla="*/ 132625 w 3222997"/>
              <a:gd name="connsiteY4828" fmla="*/ 7319605 h 10359982"/>
              <a:gd name="connsiteX4829" fmla="*/ 126152 w 3222997"/>
              <a:gd name="connsiteY4829" fmla="*/ 7330539 h 10359982"/>
              <a:gd name="connsiteX4830" fmla="*/ 114326 w 3222997"/>
              <a:gd name="connsiteY4830" fmla="*/ 7368832 h 10359982"/>
              <a:gd name="connsiteX4831" fmla="*/ 92046 w 3222997"/>
              <a:gd name="connsiteY4831" fmla="*/ 7401840 h 10359982"/>
              <a:gd name="connsiteX4832" fmla="*/ 126174 w 3222997"/>
              <a:gd name="connsiteY4832" fmla="*/ 7330516 h 10359982"/>
              <a:gd name="connsiteX4833" fmla="*/ 90445 w 3222997"/>
              <a:gd name="connsiteY4833" fmla="*/ 7405889 h 10359982"/>
              <a:gd name="connsiteX4834" fmla="*/ 113777 w 3222997"/>
              <a:gd name="connsiteY4834" fmla="*/ 7370914 h 10359982"/>
              <a:gd name="connsiteX4835" fmla="*/ 90468 w 3222997"/>
              <a:gd name="connsiteY4835" fmla="*/ 7560591 h 10359982"/>
              <a:gd name="connsiteX4836" fmla="*/ 114348 w 3222997"/>
              <a:gd name="connsiteY4836" fmla="*/ 7787394 h 10359982"/>
              <a:gd name="connsiteX4837" fmla="*/ 641991 w 3222997"/>
              <a:gd name="connsiteY4837" fmla="*/ 8459271 h 10359982"/>
              <a:gd name="connsiteX4838" fmla="*/ 2065257 w 3222997"/>
              <a:gd name="connsiteY4838" fmla="*/ 9090364 h 10359982"/>
              <a:gd name="connsiteX4839" fmla="*/ 2644870 w 3222997"/>
              <a:gd name="connsiteY4839" fmla="*/ 9442338 h 10359982"/>
              <a:gd name="connsiteX4840" fmla="*/ 2767134 w 3222997"/>
              <a:gd name="connsiteY4840" fmla="*/ 9582652 h 10359982"/>
              <a:gd name="connsiteX4841" fmla="*/ 2731015 w 3222997"/>
              <a:gd name="connsiteY4841" fmla="*/ 9611108 h 10359982"/>
              <a:gd name="connsiteX4842" fmla="*/ 2455288 w 3222997"/>
              <a:gd name="connsiteY4842" fmla="*/ 9364838 h 10359982"/>
              <a:gd name="connsiteX4843" fmla="*/ 1039113 w 3222997"/>
              <a:gd name="connsiteY4843" fmla="*/ 8758611 h 10359982"/>
              <a:gd name="connsiteX4844" fmla="*/ 398402 w 3222997"/>
              <a:gd name="connsiteY4844" fmla="*/ 8397121 h 10359982"/>
              <a:gd name="connsiteX4845" fmla="*/ 66084 w 3222997"/>
              <a:gd name="connsiteY4845" fmla="*/ 7863659 h 10359982"/>
              <a:gd name="connsiteX4846" fmla="*/ 47327 w 3222997"/>
              <a:gd name="connsiteY4846" fmla="*/ 7660577 h 10359982"/>
              <a:gd name="connsiteX4847" fmla="*/ 90445 w 3222997"/>
              <a:gd name="connsiteY4847" fmla="*/ 7405866 h 10359982"/>
              <a:gd name="connsiteX4848" fmla="*/ 2428959 w 3222997"/>
              <a:gd name="connsiteY4848" fmla="*/ 9418983 h 10359982"/>
              <a:gd name="connsiteX4849" fmla="*/ 988378 w 3222997"/>
              <a:gd name="connsiteY4849" fmla="*/ 8828127 h 10359982"/>
              <a:gd name="connsiteX4850" fmla="*/ 15485 w 3222997"/>
              <a:gd name="connsiteY4850" fmla="*/ 7940472 h 10359982"/>
              <a:gd name="connsiteX4851" fmla="*/ 1120 w 3222997"/>
              <a:gd name="connsiteY4851" fmla="*/ 7760562 h 10359982"/>
              <a:gd name="connsiteX4852" fmla="*/ 86007 w 3222997"/>
              <a:gd name="connsiteY4852" fmla="*/ 7413209 h 10359982"/>
              <a:gd name="connsiteX4853" fmla="*/ 45771 w 3222997"/>
              <a:gd name="connsiteY4853" fmla="*/ 7660577 h 10359982"/>
              <a:gd name="connsiteX4854" fmla="*/ 64551 w 3222997"/>
              <a:gd name="connsiteY4854" fmla="*/ 7863979 h 10359982"/>
              <a:gd name="connsiteX4855" fmla="*/ 586681 w 3222997"/>
              <a:gd name="connsiteY4855" fmla="*/ 8533317 h 10359982"/>
              <a:gd name="connsiteX4856" fmla="*/ 2030991 w 3222997"/>
              <a:gd name="connsiteY4856" fmla="*/ 9147093 h 10359982"/>
              <a:gd name="connsiteX4857" fmla="*/ 2622408 w 3222997"/>
              <a:gd name="connsiteY4857" fmla="*/ 9495315 h 10359982"/>
              <a:gd name="connsiteX4858" fmla="*/ 2729712 w 3222997"/>
              <a:gd name="connsiteY4858" fmla="*/ 9612068 h 10359982"/>
              <a:gd name="connsiteX4859" fmla="*/ 2691306 w 3222997"/>
              <a:gd name="connsiteY4859" fmla="*/ 9641554 h 10359982"/>
              <a:gd name="connsiteX4860" fmla="*/ 2428937 w 3222997"/>
              <a:gd name="connsiteY4860" fmla="*/ 9418983 h 10359982"/>
              <a:gd name="connsiteX4861" fmla="*/ 2703360 w 3222997"/>
              <a:gd name="connsiteY4861" fmla="*/ 9656355 h 10359982"/>
              <a:gd name="connsiteX4862" fmla="*/ 2741034 w 3222997"/>
              <a:gd name="connsiteY4862" fmla="*/ 9627395 h 10359982"/>
              <a:gd name="connsiteX4863" fmla="*/ 2752654 w 3222997"/>
              <a:gd name="connsiteY4863" fmla="*/ 9644047 h 10359982"/>
              <a:gd name="connsiteX4864" fmla="*/ 2716147 w 3222997"/>
              <a:gd name="connsiteY4864" fmla="*/ 9672985 h 10359982"/>
              <a:gd name="connsiteX4865" fmla="*/ 2703360 w 3222997"/>
              <a:gd name="connsiteY4865" fmla="*/ 9656355 h 10359982"/>
              <a:gd name="connsiteX4866" fmla="*/ 2726852 w 3222997"/>
              <a:gd name="connsiteY4866" fmla="*/ 9687647 h 10359982"/>
              <a:gd name="connsiteX4867" fmla="*/ 2762673 w 3222997"/>
              <a:gd name="connsiteY4867" fmla="*/ 9659236 h 10359982"/>
              <a:gd name="connsiteX4868" fmla="*/ 2773356 w 3222997"/>
              <a:gd name="connsiteY4868" fmla="*/ 9676438 h 10359982"/>
              <a:gd name="connsiteX4869" fmla="*/ 2738770 w 3222997"/>
              <a:gd name="connsiteY4869" fmla="*/ 9704918 h 10359982"/>
              <a:gd name="connsiteX4870" fmla="*/ 2726875 w 3222997"/>
              <a:gd name="connsiteY4870" fmla="*/ 9687647 h 10359982"/>
              <a:gd name="connsiteX4871" fmla="*/ 2748194 w 3222997"/>
              <a:gd name="connsiteY4871" fmla="*/ 9719488 h 10359982"/>
              <a:gd name="connsiteX4872" fmla="*/ 2782140 w 3222997"/>
              <a:gd name="connsiteY4872" fmla="*/ 9691558 h 10359982"/>
              <a:gd name="connsiteX4873" fmla="*/ 2791770 w 3222997"/>
              <a:gd name="connsiteY4873" fmla="*/ 9709240 h 10359982"/>
              <a:gd name="connsiteX4874" fmla="*/ 2759105 w 3222997"/>
              <a:gd name="connsiteY4874" fmla="*/ 9737353 h 10359982"/>
              <a:gd name="connsiteX4875" fmla="*/ 2748194 w 3222997"/>
              <a:gd name="connsiteY4875" fmla="*/ 9719511 h 10359982"/>
              <a:gd name="connsiteX4876" fmla="*/ 2767317 w 3222997"/>
              <a:gd name="connsiteY4876" fmla="*/ 9751765 h 10359982"/>
              <a:gd name="connsiteX4877" fmla="*/ 2799364 w 3222997"/>
              <a:gd name="connsiteY4877" fmla="*/ 9724224 h 10359982"/>
              <a:gd name="connsiteX4878" fmla="*/ 2807896 w 3222997"/>
              <a:gd name="connsiteY4878" fmla="*/ 9742317 h 10359982"/>
              <a:gd name="connsiteX4879" fmla="*/ 2777130 w 3222997"/>
              <a:gd name="connsiteY4879" fmla="*/ 9770111 h 10359982"/>
              <a:gd name="connsiteX4880" fmla="*/ 2767294 w 3222997"/>
              <a:gd name="connsiteY4880" fmla="*/ 9751742 h 10359982"/>
              <a:gd name="connsiteX4881" fmla="*/ 2784267 w 3222997"/>
              <a:gd name="connsiteY4881" fmla="*/ 9784407 h 10359982"/>
              <a:gd name="connsiteX4882" fmla="*/ 2814438 w 3222997"/>
              <a:gd name="connsiteY4882" fmla="*/ 9757231 h 10359982"/>
              <a:gd name="connsiteX4883" fmla="*/ 2821849 w 3222997"/>
              <a:gd name="connsiteY4883" fmla="*/ 9775623 h 10359982"/>
              <a:gd name="connsiteX4884" fmla="*/ 2792982 w 3222997"/>
              <a:gd name="connsiteY4884" fmla="*/ 9803164 h 10359982"/>
              <a:gd name="connsiteX4885" fmla="*/ 2784290 w 3222997"/>
              <a:gd name="connsiteY4885" fmla="*/ 9784407 h 10359982"/>
              <a:gd name="connsiteX4886" fmla="*/ 2799067 w 3222997"/>
              <a:gd name="connsiteY4886" fmla="*/ 9817347 h 10359982"/>
              <a:gd name="connsiteX4887" fmla="*/ 2827362 w 3222997"/>
              <a:gd name="connsiteY4887" fmla="*/ 9790491 h 10359982"/>
              <a:gd name="connsiteX4888" fmla="*/ 2833630 w 3222997"/>
              <a:gd name="connsiteY4888" fmla="*/ 9809089 h 10359982"/>
              <a:gd name="connsiteX4889" fmla="*/ 2806592 w 3222997"/>
              <a:gd name="connsiteY4889" fmla="*/ 9836424 h 10359982"/>
              <a:gd name="connsiteX4890" fmla="*/ 2799044 w 3222997"/>
              <a:gd name="connsiteY4890" fmla="*/ 9817347 h 10359982"/>
              <a:gd name="connsiteX4891" fmla="*/ 2811693 w 3222997"/>
              <a:gd name="connsiteY4891" fmla="*/ 9850492 h 10359982"/>
              <a:gd name="connsiteX4892" fmla="*/ 2838159 w 3222997"/>
              <a:gd name="connsiteY4892" fmla="*/ 9823912 h 10359982"/>
              <a:gd name="connsiteX4893" fmla="*/ 2843306 w 3222997"/>
              <a:gd name="connsiteY4893" fmla="*/ 9842715 h 10359982"/>
              <a:gd name="connsiteX4894" fmla="*/ 2818075 w 3222997"/>
              <a:gd name="connsiteY4894" fmla="*/ 9869821 h 10359982"/>
              <a:gd name="connsiteX4895" fmla="*/ 2811693 w 3222997"/>
              <a:gd name="connsiteY4895" fmla="*/ 9850492 h 10359982"/>
              <a:gd name="connsiteX4896" fmla="*/ 2822261 w 3222997"/>
              <a:gd name="connsiteY4896" fmla="*/ 9883821 h 10359982"/>
              <a:gd name="connsiteX4897" fmla="*/ 2846943 w 3222997"/>
              <a:gd name="connsiteY4897" fmla="*/ 9857561 h 10359982"/>
              <a:gd name="connsiteX4898" fmla="*/ 2850991 w 3222997"/>
              <a:gd name="connsiteY4898" fmla="*/ 9876478 h 10359982"/>
              <a:gd name="connsiteX4899" fmla="*/ 2827500 w 3222997"/>
              <a:gd name="connsiteY4899" fmla="*/ 9903356 h 10359982"/>
              <a:gd name="connsiteX4900" fmla="*/ 2822238 w 3222997"/>
              <a:gd name="connsiteY4900" fmla="*/ 9883821 h 10359982"/>
              <a:gd name="connsiteX4901" fmla="*/ 2830862 w 3222997"/>
              <a:gd name="connsiteY4901" fmla="*/ 9917355 h 10359982"/>
              <a:gd name="connsiteX4902" fmla="*/ 2853782 w 3222997"/>
              <a:gd name="connsiteY4902" fmla="*/ 9891393 h 10359982"/>
              <a:gd name="connsiteX4903" fmla="*/ 2856756 w 3222997"/>
              <a:gd name="connsiteY4903" fmla="*/ 9910356 h 10359982"/>
              <a:gd name="connsiteX4904" fmla="*/ 2834979 w 3222997"/>
              <a:gd name="connsiteY4904" fmla="*/ 9937005 h 10359982"/>
              <a:gd name="connsiteX4905" fmla="*/ 2830839 w 3222997"/>
              <a:gd name="connsiteY4905" fmla="*/ 9917355 h 10359982"/>
              <a:gd name="connsiteX4906" fmla="*/ 2837519 w 3222997"/>
              <a:gd name="connsiteY4906" fmla="*/ 9950981 h 10359982"/>
              <a:gd name="connsiteX4907" fmla="*/ 2858700 w 3222997"/>
              <a:gd name="connsiteY4907" fmla="*/ 9925384 h 10359982"/>
              <a:gd name="connsiteX4908" fmla="*/ 2860667 w 3222997"/>
              <a:gd name="connsiteY4908" fmla="*/ 9944393 h 10359982"/>
              <a:gd name="connsiteX4909" fmla="*/ 2840561 w 3222997"/>
              <a:gd name="connsiteY4909" fmla="*/ 9970791 h 10359982"/>
              <a:gd name="connsiteX4910" fmla="*/ 2837519 w 3222997"/>
              <a:gd name="connsiteY4910" fmla="*/ 9950981 h 10359982"/>
              <a:gd name="connsiteX4911" fmla="*/ 2842345 w 3222997"/>
              <a:gd name="connsiteY4911" fmla="*/ 9984744 h 10359982"/>
              <a:gd name="connsiteX4912" fmla="*/ 2861834 w 3222997"/>
              <a:gd name="connsiteY4912" fmla="*/ 9959605 h 10359982"/>
              <a:gd name="connsiteX4913" fmla="*/ 2862795 w 3222997"/>
              <a:gd name="connsiteY4913" fmla="*/ 9978568 h 10359982"/>
              <a:gd name="connsiteX4914" fmla="*/ 2844312 w 3222997"/>
              <a:gd name="connsiteY4914" fmla="*/ 10004691 h 10359982"/>
              <a:gd name="connsiteX4915" fmla="*/ 2842322 w 3222997"/>
              <a:gd name="connsiteY4915" fmla="*/ 9984744 h 10359982"/>
              <a:gd name="connsiteX4916" fmla="*/ 2845364 w 3222997"/>
              <a:gd name="connsiteY4916" fmla="*/ 10018736 h 10359982"/>
              <a:gd name="connsiteX4917" fmla="*/ 2863184 w 3222997"/>
              <a:gd name="connsiteY4917" fmla="*/ 9994077 h 10359982"/>
              <a:gd name="connsiteX4918" fmla="*/ 2863252 w 3222997"/>
              <a:gd name="connsiteY4918" fmla="*/ 10004073 h 10359982"/>
              <a:gd name="connsiteX4919" fmla="*/ 2863161 w 3222997"/>
              <a:gd name="connsiteY4919" fmla="*/ 10013086 h 10359982"/>
              <a:gd name="connsiteX4920" fmla="*/ 2846348 w 3222997"/>
              <a:gd name="connsiteY4920" fmla="*/ 10038683 h 10359982"/>
              <a:gd name="connsiteX4921" fmla="*/ 2845341 w 3222997"/>
              <a:gd name="connsiteY4921" fmla="*/ 10018759 h 10359982"/>
              <a:gd name="connsiteX4922" fmla="*/ 2846828 w 3222997"/>
              <a:gd name="connsiteY4922" fmla="*/ 10063571 h 10359982"/>
              <a:gd name="connsiteX4923" fmla="*/ 2846737 w 3222997"/>
              <a:gd name="connsiteY4923" fmla="*/ 10052820 h 10359982"/>
              <a:gd name="connsiteX4924" fmla="*/ 2862978 w 3222997"/>
              <a:gd name="connsiteY4924" fmla="*/ 10028710 h 10359982"/>
              <a:gd name="connsiteX4925" fmla="*/ 2862406 w 3222997"/>
              <a:gd name="connsiteY4925" fmla="*/ 10047193 h 10359982"/>
              <a:gd name="connsiteX4926" fmla="*/ 2846760 w 3222997"/>
              <a:gd name="connsiteY4926" fmla="*/ 10072835 h 10359982"/>
              <a:gd name="connsiteX4927" fmla="*/ 2846805 w 3222997"/>
              <a:gd name="connsiteY4927" fmla="*/ 10063548 h 10359982"/>
              <a:gd name="connsiteX4928" fmla="*/ 2846554 w 3222997"/>
              <a:gd name="connsiteY4928" fmla="*/ 10087018 h 10359982"/>
              <a:gd name="connsiteX4929" fmla="*/ 2861651 w 3222997"/>
              <a:gd name="connsiteY4929" fmla="*/ 10062908 h 10359982"/>
              <a:gd name="connsiteX4930" fmla="*/ 2860507 w 3222997"/>
              <a:gd name="connsiteY4930" fmla="*/ 10080818 h 10359982"/>
              <a:gd name="connsiteX4931" fmla="*/ 2845936 w 3222997"/>
              <a:gd name="connsiteY4931" fmla="*/ 10106735 h 10359982"/>
              <a:gd name="connsiteX4932" fmla="*/ 2846531 w 3222997"/>
              <a:gd name="connsiteY4932" fmla="*/ 10087018 h 10359982"/>
              <a:gd name="connsiteX4933" fmla="*/ 2845319 w 3222997"/>
              <a:gd name="connsiteY4933" fmla="*/ 10120758 h 10359982"/>
              <a:gd name="connsiteX4934" fmla="*/ 2859226 w 3222997"/>
              <a:gd name="connsiteY4934" fmla="*/ 10096785 h 10359982"/>
              <a:gd name="connsiteX4935" fmla="*/ 2857579 w 3222997"/>
              <a:gd name="connsiteY4935" fmla="*/ 10113872 h 10359982"/>
              <a:gd name="connsiteX4936" fmla="*/ 2844129 w 3222997"/>
              <a:gd name="connsiteY4936" fmla="*/ 10139973 h 10359982"/>
              <a:gd name="connsiteX4937" fmla="*/ 2845319 w 3222997"/>
              <a:gd name="connsiteY4937" fmla="*/ 10120780 h 10359982"/>
              <a:gd name="connsiteX4938" fmla="*/ 2843031 w 3222997"/>
              <a:gd name="connsiteY4938" fmla="*/ 10153927 h 10359982"/>
              <a:gd name="connsiteX4939" fmla="*/ 2850282 w 3222997"/>
              <a:gd name="connsiteY4939" fmla="*/ 10140613 h 10359982"/>
              <a:gd name="connsiteX4940" fmla="*/ 2855704 w 3222997"/>
              <a:gd name="connsiteY4940" fmla="*/ 10130273 h 10359982"/>
              <a:gd name="connsiteX4941" fmla="*/ 2853599 w 3222997"/>
              <a:gd name="connsiteY4941" fmla="*/ 10146355 h 10359982"/>
              <a:gd name="connsiteX4942" fmla="*/ 2841247 w 3222997"/>
              <a:gd name="connsiteY4942" fmla="*/ 10172523 h 10359982"/>
              <a:gd name="connsiteX4943" fmla="*/ 2843031 w 3222997"/>
              <a:gd name="connsiteY4943" fmla="*/ 10153927 h 10359982"/>
              <a:gd name="connsiteX4944" fmla="*/ 2839692 w 3222997"/>
              <a:gd name="connsiteY4944" fmla="*/ 10186569 h 10359982"/>
              <a:gd name="connsiteX4945" fmla="*/ 2851060 w 3222997"/>
              <a:gd name="connsiteY4945" fmla="*/ 10163374 h 10359982"/>
              <a:gd name="connsiteX4946" fmla="*/ 2848590 w 3222997"/>
              <a:gd name="connsiteY4946" fmla="*/ 10178219 h 10359982"/>
              <a:gd name="connsiteX4947" fmla="*/ 2837404 w 3222997"/>
              <a:gd name="connsiteY4947" fmla="*/ 10204387 h 10359982"/>
              <a:gd name="connsiteX4948" fmla="*/ 2839669 w 3222997"/>
              <a:gd name="connsiteY4948" fmla="*/ 10186569 h 10359982"/>
              <a:gd name="connsiteX4949" fmla="*/ 2835345 w 3222997"/>
              <a:gd name="connsiteY4949" fmla="*/ 10218662 h 10359982"/>
              <a:gd name="connsiteX4950" fmla="*/ 2845181 w 3222997"/>
              <a:gd name="connsiteY4950" fmla="*/ 10196793 h 10359982"/>
              <a:gd name="connsiteX4951" fmla="*/ 2842528 w 3222997"/>
              <a:gd name="connsiteY4951" fmla="*/ 10209649 h 10359982"/>
              <a:gd name="connsiteX4952" fmla="*/ 2832623 w 3222997"/>
              <a:gd name="connsiteY4952" fmla="*/ 10235521 h 10359982"/>
              <a:gd name="connsiteX4953" fmla="*/ 2835368 w 3222997"/>
              <a:gd name="connsiteY4953" fmla="*/ 10218662 h 10359982"/>
              <a:gd name="connsiteX4954" fmla="*/ 2829947 w 3222997"/>
              <a:gd name="connsiteY4954" fmla="*/ 10250320 h 10359982"/>
              <a:gd name="connsiteX4955" fmla="*/ 2837656 w 3222997"/>
              <a:gd name="connsiteY4955" fmla="*/ 10231426 h 10359982"/>
              <a:gd name="connsiteX4956" fmla="*/ 2835345 w 3222997"/>
              <a:gd name="connsiteY4956" fmla="*/ 10240851 h 10359982"/>
              <a:gd name="connsiteX4957" fmla="*/ 2827042 w 3222997"/>
              <a:gd name="connsiteY4957" fmla="*/ 10265051 h 10359982"/>
              <a:gd name="connsiteX4958" fmla="*/ 2829947 w 3222997"/>
              <a:gd name="connsiteY4958" fmla="*/ 10250343 h 10359982"/>
              <a:gd name="connsiteX4959" fmla="*/ 2823497 w 3222997"/>
              <a:gd name="connsiteY4959" fmla="*/ 10281453 h 10359982"/>
              <a:gd name="connsiteX4960" fmla="*/ 2826859 w 3222997"/>
              <a:gd name="connsiteY4960" fmla="*/ 10272463 h 10359982"/>
              <a:gd name="connsiteX4961" fmla="*/ 2821369 w 3222997"/>
              <a:gd name="connsiteY4961" fmla="*/ 10290740 h 10359982"/>
              <a:gd name="connsiteX4962" fmla="*/ 2823519 w 3222997"/>
              <a:gd name="connsiteY4962" fmla="*/ 10281453 h 10359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</a:cxnLst>
            <a:rect l="l" t="t" r="r" b="b"/>
            <a:pathLst>
              <a:path w="3222997" h="10359982">
                <a:moveTo>
                  <a:pt x="2801880" y="10360439"/>
                </a:moveTo>
                <a:cubicBezTo>
                  <a:pt x="2807050" y="10344541"/>
                  <a:pt x="2811785" y="10328347"/>
                  <a:pt x="2816108" y="10311853"/>
                </a:cubicBezTo>
                <a:cubicBezTo>
                  <a:pt x="2822787" y="10292204"/>
                  <a:pt x="2828872" y="10272120"/>
                  <a:pt x="2834247" y="10251555"/>
                </a:cubicBezTo>
                <a:cubicBezTo>
                  <a:pt x="2840881" y="10232020"/>
                  <a:pt x="2846920" y="10212051"/>
                  <a:pt x="2852250" y="10191624"/>
                </a:cubicBezTo>
                <a:cubicBezTo>
                  <a:pt x="2858906" y="10172066"/>
                  <a:pt x="2864922" y="10152074"/>
                  <a:pt x="2870275" y="10131600"/>
                </a:cubicBezTo>
                <a:cubicBezTo>
                  <a:pt x="2876931" y="10111997"/>
                  <a:pt x="2882970" y="10091981"/>
                  <a:pt x="2888322" y="10071462"/>
                </a:cubicBezTo>
                <a:cubicBezTo>
                  <a:pt x="2895024" y="10051790"/>
                  <a:pt x="2901063" y="10031660"/>
                  <a:pt x="2906439" y="10011073"/>
                </a:cubicBezTo>
                <a:cubicBezTo>
                  <a:pt x="2913187" y="9991263"/>
                  <a:pt x="2919272" y="9970997"/>
                  <a:pt x="2924693" y="9950250"/>
                </a:cubicBezTo>
                <a:cubicBezTo>
                  <a:pt x="2931395" y="9930531"/>
                  <a:pt x="2937434" y="9910378"/>
                  <a:pt x="2942809" y="9889745"/>
                </a:cubicBezTo>
                <a:cubicBezTo>
                  <a:pt x="2949580" y="9869867"/>
                  <a:pt x="2955664" y="9849509"/>
                  <a:pt x="2961063" y="9828669"/>
                </a:cubicBezTo>
                <a:cubicBezTo>
                  <a:pt x="2967834" y="9808745"/>
                  <a:pt x="2973941" y="9788365"/>
                  <a:pt x="2979363" y="9767479"/>
                </a:cubicBezTo>
                <a:cubicBezTo>
                  <a:pt x="2986133" y="9747510"/>
                  <a:pt x="2992286" y="9727083"/>
                  <a:pt x="2997685" y="9706153"/>
                </a:cubicBezTo>
                <a:cubicBezTo>
                  <a:pt x="3004433" y="9686297"/>
                  <a:pt x="3010494" y="9666007"/>
                  <a:pt x="3015870" y="9645191"/>
                </a:cubicBezTo>
                <a:cubicBezTo>
                  <a:pt x="3022618" y="9625359"/>
                  <a:pt x="3028679" y="9605046"/>
                  <a:pt x="3034032" y="9584230"/>
                </a:cubicBezTo>
                <a:cubicBezTo>
                  <a:pt x="3040826" y="9564260"/>
                  <a:pt x="3046910" y="9543788"/>
                  <a:pt x="3052309" y="9522811"/>
                </a:cubicBezTo>
                <a:cubicBezTo>
                  <a:pt x="3059125" y="9502795"/>
                  <a:pt x="3065233" y="9482277"/>
                  <a:pt x="3070631" y="9461256"/>
                </a:cubicBezTo>
                <a:cubicBezTo>
                  <a:pt x="3077448" y="9441217"/>
                  <a:pt x="3083555" y="9420699"/>
                  <a:pt x="3088953" y="9399653"/>
                </a:cubicBezTo>
                <a:cubicBezTo>
                  <a:pt x="3095770" y="9379616"/>
                  <a:pt x="3101900" y="9359074"/>
                  <a:pt x="3107253" y="9338006"/>
                </a:cubicBezTo>
                <a:cubicBezTo>
                  <a:pt x="3114046" y="9318036"/>
                  <a:pt x="3120154" y="9297541"/>
                  <a:pt x="3125507" y="9276541"/>
                </a:cubicBezTo>
                <a:cubicBezTo>
                  <a:pt x="3132323" y="9256503"/>
                  <a:pt x="3138431" y="9235984"/>
                  <a:pt x="3143806" y="9214917"/>
                </a:cubicBezTo>
                <a:cubicBezTo>
                  <a:pt x="3150645" y="9194878"/>
                  <a:pt x="3156753" y="9174337"/>
                  <a:pt x="3162106" y="9153246"/>
                </a:cubicBezTo>
                <a:cubicBezTo>
                  <a:pt x="3168922" y="9133254"/>
                  <a:pt x="3175030" y="9112735"/>
                  <a:pt x="3180360" y="9091691"/>
                </a:cubicBezTo>
                <a:cubicBezTo>
                  <a:pt x="3208723" y="9008609"/>
                  <a:pt x="3224576" y="8916699"/>
                  <a:pt x="3224553" y="8813510"/>
                </a:cubicBezTo>
                <a:cubicBezTo>
                  <a:pt x="3224507" y="8697696"/>
                  <a:pt x="3182052" y="8576391"/>
                  <a:pt x="3108763" y="8449824"/>
                </a:cubicBezTo>
                <a:cubicBezTo>
                  <a:pt x="2980415" y="8228351"/>
                  <a:pt x="2757069" y="7989836"/>
                  <a:pt x="2494174" y="7736407"/>
                </a:cubicBezTo>
                <a:cubicBezTo>
                  <a:pt x="2193903" y="7447018"/>
                  <a:pt x="1841980" y="7138323"/>
                  <a:pt x="1521442" y="6815583"/>
                </a:cubicBezTo>
                <a:cubicBezTo>
                  <a:pt x="1659740" y="6756657"/>
                  <a:pt x="1783582" y="6679981"/>
                  <a:pt x="1879517" y="6571760"/>
                </a:cubicBezTo>
                <a:cubicBezTo>
                  <a:pt x="2031197" y="6400634"/>
                  <a:pt x="2097235" y="6239847"/>
                  <a:pt x="2097235" y="6065656"/>
                </a:cubicBezTo>
                <a:cubicBezTo>
                  <a:pt x="2097235" y="5982758"/>
                  <a:pt x="2082276" y="5896817"/>
                  <a:pt x="2054483" y="5805295"/>
                </a:cubicBezTo>
                <a:cubicBezTo>
                  <a:pt x="2048261" y="5770434"/>
                  <a:pt x="2039867" y="5734727"/>
                  <a:pt x="2029436" y="5698036"/>
                </a:cubicBezTo>
                <a:cubicBezTo>
                  <a:pt x="2023969" y="5663175"/>
                  <a:pt x="2016329" y="5627398"/>
                  <a:pt x="2006676" y="5590479"/>
                </a:cubicBezTo>
                <a:cubicBezTo>
                  <a:pt x="2002215" y="5556716"/>
                  <a:pt x="1995742" y="5521946"/>
                  <a:pt x="1987438" y="5485941"/>
                </a:cubicBezTo>
                <a:cubicBezTo>
                  <a:pt x="1983733" y="5448632"/>
                  <a:pt x="1977625" y="5409883"/>
                  <a:pt x="1969322" y="5369394"/>
                </a:cubicBezTo>
                <a:cubicBezTo>
                  <a:pt x="1966920" y="5337232"/>
                  <a:pt x="1962849" y="5303858"/>
                  <a:pt x="1957222" y="5268997"/>
                </a:cubicBezTo>
                <a:cubicBezTo>
                  <a:pt x="1956352" y="5235211"/>
                  <a:pt x="1953722" y="5199892"/>
                  <a:pt x="1949467" y="5162652"/>
                </a:cubicBezTo>
                <a:cubicBezTo>
                  <a:pt x="1949673" y="5154028"/>
                  <a:pt x="1949787" y="5145313"/>
                  <a:pt x="1949787" y="5136460"/>
                </a:cubicBezTo>
                <a:cubicBezTo>
                  <a:pt x="1949787" y="5111184"/>
                  <a:pt x="1948918" y="5084901"/>
                  <a:pt x="1947271" y="5057451"/>
                </a:cubicBezTo>
                <a:cubicBezTo>
                  <a:pt x="1949970" y="5025060"/>
                  <a:pt x="1951274" y="4990817"/>
                  <a:pt x="1951343" y="4954285"/>
                </a:cubicBezTo>
                <a:cubicBezTo>
                  <a:pt x="1956055" y="4922878"/>
                  <a:pt x="1959646" y="4889459"/>
                  <a:pt x="1962162" y="4853682"/>
                </a:cubicBezTo>
                <a:cubicBezTo>
                  <a:pt x="1966394" y="4834948"/>
                  <a:pt x="1970260" y="4815436"/>
                  <a:pt x="1973805" y="4795032"/>
                </a:cubicBezTo>
                <a:cubicBezTo>
                  <a:pt x="1976001" y="4782382"/>
                  <a:pt x="1978060" y="4769389"/>
                  <a:pt x="1980004" y="4756030"/>
                </a:cubicBezTo>
                <a:cubicBezTo>
                  <a:pt x="1988971" y="4726910"/>
                  <a:pt x="1997229" y="4695709"/>
                  <a:pt x="2004823" y="4662083"/>
                </a:cubicBezTo>
                <a:cubicBezTo>
                  <a:pt x="2015894" y="4634153"/>
                  <a:pt x="2026439" y="4604119"/>
                  <a:pt x="2036458" y="4571728"/>
                </a:cubicBezTo>
                <a:cubicBezTo>
                  <a:pt x="2049542" y="4544964"/>
                  <a:pt x="2062238" y="4516188"/>
                  <a:pt x="2074544" y="4485101"/>
                </a:cubicBezTo>
                <a:cubicBezTo>
                  <a:pt x="2089550" y="4459436"/>
                  <a:pt x="2104281" y="4431803"/>
                  <a:pt x="2118737" y="4401974"/>
                </a:cubicBezTo>
                <a:cubicBezTo>
                  <a:pt x="2135527" y="4377361"/>
                  <a:pt x="2152134" y="4350872"/>
                  <a:pt x="2168535" y="4322279"/>
                </a:cubicBezTo>
                <a:cubicBezTo>
                  <a:pt x="2186994" y="4298649"/>
                  <a:pt x="2205340" y="4273212"/>
                  <a:pt x="2223548" y="4245763"/>
                </a:cubicBezTo>
                <a:cubicBezTo>
                  <a:pt x="2242259" y="4224489"/>
                  <a:pt x="2260901" y="4201706"/>
                  <a:pt x="2279476" y="4177275"/>
                </a:cubicBezTo>
                <a:cubicBezTo>
                  <a:pt x="2302807" y="4153646"/>
                  <a:pt x="2326116" y="4128072"/>
                  <a:pt x="2349357" y="4100370"/>
                </a:cubicBezTo>
                <a:cubicBezTo>
                  <a:pt x="2372277" y="4078960"/>
                  <a:pt x="2395197" y="4055948"/>
                  <a:pt x="2418117" y="4031197"/>
                </a:cubicBezTo>
                <a:cubicBezTo>
                  <a:pt x="2441861" y="4010838"/>
                  <a:pt x="2465627" y="3988970"/>
                  <a:pt x="2489394" y="3965524"/>
                </a:cubicBezTo>
                <a:cubicBezTo>
                  <a:pt x="2534410" y="3929816"/>
                  <a:pt x="2579564" y="3889488"/>
                  <a:pt x="2624741" y="3843921"/>
                </a:cubicBezTo>
                <a:cubicBezTo>
                  <a:pt x="2736322" y="3731423"/>
                  <a:pt x="2848155" y="3587152"/>
                  <a:pt x="2959233" y="3402461"/>
                </a:cubicBezTo>
                <a:cubicBezTo>
                  <a:pt x="3076487" y="3207568"/>
                  <a:pt x="3128572" y="3010594"/>
                  <a:pt x="3128549" y="2815357"/>
                </a:cubicBezTo>
                <a:cubicBezTo>
                  <a:pt x="3128549" y="2629523"/>
                  <a:pt x="3081473" y="2445472"/>
                  <a:pt x="2999469" y="2265883"/>
                </a:cubicBezTo>
                <a:cubicBezTo>
                  <a:pt x="2996198" y="2258700"/>
                  <a:pt x="2992835" y="2251540"/>
                  <a:pt x="2989450" y="2244380"/>
                </a:cubicBezTo>
                <a:cubicBezTo>
                  <a:pt x="3019827" y="2132134"/>
                  <a:pt x="3032705" y="1999231"/>
                  <a:pt x="3032705" y="1854571"/>
                </a:cubicBezTo>
                <a:cubicBezTo>
                  <a:pt x="3032705" y="1203533"/>
                  <a:pt x="2772143" y="314482"/>
                  <a:pt x="2673258" y="457"/>
                </a:cubicBezTo>
                <a:lnTo>
                  <a:pt x="2672480" y="457"/>
                </a:lnTo>
                <a:cubicBezTo>
                  <a:pt x="2771297" y="314230"/>
                  <a:pt x="3031996" y="1203578"/>
                  <a:pt x="3031974" y="1854571"/>
                </a:cubicBezTo>
                <a:cubicBezTo>
                  <a:pt x="3031974" y="1998843"/>
                  <a:pt x="3019164" y="2131379"/>
                  <a:pt x="2988970" y="2243351"/>
                </a:cubicBezTo>
                <a:cubicBezTo>
                  <a:pt x="2971356" y="2206157"/>
                  <a:pt x="2952256" y="2169168"/>
                  <a:pt x="2931784" y="2132386"/>
                </a:cubicBezTo>
                <a:cubicBezTo>
                  <a:pt x="2944616" y="2055732"/>
                  <a:pt x="2950358" y="1970981"/>
                  <a:pt x="2950358" y="1880626"/>
                </a:cubicBezTo>
                <a:cubicBezTo>
                  <a:pt x="2950358" y="1240178"/>
                  <a:pt x="2661615" y="317547"/>
                  <a:pt x="2555638" y="434"/>
                </a:cubicBezTo>
                <a:lnTo>
                  <a:pt x="2553991" y="434"/>
                </a:lnTo>
                <a:cubicBezTo>
                  <a:pt x="2659785" y="316907"/>
                  <a:pt x="2948825" y="1240269"/>
                  <a:pt x="2948802" y="1880626"/>
                </a:cubicBezTo>
                <a:cubicBezTo>
                  <a:pt x="2948802" y="1970181"/>
                  <a:pt x="2943152" y="2054200"/>
                  <a:pt x="2930548" y="2130235"/>
                </a:cubicBezTo>
                <a:cubicBezTo>
                  <a:pt x="2910671" y="2094619"/>
                  <a:pt x="2889489" y="2059209"/>
                  <a:pt x="2867118" y="2024028"/>
                </a:cubicBezTo>
                <a:cubicBezTo>
                  <a:pt x="2870160" y="1985278"/>
                  <a:pt x="2871601" y="1944767"/>
                  <a:pt x="2871601" y="1902769"/>
                </a:cubicBezTo>
                <a:cubicBezTo>
                  <a:pt x="2871601" y="1522132"/>
                  <a:pt x="2753341" y="1019528"/>
                  <a:pt x="2635103" y="611991"/>
                </a:cubicBezTo>
                <a:cubicBezTo>
                  <a:pt x="2558840" y="349114"/>
                  <a:pt x="2482577" y="125856"/>
                  <a:pt x="2438064" y="434"/>
                </a:cubicBezTo>
                <a:lnTo>
                  <a:pt x="2435547" y="434"/>
                </a:lnTo>
                <a:cubicBezTo>
                  <a:pt x="2484315" y="137706"/>
                  <a:pt x="2571535" y="393468"/>
                  <a:pt x="2655027" y="690246"/>
                </a:cubicBezTo>
                <a:cubicBezTo>
                  <a:pt x="2765419" y="1082525"/>
                  <a:pt x="2869291" y="1546448"/>
                  <a:pt x="2869268" y="1902746"/>
                </a:cubicBezTo>
                <a:cubicBezTo>
                  <a:pt x="2869268" y="1943577"/>
                  <a:pt x="2867896" y="1982967"/>
                  <a:pt x="2865013" y="2020688"/>
                </a:cubicBezTo>
                <a:cubicBezTo>
                  <a:pt x="2843374" y="1986787"/>
                  <a:pt x="2820660" y="1953093"/>
                  <a:pt x="2796894" y="1919604"/>
                </a:cubicBezTo>
                <a:cubicBezTo>
                  <a:pt x="2796688" y="1552693"/>
                  <a:pt x="2667562" y="1047069"/>
                  <a:pt x="2538459" y="632876"/>
                </a:cubicBezTo>
                <a:cubicBezTo>
                  <a:pt x="2453618" y="360712"/>
                  <a:pt x="2368800" y="128098"/>
                  <a:pt x="2320535" y="411"/>
                </a:cubicBezTo>
                <a:lnTo>
                  <a:pt x="2317127" y="411"/>
                </a:lnTo>
                <a:cubicBezTo>
                  <a:pt x="2367565" y="133771"/>
                  <a:pt x="2458536" y="383335"/>
                  <a:pt x="2547609" y="673158"/>
                </a:cubicBezTo>
                <a:cubicBezTo>
                  <a:pt x="2671977" y="1077836"/>
                  <a:pt x="2792547" y="1560974"/>
                  <a:pt x="2793737" y="1915167"/>
                </a:cubicBezTo>
                <a:cubicBezTo>
                  <a:pt x="2770817" y="1883028"/>
                  <a:pt x="2746982" y="1851072"/>
                  <a:pt x="2722278" y="1819344"/>
                </a:cubicBezTo>
                <a:cubicBezTo>
                  <a:pt x="2711275" y="1668165"/>
                  <a:pt x="2680372" y="1496330"/>
                  <a:pt x="2638328" y="1318982"/>
                </a:cubicBezTo>
                <a:cubicBezTo>
                  <a:pt x="2514601" y="796865"/>
                  <a:pt x="2294573" y="227215"/>
                  <a:pt x="2203167" y="457"/>
                </a:cubicBezTo>
                <a:lnTo>
                  <a:pt x="2198843" y="457"/>
                </a:lnTo>
                <a:cubicBezTo>
                  <a:pt x="2253353" y="135624"/>
                  <a:pt x="2354595" y="395115"/>
                  <a:pt x="2453664" y="694066"/>
                </a:cubicBezTo>
                <a:cubicBezTo>
                  <a:pt x="2521989" y="900282"/>
                  <a:pt x="2589286" y="1125255"/>
                  <a:pt x="2639495" y="1341079"/>
                </a:cubicBezTo>
                <a:cubicBezTo>
                  <a:pt x="2678450" y="1508522"/>
                  <a:pt x="2707089" y="1670452"/>
                  <a:pt x="2717977" y="1813809"/>
                </a:cubicBezTo>
                <a:cubicBezTo>
                  <a:pt x="2694234" y="1783454"/>
                  <a:pt x="2669689" y="1753305"/>
                  <a:pt x="2644413" y="1723385"/>
                </a:cubicBezTo>
                <a:cubicBezTo>
                  <a:pt x="2627738" y="1604619"/>
                  <a:pt x="2599762" y="1474576"/>
                  <a:pt x="2564742" y="1340278"/>
                </a:cubicBezTo>
                <a:cubicBezTo>
                  <a:pt x="2428067" y="816514"/>
                  <a:pt x="2184181" y="228587"/>
                  <a:pt x="2085844" y="457"/>
                </a:cubicBezTo>
                <a:lnTo>
                  <a:pt x="2080560" y="457"/>
                </a:lnTo>
                <a:cubicBezTo>
                  <a:pt x="2139484" y="137042"/>
                  <a:pt x="2252095" y="406095"/>
                  <a:pt x="2362235" y="713418"/>
                </a:cubicBezTo>
                <a:cubicBezTo>
                  <a:pt x="2436988" y="922013"/>
                  <a:pt x="2510621" y="1148221"/>
                  <a:pt x="2565542" y="1362558"/>
                </a:cubicBezTo>
                <a:cubicBezTo>
                  <a:pt x="2597292" y="1486448"/>
                  <a:pt x="2622751" y="1606334"/>
                  <a:pt x="2638626" y="1716568"/>
                </a:cubicBezTo>
                <a:cubicBezTo>
                  <a:pt x="2614425" y="1688066"/>
                  <a:pt x="2589583" y="1659747"/>
                  <a:pt x="2564147" y="1631634"/>
                </a:cubicBezTo>
                <a:cubicBezTo>
                  <a:pt x="2546328" y="1544733"/>
                  <a:pt x="2522882" y="1452433"/>
                  <a:pt x="2495524" y="1357457"/>
                </a:cubicBezTo>
                <a:cubicBezTo>
                  <a:pt x="2344667" y="834105"/>
                  <a:pt x="2074475" y="229319"/>
                  <a:pt x="1968636" y="457"/>
                </a:cubicBezTo>
                <a:lnTo>
                  <a:pt x="1962368" y="457"/>
                </a:lnTo>
                <a:cubicBezTo>
                  <a:pt x="2026005" y="137980"/>
                  <a:pt x="2151196" y="415931"/>
                  <a:pt x="2273574" y="730620"/>
                </a:cubicBezTo>
                <a:cubicBezTo>
                  <a:pt x="2355419" y="941022"/>
                  <a:pt x="2436005" y="1167825"/>
                  <a:pt x="2496096" y="1379966"/>
                </a:cubicBezTo>
                <a:cubicBezTo>
                  <a:pt x="2519931" y="1464099"/>
                  <a:pt x="2540541" y="1545922"/>
                  <a:pt x="2556736" y="1623491"/>
                </a:cubicBezTo>
                <a:cubicBezTo>
                  <a:pt x="2532443" y="1596818"/>
                  <a:pt x="2507624" y="1570329"/>
                  <a:pt x="2482325" y="1544046"/>
                </a:cubicBezTo>
                <a:cubicBezTo>
                  <a:pt x="2467228" y="1487752"/>
                  <a:pt x="2449958" y="1429490"/>
                  <a:pt x="2430927" y="1369901"/>
                </a:cubicBezTo>
                <a:cubicBezTo>
                  <a:pt x="2264561" y="848836"/>
                  <a:pt x="1965525" y="229342"/>
                  <a:pt x="1851588" y="457"/>
                </a:cubicBezTo>
                <a:lnTo>
                  <a:pt x="1844291" y="457"/>
                </a:lnTo>
                <a:cubicBezTo>
                  <a:pt x="1912982" y="138323"/>
                  <a:pt x="2051967" y="424212"/>
                  <a:pt x="2187841" y="745054"/>
                </a:cubicBezTo>
                <a:cubicBezTo>
                  <a:pt x="2277417" y="956554"/>
                  <a:pt x="2365620" y="1183243"/>
                  <a:pt x="2431407" y="1392638"/>
                </a:cubicBezTo>
                <a:cubicBezTo>
                  <a:pt x="2446596" y="1440996"/>
                  <a:pt x="2460572" y="1488392"/>
                  <a:pt x="2473107" y="1534508"/>
                </a:cubicBezTo>
                <a:cubicBezTo>
                  <a:pt x="2448974" y="1509597"/>
                  <a:pt x="2424407" y="1484869"/>
                  <a:pt x="2399452" y="1460325"/>
                </a:cubicBezTo>
                <a:cubicBezTo>
                  <a:pt x="2304180" y="1172080"/>
                  <a:pt x="2154467" y="837330"/>
                  <a:pt x="2016809" y="552974"/>
                </a:cubicBezTo>
                <a:cubicBezTo>
                  <a:pt x="1900996" y="313750"/>
                  <a:pt x="1793738" y="110302"/>
                  <a:pt x="1734654" y="457"/>
                </a:cubicBezTo>
                <a:lnTo>
                  <a:pt x="1726282" y="457"/>
                </a:lnTo>
                <a:cubicBezTo>
                  <a:pt x="1800372" y="138094"/>
                  <a:pt x="1954454" y="430754"/>
                  <a:pt x="2105036" y="756468"/>
                </a:cubicBezTo>
                <a:cubicBezTo>
                  <a:pt x="2203029" y="968426"/>
                  <a:pt x="2299513" y="1194360"/>
                  <a:pt x="2371476" y="1400599"/>
                </a:cubicBezTo>
                <a:cubicBezTo>
                  <a:pt x="2377172" y="1416931"/>
                  <a:pt x="2382707" y="1433150"/>
                  <a:pt x="2388083" y="1449208"/>
                </a:cubicBezTo>
                <a:cubicBezTo>
                  <a:pt x="2364156" y="1425830"/>
                  <a:pt x="2339887" y="1402635"/>
                  <a:pt x="2315297" y="1379600"/>
                </a:cubicBezTo>
                <a:cubicBezTo>
                  <a:pt x="2284348" y="1301025"/>
                  <a:pt x="2249602" y="1219476"/>
                  <a:pt x="2212454" y="1136853"/>
                </a:cubicBezTo>
                <a:cubicBezTo>
                  <a:pt x="2007385" y="680592"/>
                  <a:pt x="1729530" y="192125"/>
                  <a:pt x="1617903" y="457"/>
                </a:cubicBezTo>
                <a:lnTo>
                  <a:pt x="1608387" y="457"/>
                </a:lnTo>
                <a:cubicBezTo>
                  <a:pt x="1688173" y="137317"/>
                  <a:pt x="1858747" y="435832"/>
                  <a:pt x="2025410" y="765549"/>
                </a:cubicBezTo>
                <a:cubicBezTo>
                  <a:pt x="2125806" y="964171"/>
                  <a:pt x="2224760" y="1174116"/>
                  <a:pt x="2301549" y="1366767"/>
                </a:cubicBezTo>
                <a:cubicBezTo>
                  <a:pt x="2277691" y="1344601"/>
                  <a:pt x="2253559" y="1322596"/>
                  <a:pt x="2229152" y="1300773"/>
                </a:cubicBezTo>
                <a:cubicBezTo>
                  <a:pt x="2205386" y="1249076"/>
                  <a:pt x="2180086" y="1196281"/>
                  <a:pt x="2153667" y="1142937"/>
                </a:cubicBezTo>
                <a:cubicBezTo>
                  <a:pt x="1927851" y="686746"/>
                  <a:pt x="1621357" y="190821"/>
                  <a:pt x="1501175" y="457"/>
                </a:cubicBezTo>
                <a:lnTo>
                  <a:pt x="1490424" y="457"/>
                </a:lnTo>
                <a:cubicBezTo>
                  <a:pt x="1576226" y="136219"/>
                  <a:pt x="1764962" y="440293"/>
                  <a:pt x="1949284" y="773784"/>
                </a:cubicBezTo>
                <a:cubicBezTo>
                  <a:pt x="2042794" y="942966"/>
                  <a:pt x="2135138" y="1119697"/>
                  <a:pt x="2212339" y="1285790"/>
                </a:cubicBezTo>
                <a:cubicBezTo>
                  <a:pt x="2188458" y="1264608"/>
                  <a:pt x="2164372" y="1243586"/>
                  <a:pt x="2140056" y="1222747"/>
                </a:cubicBezTo>
                <a:cubicBezTo>
                  <a:pt x="2120087" y="1185027"/>
                  <a:pt x="2099409" y="1146849"/>
                  <a:pt x="2078135" y="1108396"/>
                </a:cubicBezTo>
                <a:cubicBezTo>
                  <a:pt x="1831870" y="663162"/>
                  <a:pt x="1509913" y="183775"/>
                  <a:pt x="1384447" y="457"/>
                </a:cubicBezTo>
                <a:lnTo>
                  <a:pt x="1372370" y="457"/>
                </a:lnTo>
                <a:cubicBezTo>
                  <a:pt x="1461580" y="130637"/>
                  <a:pt x="1660289" y="425287"/>
                  <a:pt x="1858038" y="750338"/>
                </a:cubicBezTo>
                <a:cubicBezTo>
                  <a:pt x="1949055" y="899962"/>
                  <a:pt x="2039844" y="1055990"/>
                  <a:pt x="2119652" y="1205340"/>
                </a:cubicBezTo>
                <a:cubicBezTo>
                  <a:pt x="2095932" y="1185210"/>
                  <a:pt x="2072028" y="1165240"/>
                  <a:pt x="2047987" y="1145431"/>
                </a:cubicBezTo>
                <a:cubicBezTo>
                  <a:pt x="2028521" y="1113109"/>
                  <a:pt x="2008574" y="1080558"/>
                  <a:pt x="1988262" y="1047870"/>
                </a:cubicBezTo>
                <a:cubicBezTo>
                  <a:pt x="1722851" y="620798"/>
                  <a:pt x="1395930" y="173116"/>
                  <a:pt x="1267720" y="457"/>
                </a:cubicBezTo>
                <a:lnTo>
                  <a:pt x="1254201" y="457"/>
                </a:lnTo>
                <a:cubicBezTo>
                  <a:pt x="1344829" y="122357"/>
                  <a:pt x="1546970" y="398020"/>
                  <a:pt x="1754257" y="706693"/>
                </a:cubicBezTo>
                <a:cubicBezTo>
                  <a:pt x="1845938" y="843209"/>
                  <a:pt x="1938602" y="986154"/>
                  <a:pt x="2023100" y="1125049"/>
                </a:cubicBezTo>
                <a:cubicBezTo>
                  <a:pt x="1999974" y="1106201"/>
                  <a:pt x="1976687" y="1087512"/>
                  <a:pt x="1953310" y="1068983"/>
                </a:cubicBezTo>
                <a:cubicBezTo>
                  <a:pt x="1658071" y="635438"/>
                  <a:pt x="1290617" y="173322"/>
                  <a:pt x="1151037" y="457"/>
                </a:cubicBezTo>
                <a:lnTo>
                  <a:pt x="1135918" y="457"/>
                </a:lnTo>
                <a:cubicBezTo>
                  <a:pt x="1227872" y="114167"/>
                  <a:pt x="1433284" y="371417"/>
                  <a:pt x="1650087" y="664054"/>
                </a:cubicBezTo>
                <a:cubicBezTo>
                  <a:pt x="1741493" y="787441"/>
                  <a:pt x="1834912" y="917095"/>
                  <a:pt x="1922681" y="1044919"/>
                </a:cubicBezTo>
                <a:cubicBezTo>
                  <a:pt x="1900745" y="1027740"/>
                  <a:pt x="1878694" y="1010698"/>
                  <a:pt x="1856597" y="993817"/>
                </a:cubicBezTo>
                <a:cubicBezTo>
                  <a:pt x="1541777" y="581911"/>
                  <a:pt x="1175696" y="160649"/>
                  <a:pt x="1034561" y="457"/>
                </a:cubicBezTo>
                <a:lnTo>
                  <a:pt x="1017680" y="457"/>
                </a:lnTo>
                <a:cubicBezTo>
                  <a:pt x="1110916" y="106116"/>
                  <a:pt x="1319667" y="345363"/>
                  <a:pt x="1546009" y="622216"/>
                </a:cubicBezTo>
                <a:cubicBezTo>
                  <a:pt x="1636203" y="732541"/>
                  <a:pt x="1729164" y="848814"/>
                  <a:pt x="1818694" y="964995"/>
                </a:cubicBezTo>
                <a:cubicBezTo>
                  <a:pt x="1798679" y="949897"/>
                  <a:pt x="1778596" y="934914"/>
                  <a:pt x="1758489" y="920046"/>
                </a:cubicBezTo>
                <a:cubicBezTo>
                  <a:pt x="1425667" y="530351"/>
                  <a:pt x="1061210" y="148297"/>
                  <a:pt x="918337" y="457"/>
                </a:cubicBezTo>
                <a:lnTo>
                  <a:pt x="899442" y="457"/>
                </a:lnTo>
                <a:cubicBezTo>
                  <a:pt x="993982" y="98109"/>
                  <a:pt x="1206210" y="319652"/>
                  <a:pt x="1442114" y="580927"/>
                </a:cubicBezTo>
                <a:cubicBezTo>
                  <a:pt x="1529951" y="678214"/>
                  <a:pt x="1621060" y="781013"/>
                  <a:pt x="1710590" y="884933"/>
                </a:cubicBezTo>
                <a:cubicBezTo>
                  <a:pt x="1693503" y="872512"/>
                  <a:pt x="1676393" y="860182"/>
                  <a:pt x="1659283" y="847944"/>
                </a:cubicBezTo>
                <a:cubicBezTo>
                  <a:pt x="1310129" y="480804"/>
                  <a:pt x="947318" y="136242"/>
                  <a:pt x="802501" y="457"/>
                </a:cubicBezTo>
                <a:lnTo>
                  <a:pt x="781250" y="457"/>
                </a:lnTo>
                <a:cubicBezTo>
                  <a:pt x="877117" y="90149"/>
                  <a:pt x="1092937" y="294169"/>
                  <a:pt x="1338539" y="540004"/>
                </a:cubicBezTo>
                <a:cubicBezTo>
                  <a:pt x="1422556" y="624115"/>
                  <a:pt x="1510073" y="713120"/>
                  <a:pt x="1597431" y="804093"/>
                </a:cubicBezTo>
                <a:cubicBezTo>
                  <a:pt x="1584667" y="795126"/>
                  <a:pt x="1571903" y="786251"/>
                  <a:pt x="1559139" y="777399"/>
                </a:cubicBezTo>
                <a:cubicBezTo>
                  <a:pt x="1441039" y="665632"/>
                  <a:pt x="1323236" y="557618"/>
                  <a:pt x="1212958" y="458456"/>
                </a:cubicBezTo>
                <a:cubicBezTo>
                  <a:pt x="983437" y="252171"/>
                  <a:pt x="786512" y="84202"/>
                  <a:pt x="687145" y="457"/>
                </a:cubicBezTo>
                <a:lnTo>
                  <a:pt x="663104" y="457"/>
                </a:lnTo>
                <a:cubicBezTo>
                  <a:pt x="760343" y="82189"/>
                  <a:pt x="979891" y="268824"/>
                  <a:pt x="1235192" y="499287"/>
                </a:cubicBezTo>
                <a:cubicBezTo>
                  <a:pt x="1313079" y="569604"/>
                  <a:pt x="1394306" y="643993"/>
                  <a:pt x="1476402" y="720738"/>
                </a:cubicBezTo>
                <a:cubicBezTo>
                  <a:pt x="1470318" y="716620"/>
                  <a:pt x="1464233" y="712503"/>
                  <a:pt x="1458149" y="708408"/>
                </a:cubicBezTo>
                <a:cubicBezTo>
                  <a:pt x="1337715" y="605723"/>
                  <a:pt x="1219089" y="507842"/>
                  <a:pt x="1108537" y="418516"/>
                </a:cubicBezTo>
                <a:cubicBezTo>
                  <a:pt x="873205" y="228381"/>
                  <a:pt x="674404" y="76996"/>
                  <a:pt x="572453" y="457"/>
                </a:cubicBezTo>
                <a:lnTo>
                  <a:pt x="545027" y="457"/>
                </a:lnTo>
                <a:cubicBezTo>
                  <a:pt x="643638" y="74228"/>
                  <a:pt x="867006" y="243547"/>
                  <a:pt x="1132097" y="458684"/>
                </a:cubicBezTo>
                <a:cubicBezTo>
                  <a:pt x="1191502" y="506882"/>
                  <a:pt x="1252989" y="557412"/>
                  <a:pt x="1315641" y="609658"/>
                </a:cubicBezTo>
                <a:cubicBezTo>
                  <a:pt x="1207674" y="527354"/>
                  <a:pt x="1102612" y="449717"/>
                  <a:pt x="1004253" y="378600"/>
                </a:cubicBezTo>
                <a:cubicBezTo>
                  <a:pt x="763797" y="204729"/>
                  <a:pt x="563441" y="69768"/>
                  <a:pt x="458699" y="457"/>
                </a:cubicBezTo>
                <a:lnTo>
                  <a:pt x="427041" y="457"/>
                </a:lnTo>
                <a:cubicBezTo>
                  <a:pt x="527093" y="66291"/>
                  <a:pt x="754327" y="218293"/>
                  <a:pt x="1029254" y="418127"/>
                </a:cubicBezTo>
                <a:cubicBezTo>
                  <a:pt x="1052815" y="435238"/>
                  <a:pt x="1076719" y="452737"/>
                  <a:pt x="1100920" y="470534"/>
                </a:cubicBezTo>
                <a:cubicBezTo>
                  <a:pt x="1031610" y="424121"/>
                  <a:pt x="964360" y="380064"/>
                  <a:pt x="900083" y="338683"/>
                </a:cubicBezTo>
                <a:cubicBezTo>
                  <a:pt x="655487" y="181213"/>
                  <a:pt x="454078" y="62516"/>
                  <a:pt x="346203" y="457"/>
                </a:cubicBezTo>
                <a:lnTo>
                  <a:pt x="309124" y="457"/>
                </a:lnTo>
                <a:cubicBezTo>
                  <a:pt x="404167" y="54647"/>
                  <a:pt x="612964" y="176250"/>
                  <a:pt x="872977" y="343075"/>
                </a:cubicBezTo>
                <a:cubicBezTo>
                  <a:pt x="590844" y="179361"/>
                  <a:pt x="358258" y="60801"/>
                  <a:pt x="235605" y="457"/>
                </a:cubicBezTo>
                <a:lnTo>
                  <a:pt x="191344" y="457"/>
                </a:lnTo>
                <a:cubicBezTo>
                  <a:pt x="342063" y="73519"/>
                  <a:pt x="776127" y="291355"/>
                  <a:pt x="1264998" y="604534"/>
                </a:cubicBezTo>
                <a:cubicBezTo>
                  <a:pt x="1327696" y="648065"/>
                  <a:pt x="1391401" y="693174"/>
                  <a:pt x="1455495" y="739655"/>
                </a:cubicBezTo>
                <a:cubicBezTo>
                  <a:pt x="1514282" y="785771"/>
                  <a:pt x="1573390" y="833007"/>
                  <a:pt x="1632245" y="881044"/>
                </a:cubicBezTo>
                <a:cubicBezTo>
                  <a:pt x="1687052" y="929470"/>
                  <a:pt x="1741562" y="978491"/>
                  <a:pt x="1795225" y="1027740"/>
                </a:cubicBezTo>
                <a:cubicBezTo>
                  <a:pt x="1846121" y="1078453"/>
                  <a:pt x="1896101" y="1129190"/>
                  <a:pt x="1944503" y="1179537"/>
                </a:cubicBezTo>
                <a:cubicBezTo>
                  <a:pt x="1991602" y="1232927"/>
                  <a:pt x="2036962" y="1285630"/>
                  <a:pt x="2079851" y="1337030"/>
                </a:cubicBezTo>
                <a:cubicBezTo>
                  <a:pt x="2123312" y="1394217"/>
                  <a:pt x="2163754" y="1449619"/>
                  <a:pt x="2200262" y="1502346"/>
                </a:cubicBezTo>
                <a:cubicBezTo>
                  <a:pt x="2235442" y="1558824"/>
                  <a:pt x="2266323" y="1612099"/>
                  <a:pt x="2291713" y="1661028"/>
                </a:cubicBezTo>
                <a:cubicBezTo>
                  <a:pt x="2296082" y="1669446"/>
                  <a:pt x="2300291" y="1677864"/>
                  <a:pt x="2304454" y="1686282"/>
                </a:cubicBezTo>
                <a:cubicBezTo>
                  <a:pt x="2310402" y="1700007"/>
                  <a:pt x="2315937" y="1713343"/>
                  <a:pt x="2320992" y="1726290"/>
                </a:cubicBezTo>
                <a:cubicBezTo>
                  <a:pt x="2341305" y="1778284"/>
                  <a:pt x="2356356" y="1829569"/>
                  <a:pt x="2367061" y="1881175"/>
                </a:cubicBezTo>
                <a:cubicBezTo>
                  <a:pt x="2371064" y="1913428"/>
                  <a:pt x="2372895" y="1945499"/>
                  <a:pt x="2372895" y="1977729"/>
                </a:cubicBezTo>
                <a:cubicBezTo>
                  <a:pt x="2372895" y="1996692"/>
                  <a:pt x="2372231" y="2015747"/>
                  <a:pt x="2371042" y="2034893"/>
                </a:cubicBezTo>
                <a:cubicBezTo>
                  <a:pt x="2363402" y="2076136"/>
                  <a:pt x="2352308" y="2117471"/>
                  <a:pt x="2338789" y="2159881"/>
                </a:cubicBezTo>
                <a:cubicBezTo>
                  <a:pt x="2335769" y="2166057"/>
                  <a:pt x="2332704" y="2172256"/>
                  <a:pt x="2329570" y="2178455"/>
                </a:cubicBezTo>
                <a:cubicBezTo>
                  <a:pt x="2315251" y="2206729"/>
                  <a:pt x="2299559" y="2235368"/>
                  <a:pt x="2282998" y="2264716"/>
                </a:cubicBezTo>
                <a:cubicBezTo>
                  <a:pt x="2260284" y="2293653"/>
                  <a:pt x="2236334" y="2323092"/>
                  <a:pt x="2211813" y="2353630"/>
                </a:cubicBezTo>
                <a:cubicBezTo>
                  <a:pt x="2184799" y="2378541"/>
                  <a:pt x="2157189" y="2404092"/>
                  <a:pt x="2129534" y="2430764"/>
                </a:cubicBezTo>
                <a:cubicBezTo>
                  <a:pt x="2098905" y="2452861"/>
                  <a:pt x="2068116" y="2475736"/>
                  <a:pt x="2037762" y="2499777"/>
                </a:cubicBezTo>
                <a:cubicBezTo>
                  <a:pt x="2004045" y="2519793"/>
                  <a:pt x="1970580" y="2540677"/>
                  <a:pt x="1937870" y="2562843"/>
                </a:cubicBezTo>
                <a:cubicBezTo>
                  <a:pt x="1901774" y="2581120"/>
                  <a:pt x="1866273" y="2600426"/>
                  <a:pt x="1831847" y="2621082"/>
                </a:cubicBezTo>
                <a:cubicBezTo>
                  <a:pt x="1793784" y="2638055"/>
                  <a:pt x="1756590" y="2656126"/>
                  <a:pt x="1720769" y="2675684"/>
                </a:cubicBezTo>
                <a:cubicBezTo>
                  <a:pt x="1681883" y="2691330"/>
                  <a:pt x="1644117" y="2708120"/>
                  <a:pt x="1607907" y="2726420"/>
                </a:cubicBezTo>
                <a:cubicBezTo>
                  <a:pt x="1568037" y="2741129"/>
                  <a:pt x="1529539" y="2757072"/>
                  <a:pt x="1492757" y="2774549"/>
                </a:cubicBezTo>
                <a:cubicBezTo>
                  <a:pt x="1452453" y="2788411"/>
                  <a:pt x="1413635" y="2803531"/>
                  <a:pt x="1376716" y="2820230"/>
                </a:cubicBezTo>
                <a:cubicBezTo>
                  <a:pt x="1264746" y="2856486"/>
                  <a:pt x="1165380" y="2902693"/>
                  <a:pt x="1086234" y="2963952"/>
                </a:cubicBezTo>
                <a:cubicBezTo>
                  <a:pt x="966007" y="3056984"/>
                  <a:pt x="892466" y="3184808"/>
                  <a:pt x="892466" y="3365038"/>
                </a:cubicBezTo>
                <a:cubicBezTo>
                  <a:pt x="892466" y="3518985"/>
                  <a:pt x="946106" y="3711179"/>
                  <a:pt x="1070016" y="3952668"/>
                </a:cubicBezTo>
                <a:cubicBezTo>
                  <a:pt x="1115148" y="4040621"/>
                  <a:pt x="1159638" y="4125052"/>
                  <a:pt x="1203328" y="4206281"/>
                </a:cubicBezTo>
                <a:cubicBezTo>
                  <a:pt x="1156390" y="4209437"/>
                  <a:pt x="1111007" y="4215385"/>
                  <a:pt x="1067363" y="4225679"/>
                </a:cubicBezTo>
                <a:cubicBezTo>
                  <a:pt x="1011664" y="4238831"/>
                  <a:pt x="958801" y="4259053"/>
                  <a:pt x="909301" y="4289614"/>
                </a:cubicBezTo>
                <a:cubicBezTo>
                  <a:pt x="835051" y="4335432"/>
                  <a:pt x="768532" y="4404491"/>
                  <a:pt x="711529" y="4506604"/>
                </a:cubicBezTo>
                <a:cubicBezTo>
                  <a:pt x="654481" y="4608739"/>
                  <a:pt x="606788" y="4743838"/>
                  <a:pt x="569411" y="4922398"/>
                </a:cubicBezTo>
                <a:cubicBezTo>
                  <a:pt x="553170" y="5000035"/>
                  <a:pt x="545439" y="5077489"/>
                  <a:pt x="545439" y="5154623"/>
                </a:cubicBezTo>
                <a:cubicBezTo>
                  <a:pt x="545439" y="5212976"/>
                  <a:pt x="549876" y="5271124"/>
                  <a:pt x="558340" y="5329043"/>
                </a:cubicBezTo>
                <a:cubicBezTo>
                  <a:pt x="559049" y="5369875"/>
                  <a:pt x="561908" y="5410615"/>
                  <a:pt x="566758" y="5451331"/>
                </a:cubicBezTo>
                <a:cubicBezTo>
                  <a:pt x="566689" y="5456409"/>
                  <a:pt x="566620" y="5461511"/>
                  <a:pt x="566620" y="5466589"/>
                </a:cubicBezTo>
                <a:cubicBezTo>
                  <a:pt x="566620" y="5502091"/>
                  <a:pt x="568244" y="5537570"/>
                  <a:pt x="571401" y="5573048"/>
                </a:cubicBezTo>
                <a:cubicBezTo>
                  <a:pt x="570532" y="5591348"/>
                  <a:pt x="570097" y="5609625"/>
                  <a:pt x="570097" y="5627947"/>
                </a:cubicBezTo>
                <a:cubicBezTo>
                  <a:pt x="570097" y="5650045"/>
                  <a:pt x="570738" y="5672164"/>
                  <a:pt x="571996" y="5694307"/>
                </a:cubicBezTo>
                <a:cubicBezTo>
                  <a:pt x="569320" y="5725760"/>
                  <a:pt x="567947" y="5757281"/>
                  <a:pt x="567947" y="5788917"/>
                </a:cubicBezTo>
                <a:cubicBezTo>
                  <a:pt x="567947" y="5797404"/>
                  <a:pt x="568039" y="5805913"/>
                  <a:pt x="568244" y="5814445"/>
                </a:cubicBezTo>
                <a:cubicBezTo>
                  <a:pt x="563326" y="5853561"/>
                  <a:pt x="560559" y="5892906"/>
                  <a:pt x="560055" y="5932640"/>
                </a:cubicBezTo>
                <a:cubicBezTo>
                  <a:pt x="553605" y="5970772"/>
                  <a:pt x="549350" y="6009270"/>
                  <a:pt x="547429" y="6048294"/>
                </a:cubicBezTo>
                <a:cubicBezTo>
                  <a:pt x="539468" y="6085580"/>
                  <a:pt x="533750" y="6123346"/>
                  <a:pt x="530479" y="6161868"/>
                </a:cubicBezTo>
                <a:cubicBezTo>
                  <a:pt x="521169" y="6197895"/>
                  <a:pt x="514147" y="6234587"/>
                  <a:pt x="509640" y="6272215"/>
                </a:cubicBezTo>
                <a:cubicBezTo>
                  <a:pt x="499095" y="6307054"/>
                  <a:pt x="490883" y="6342739"/>
                  <a:pt x="485256" y="6379567"/>
                </a:cubicBezTo>
                <a:cubicBezTo>
                  <a:pt x="481596" y="6390181"/>
                  <a:pt x="478142" y="6400886"/>
                  <a:pt x="474963" y="6411706"/>
                </a:cubicBezTo>
                <a:cubicBezTo>
                  <a:pt x="468032" y="6435244"/>
                  <a:pt x="462268" y="6459285"/>
                  <a:pt x="457738" y="6483967"/>
                </a:cubicBezTo>
                <a:cubicBezTo>
                  <a:pt x="453941" y="6493803"/>
                  <a:pt x="450350" y="6503754"/>
                  <a:pt x="446987" y="6513818"/>
                </a:cubicBezTo>
                <a:cubicBezTo>
                  <a:pt x="439302" y="6536922"/>
                  <a:pt x="432851" y="6560666"/>
                  <a:pt x="427636" y="6585120"/>
                </a:cubicBezTo>
                <a:cubicBezTo>
                  <a:pt x="423930" y="6593880"/>
                  <a:pt x="420407" y="6602756"/>
                  <a:pt x="417068" y="6611746"/>
                </a:cubicBezTo>
                <a:cubicBezTo>
                  <a:pt x="408444" y="6635009"/>
                  <a:pt x="401147" y="6659027"/>
                  <a:pt x="395200" y="6683916"/>
                </a:cubicBezTo>
                <a:cubicBezTo>
                  <a:pt x="391837" y="6691281"/>
                  <a:pt x="388589" y="6698693"/>
                  <a:pt x="385524" y="6706241"/>
                </a:cubicBezTo>
                <a:cubicBezTo>
                  <a:pt x="375848" y="6729939"/>
                  <a:pt x="367613" y="6754553"/>
                  <a:pt x="360888" y="6780150"/>
                </a:cubicBezTo>
                <a:cubicBezTo>
                  <a:pt x="358052" y="6786005"/>
                  <a:pt x="355261" y="6791930"/>
                  <a:pt x="352585" y="6797924"/>
                </a:cubicBezTo>
                <a:cubicBezTo>
                  <a:pt x="341788" y="6822216"/>
                  <a:pt x="332593" y="6847562"/>
                  <a:pt x="325044" y="6874119"/>
                </a:cubicBezTo>
                <a:cubicBezTo>
                  <a:pt x="322803" y="6878488"/>
                  <a:pt x="320629" y="6882880"/>
                  <a:pt x="318479" y="6887341"/>
                </a:cubicBezTo>
                <a:cubicBezTo>
                  <a:pt x="306447" y="6912503"/>
                  <a:pt x="296131" y="6938923"/>
                  <a:pt x="287690" y="6966762"/>
                </a:cubicBezTo>
                <a:cubicBezTo>
                  <a:pt x="286249" y="6969484"/>
                  <a:pt x="284762" y="6972160"/>
                  <a:pt x="283367" y="6974905"/>
                </a:cubicBezTo>
                <a:cubicBezTo>
                  <a:pt x="270077" y="7000891"/>
                  <a:pt x="258709" y="7028318"/>
                  <a:pt x="249376" y="7057392"/>
                </a:cubicBezTo>
                <a:cubicBezTo>
                  <a:pt x="248712" y="7058604"/>
                  <a:pt x="248026" y="7059771"/>
                  <a:pt x="247363" y="7060960"/>
                </a:cubicBezTo>
                <a:cubicBezTo>
                  <a:pt x="232838" y="7087770"/>
                  <a:pt x="220371" y="7116226"/>
                  <a:pt x="210146" y="7146581"/>
                </a:cubicBezTo>
                <a:cubicBezTo>
                  <a:pt x="194500" y="7174122"/>
                  <a:pt x="181050" y="7203516"/>
                  <a:pt x="170002" y="7234991"/>
                </a:cubicBezTo>
                <a:cubicBezTo>
                  <a:pt x="154196" y="7262190"/>
                  <a:pt x="140494" y="7291263"/>
                  <a:pt x="129148" y="7322419"/>
                </a:cubicBezTo>
                <a:cubicBezTo>
                  <a:pt x="113182" y="7349388"/>
                  <a:pt x="99274" y="7378256"/>
                  <a:pt x="87631" y="7409183"/>
                </a:cubicBezTo>
                <a:cubicBezTo>
                  <a:pt x="32046" y="7501414"/>
                  <a:pt x="411" y="7615902"/>
                  <a:pt x="411" y="7760562"/>
                </a:cubicBezTo>
                <a:cubicBezTo>
                  <a:pt x="411" y="7816010"/>
                  <a:pt x="5055" y="7875874"/>
                  <a:pt x="14776" y="7940632"/>
                </a:cubicBezTo>
                <a:cubicBezTo>
                  <a:pt x="58764" y="8233475"/>
                  <a:pt x="257816" y="8441887"/>
                  <a:pt x="531554" y="8607477"/>
                </a:cubicBezTo>
                <a:cubicBezTo>
                  <a:pt x="942149" y="8855829"/>
                  <a:pt x="1520824" y="9007900"/>
                  <a:pt x="1996863" y="9203891"/>
                </a:cubicBezTo>
                <a:cubicBezTo>
                  <a:pt x="2234871" y="9301887"/>
                  <a:pt x="2447213" y="9410862"/>
                  <a:pt x="2600014" y="9548317"/>
                </a:cubicBezTo>
                <a:cubicBezTo>
                  <a:pt x="2633182" y="9578145"/>
                  <a:pt x="2663536" y="9609324"/>
                  <a:pt x="2690757" y="9642012"/>
                </a:cubicBezTo>
                <a:cubicBezTo>
                  <a:pt x="2685450" y="9646037"/>
                  <a:pt x="2680120" y="9650086"/>
                  <a:pt x="2674767" y="9654113"/>
                </a:cubicBezTo>
                <a:cubicBezTo>
                  <a:pt x="2479832" y="9801174"/>
                  <a:pt x="2264539" y="9945675"/>
                  <a:pt x="2091654" y="10141414"/>
                </a:cubicBezTo>
                <a:cubicBezTo>
                  <a:pt x="2033050" y="10207796"/>
                  <a:pt x="1979341" y="10280126"/>
                  <a:pt x="1933020" y="10360417"/>
                </a:cubicBezTo>
                <a:lnTo>
                  <a:pt x="1954065" y="10360417"/>
                </a:lnTo>
                <a:cubicBezTo>
                  <a:pt x="2025090" y="10240187"/>
                  <a:pt x="2113156" y="10137982"/>
                  <a:pt x="2209754" y="10046324"/>
                </a:cubicBezTo>
                <a:cubicBezTo>
                  <a:pt x="2315731" y="9945766"/>
                  <a:pt x="2431887" y="9857926"/>
                  <a:pt x="2546648" y="9772992"/>
                </a:cubicBezTo>
                <a:cubicBezTo>
                  <a:pt x="2599351" y="9733968"/>
                  <a:pt x="2651756" y="9695561"/>
                  <a:pt x="2702743" y="9656811"/>
                </a:cubicBezTo>
                <a:cubicBezTo>
                  <a:pt x="2707112" y="9662301"/>
                  <a:pt x="2711366" y="9667860"/>
                  <a:pt x="2715552" y="9673441"/>
                </a:cubicBezTo>
                <a:cubicBezTo>
                  <a:pt x="2698648" y="9686664"/>
                  <a:pt x="2681515" y="9699817"/>
                  <a:pt x="2664222" y="9712946"/>
                </a:cubicBezTo>
                <a:cubicBezTo>
                  <a:pt x="2471094" y="9859642"/>
                  <a:pt x="2257013" y="10003067"/>
                  <a:pt x="2082939" y="10195787"/>
                </a:cubicBezTo>
                <a:cubicBezTo>
                  <a:pt x="2036824" y="10246843"/>
                  <a:pt x="1993569" y="10301445"/>
                  <a:pt x="1954248" y="10360417"/>
                </a:cubicBezTo>
                <a:lnTo>
                  <a:pt x="1975292" y="10360417"/>
                </a:lnTo>
                <a:cubicBezTo>
                  <a:pt x="2041239" y="10263748"/>
                  <a:pt x="2118143" y="10178997"/>
                  <a:pt x="2200856" y="10101657"/>
                </a:cubicBezTo>
                <a:cubicBezTo>
                  <a:pt x="2307085" y="10002312"/>
                  <a:pt x="2422829" y="9915205"/>
                  <a:pt x="2536812" y="9830683"/>
                </a:cubicBezTo>
                <a:cubicBezTo>
                  <a:pt x="2601203" y="9782920"/>
                  <a:pt x="2665023" y="9736004"/>
                  <a:pt x="2726235" y="9688127"/>
                </a:cubicBezTo>
                <a:cubicBezTo>
                  <a:pt x="2730284" y="9693845"/>
                  <a:pt x="2734264" y="9699610"/>
                  <a:pt x="2738129" y="9705420"/>
                </a:cubicBezTo>
                <a:cubicBezTo>
                  <a:pt x="2710520" y="9727769"/>
                  <a:pt x="2682224" y="9749866"/>
                  <a:pt x="2653425" y="9771872"/>
                </a:cubicBezTo>
                <a:cubicBezTo>
                  <a:pt x="2462036" y="9918225"/>
                  <a:pt x="2249098" y="10060597"/>
                  <a:pt x="2073881" y="10250298"/>
                </a:cubicBezTo>
                <a:cubicBezTo>
                  <a:pt x="2041582" y="10285273"/>
                  <a:pt x="2010565" y="10321895"/>
                  <a:pt x="1981194" y="10360417"/>
                </a:cubicBezTo>
                <a:lnTo>
                  <a:pt x="2002375" y="10360417"/>
                </a:lnTo>
                <a:cubicBezTo>
                  <a:pt x="2060065" y="10286348"/>
                  <a:pt x="2124044" y="10219371"/>
                  <a:pt x="2191638" y="10157105"/>
                </a:cubicBezTo>
                <a:cubicBezTo>
                  <a:pt x="2298141" y="10058996"/>
                  <a:pt x="2413474" y="9972575"/>
                  <a:pt x="2526702" y="9888464"/>
                </a:cubicBezTo>
                <a:cubicBezTo>
                  <a:pt x="2602370" y="9832215"/>
                  <a:pt x="2677078" y="9777019"/>
                  <a:pt x="2747576" y="9719946"/>
                </a:cubicBezTo>
                <a:cubicBezTo>
                  <a:pt x="2751305" y="9725848"/>
                  <a:pt x="2754942" y="9731818"/>
                  <a:pt x="2758488" y="9737811"/>
                </a:cubicBezTo>
                <a:cubicBezTo>
                  <a:pt x="2721134" y="9769332"/>
                  <a:pt x="2682270" y="9800191"/>
                  <a:pt x="2642423" y="9830866"/>
                </a:cubicBezTo>
                <a:cubicBezTo>
                  <a:pt x="2452726" y="9976898"/>
                  <a:pt x="2240864" y="10118242"/>
                  <a:pt x="2064502" y="10304922"/>
                </a:cubicBezTo>
                <a:cubicBezTo>
                  <a:pt x="2047438" y="10322971"/>
                  <a:pt x="2030717" y="10341476"/>
                  <a:pt x="2014385" y="10360439"/>
                </a:cubicBezTo>
                <a:lnTo>
                  <a:pt x="2035726" y="10360439"/>
                </a:lnTo>
                <a:cubicBezTo>
                  <a:pt x="2137014" y="10245334"/>
                  <a:pt x="2252895" y="10147292"/>
                  <a:pt x="2371156" y="10055839"/>
                </a:cubicBezTo>
                <a:cubicBezTo>
                  <a:pt x="2506138" y="9951439"/>
                  <a:pt x="2644116" y="9855616"/>
                  <a:pt x="2766745" y="9752245"/>
                </a:cubicBezTo>
                <a:cubicBezTo>
                  <a:pt x="2770131" y="9758329"/>
                  <a:pt x="2773402" y="9764438"/>
                  <a:pt x="2776581" y="9770613"/>
                </a:cubicBezTo>
                <a:cubicBezTo>
                  <a:pt x="2730466" y="9811377"/>
                  <a:pt x="2681630" y="9850858"/>
                  <a:pt x="2631169" y="9889951"/>
                </a:cubicBezTo>
                <a:cubicBezTo>
                  <a:pt x="2443073" y="10035686"/>
                  <a:pt x="2232240" y="10176023"/>
                  <a:pt x="2054735" y="10359662"/>
                </a:cubicBezTo>
                <a:cubicBezTo>
                  <a:pt x="2054483" y="10359913"/>
                  <a:pt x="2054232" y="10360188"/>
                  <a:pt x="2053980" y="10360462"/>
                </a:cubicBezTo>
                <a:lnTo>
                  <a:pt x="2075413" y="10360462"/>
                </a:lnTo>
                <a:cubicBezTo>
                  <a:pt x="2164669" y="10269695"/>
                  <a:pt x="2262251" y="10189245"/>
                  <a:pt x="2361137" y="10113141"/>
                </a:cubicBezTo>
                <a:cubicBezTo>
                  <a:pt x="2506801" y="10001008"/>
                  <a:pt x="2655210" y="9898255"/>
                  <a:pt x="2783695" y="9784934"/>
                </a:cubicBezTo>
                <a:cubicBezTo>
                  <a:pt x="2786692" y="9791132"/>
                  <a:pt x="2789597" y="9797400"/>
                  <a:pt x="2792387" y="9803714"/>
                </a:cubicBezTo>
                <a:cubicBezTo>
                  <a:pt x="2738495" y="9853855"/>
                  <a:pt x="2680303" y="9901800"/>
                  <a:pt x="2619617" y="9949082"/>
                </a:cubicBezTo>
                <a:cubicBezTo>
                  <a:pt x="2452063" y="10079697"/>
                  <a:pt x="2265751" y="10205395"/>
                  <a:pt x="2100141" y="10360485"/>
                </a:cubicBezTo>
                <a:lnTo>
                  <a:pt x="2121505" y="10360485"/>
                </a:lnTo>
                <a:cubicBezTo>
                  <a:pt x="2195046" y="10292708"/>
                  <a:pt x="2272590" y="10230350"/>
                  <a:pt x="2350729" y="10170511"/>
                </a:cubicBezTo>
                <a:cubicBezTo>
                  <a:pt x="2506755" y="10051012"/>
                  <a:pt x="2665137" y="9941511"/>
                  <a:pt x="2798449" y="9817941"/>
                </a:cubicBezTo>
                <a:cubicBezTo>
                  <a:pt x="2801057" y="9824255"/>
                  <a:pt x="2803573" y="9830637"/>
                  <a:pt x="2805975" y="9837065"/>
                </a:cubicBezTo>
                <a:cubicBezTo>
                  <a:pt x="2790832" y="9851956"/>
                  <a:pt x="2775300" y="9866642"/>
                  <a:pt x="2759403" y="9881145"/>
                </a:cubicBezTo>
                <a:cubicBezTo>
                  <a:pt x="2580113" y="10044859"/>
                  <a:pt x="2356059" y="10185836"/>
                  <a:pt x="2152591" y="10360508"/>
                </a:cubicBezTo>
                <a:lnTo>
                  <a:pt x="2173773" y="10360508"/>
                </a:lnTo>
                <a:cubicBezTo>
                  <a:pt x="2228168" y="10314393"/>
                  <a:pt x="2283982" y="10270542"/>
                  <a:pt x="2340001" y="10227880"/>
                </a:cubicBezTo>
                <a:cubicBezTo>
                  <a:pt x="2506115" y="10101315"/>
                  <a:pt x="2673967" y="9985247"/>
                  <a:pt x="2811076" y="9851110"/>
                </a:cubicBezTo>
                <a:cubicBezTo>
                  <a:pt x="2813317" y="9857515"/>
                  <a:pt x="2815445" y="9863989"/>
                  <a:pt x="2817458" y="9870485"/>
                </a:cubicBezTo>
                <a:cubicBezTo>
                  <a:pt x="2794652" y="9894298"/>
                  <a:pt x="2770817" y="9917538"/>
                  <a:pt x="2746090" y="9940321"/>
                </a:cubicBezTo>
                <a:cubicBezTo>
                  <a:pt x="2588256" y="10085828"/>
                  <a:pt x="2394991" y="10213057"/>
                  <a:pt x="2210898" y="10360485"/>
                </a:cubicBezTo>
                <a:lnTo>
                  <a:pt x="2231622" y="10360485"/>
                </a:lnTo>
                <a:cubicBezTo>
                  <a:pt x="2263875" y="10334889"/>
                  <a:pt x="2296380" y="10309864"/>
                  <a:pt x="2328930" y="10285204"/>
                </a:cubicBezTo>
                <a:cubicBezTo>
                  <a:pt x="2504880" y="10151913"/>
                  <a:pt x="2681698" y="10029395"/>
                  <a:pt x="2821644" y="9884461"/>
                </a:cubicBezTo>
                <a:cubicBezTo>
                  <a:pt x="2823497" y="9890935"/>
                  <a:pt x="2825258" y="9897477"/>
                  <a:pt x="2826905" y="9904042"/>
                </a:cubicBezTo>
                <a:cubicBezTo>
                  <a:pt x="2797328" y="9936913"/>
                  <a:pt x="2765784" y="9968617"/>
                  <a:pt x="2732594" y="9999476"/>
                </a:cubicBezTo>
                <a:cubicBezTo>
                  <a:pt x="2596972" y="10125653"/>
                  <a:pt x="2434587" y="10237876"/>
                  <a:pt x="2273826" y="10360462"/>
                </a:cubicBezTo>
                <a:lnTo>
                  <a:pt x="2293795" y="10360462"/>
                </a:lnTo>
                <a:cubicBezTo>
                  <a:pt x="2428662" y="10258166"/>
                  <a:pt x="2564444" y="10162390"/>
                  <a:pt x="2684443" y="10058676"/>
                </a:cubicBezTo>
                <a:cubicBezTo>
                  <a:pt x="2736460" y="10013704"/>
                  <a:pt x="2785502" y="9967222"/>
                  <a:pt x="2830199" y="9918042"/>
                </a:cubicBezTo>
                <a:cubicBezTo>
                  <a:pt x="2831685" y="9924584"/>
                  <a:pt x="2833058" y="9931149"/>
                  <a:pt x="2834316" y="9937782"/>
                </a:cubicBezTo>
                <a:cubicBezTo>
                  <a:pt x="2798884" y="9979849"/>
                  <a:pt x="2760157" y="10019903"/>
                  <a:pt x="2718869" y="10058630"/>
                </a:cubicBezTo>
                <a:cubicBezTo>
                  <a:pt x="2605939" y="10164609"/>
                  <a:pt x="2474091" y="10260546"/>
                  <a:pt x="2339704" y="10360462"/>
                </a:cubicBezTo>
                <a:lnTo>
                  <a:pt x="2358552" y="10360462"/>
                </a:lnTo>
                <a:cubicBezTo>
                  <a:pt x="2467297" y="10279714"/>
                  <a:pt x="2574234" y="10201071"/>
                  <a:pt x="2670696" y="10117074"/>
                </a:cubicBezTo>
                <a:cubicBezTo>
                  <a:pt x="2730855" y="10064691"/>
                  <a:pt x="2786920" y="10010181"/>
                  <a:pt x="2836809" y="9951736"/>
                </a:cubicBezTo>
                <a:cubicBezTo>
                  <a:pt x="2837930" y="9958324"/>
                  <a:pt x="2838937" y="9964935"/>
                  <a:pt x="2839829" y="9971614"/>
                </a:cubicBezTo>
                <a:cubicBezTo>
                  <a:pt x="2799387" y="10022991"/>
                  <a:pt x="2754004" y="10071325"/>
                  <a:pt x="2704984" y="10117716"/>
                </a:cubicBezTo>
                <a:cubicBezTo>
                  <a:pt x="2614997" y="10202855"/>
                  <a:pt x="2512726" y="10281430"/>
                  <a:pt x="2406497" y="10360439"/>
                </a:cubicBezTo>
                <a:lnTo>
                  <a:pt x="2423858" y="10360439"/>
                </a:lnTo>
                <a:cubicBezTo>
                  <a:pt x="2505131" y="10299821"/>
                  <a:pt x="2584025" y="10239203"/>
                  <a:pt x="2656788" y="10175405"/>
                </a:cubicBezTo>
                <a:cubicBezTo>
                  <a:pt x="2724748" y="10115793"/>
                  <a:pt x="2787355" y="10053391"/>
                  <a:pt x="2841590" y="9985568"/>
                </a:cubicBezTo>
                <a:cubicBezTo>
                  <a:pt x="2842345" y="9992201"/>
                  <a:pt x="2843008" y="9998858"/>
                  <a:pt x="2843580" y="10005583"/>
                </a:cubicBezTo>
                <a:cubicBezTo>
                  <a:pt x="2840309" y="10010067"/>
                  <a:pt x="2836992" y="10014504"/>
                  <a:pt x="2833630" y="10018942"/>
                </a:cubicBezTo>
                <a:cubicBezTo>
                  <a:pt x="2749086" y="10130526"/>
                  <a:pt x="2641234" y="10227537"/>
                  <a:pt x="2522973" y="10320843"/>
                </a:cubicBezTo>
                <a:cubicBezTo>
                  <a:pt x="2506160" y="10334111"/>
                  <a:pt x="2489142" y="10347309"/>
                  <a:pt x="2471940" y="10360439"/>
                </a:cubicBezTo>
                <a:lnTo>
                  <a:pt x="2487495" y="10360439"/>
                </a:lnTo>
                <a:cubicBezTo>
                  <a:pt x="2541318" y="10319036"/>
                  <a:pt x="2593426" y="10277130"/>
                  <a:pt x="2642652" y="10233690"/>
                </a:cubicBezTo>
                <a:cubicBezTo>
                  <a:pt x="2718091" y="10167102"/>
                  <a:pt x="2786783" y="10096945"/>
                  <a:pt x="2844564" y="10019628"/>
                </a:cubicBezTo>
                <a:cubicBezTo>
                  <a:pt x="2844976" y="10026285"/>
                  <a:pt x="2845296" y="10032964"/>
                  <a:pt x="2845525" y="10039712"/>
                </a:cubicBezTo>
                <a:cubicBezTo>
                  <a:pt x="2836718" y="10052614"/>
                  <a:pt x="2827637" y="10065355"/>
                  <a:pt x="2818235" y="10077890"/>
                </a:cubicBezTo>
                <a:cubicBezTo>
                  <a:pt x="2740165" y="10181902"/>
                  <a:pt x="2641943" y="10273241"/>
                  <a:pt x="2533793" y="10360462"/>
                </a:cubicBezTo>
                <a:lnTo>
                  <a:pt x="2547403" y="10360462"/>
                </a:lnTo>
                <a:cubicBezTo>
                  <a:pt x="2575104" y="10337953"/>
                  <a:pt x="2602141" y="10315148"/>
                  <a:pt x="2628355" y="10291907"/>
                </a:cubicBezTo>
                <a:cubicBezTo>
                  <a:pt x="2710955" y="10218594"/>
                  <a:pt x="2785296" y="10140796"/>
                  <a:pt x="2845867" y="10053895"/>
                </a:cubicBezTo>
                <a:cubicBezTo>
                  <a:pt x="2845913" y="10057120"/>
                  <a:pt x="2845936" y="10060368"/>
                  <a:pt x="2845936" y="10063617"/>
                </a:cubicBezTo>
                <a:cubicBezTo>
                  <a:pt x="2845936" y="10067116"/>
                  <a:pt x="2845913" y="10070593"/>
                  <a:pt x="2845867" y="10074070"/>
                </a:cubicBezTo>
                <a:cubicBezTo>
                  <a:pt x="2832326" y="10095481"/>
                  <a:pt x="2817938" y="10116365"/>
                  <a:pt x="2802795" y="10136747"/>
                </a:cubicBezTo>
                <a:cubicBezTo>
                  <a:pt x="2742567" y="10217678"/>
                  <a:pt x="2670193" y="10290946"/>
                  <a:pt x="2590384" y="10360462"/>
                </a:cubicBezTo>
                <a:lnTo>
                  <a:pt x="2602004" y="10360462"/>
                </a:lnTo>
                <a:cubicBezTo>
                  <a:pt x="2605984" y="10356962"/>
                  <a:pt x="2609964" y="10353509"/>
                  <a:pt x="2613899" y="10349986"/>
                </a:cubicBezTo>
                <a:cubicBezTo>
                  <a:pt x="2703383" y="10270106"/>
                  <a:pt x="2782963" y="10184807"/>
                  <a:pt x="2845662" y="10088207"/>
                </a:cubicBezTo>
                <a:cubicBezTo>
                  <a:pt x="2845502" y="10094887"/>
                  <a:pt x="2845296" y="10101542"/>
                  <a:pt x="2845021" y="10108131"/>
                </a:cubicBezTo>
                <a:cubicBezTo>
                  <a:pt x="2827362" y="10138303"/>
                  <a:pt x="2808056" y="10167377"/>
                  <a:pt x="2787286" y="10195536"/>
                </a:cubicBezTo>
                <a:cubicBezTo>
                  <a:pt x="2744122" y="10254049"/>
                  <a:pt x="2694599" y="10308537"/>
                  <a:pt x="2640525" y="10360462"/>
                </a:cubicBezTo>
                <a:lnTo>
                  <a:pt x="2650292" y="10360462"/>
                </a:lnTo>
                <a:cubicBezTo>
                  <a:pt x="2725503" y="10287583"/>
                  <a:pt x="2791747" y="10209444"/>
                  <a:pt x="2844358" y="10122107"/>
                </a:cubicBezTo>
                <a:cubicBezTo>
                  <a:pt x="2844015" y="10128603"/>
                  <a:pt x="2843603" y="10135101"/>
                  <a:pt x="2843146" y="10141505"/>
                </a:cubicBezTo>
                <a:cubicBezTo>
                  <a:pt x="2821964" y="10180804"/>
                  <a:pt x="2798037" y="10218295"/>
                  <a:pt x="2771686" y="10254255"/>
                </a:cubicBezTo>
                <a:cubicBezTo>
                  <a:pt x="2744671" y="10291129"/>
                  <a:pt x="2715164" y="10326402"/>
                  <a:pt x="2683574" y="10360439"/>
                </a:cubicBezTo>
                <a:lnTo>
                  <a:pt x="2691580" y="10360439"/>
                </a:lnTo>
                <a:cubicBezTo>
                  <a:pt x="2749704" y="10297259"/>
                  <a:pt x="2800736" y="10229687"/>
                  <a:pt x="2842002" y="10155505"/>
                </a:cubicBezTo>
                <a:cubicBezTo>
                  <a:pt x="2841453" y="10161863"/>
                  <a:pt x="2840835" y="10168154"/>
                  <a:pt x="2840172" y="10174422"/>
                </a:cubicBezTo>
                <a:cubicBezTo>
                  <a:pt x="2816062" y="10223191"/>
                  <a:pt x="2787812" y="10269169"/>
                  <a:pt x="2756040" y="10312906"/>
                </a:cubicBezTo>
                <a:cubicBezTo>
                  <a:pt x="2744306" y="10329055"/>
                  <a:pt x="2732068" y="10344885"/>
                  <a:pt x="2719395" y="10360462"/>
                </a:cubicBezTo>
                <a:lnTo>
                  <a:pt x="2725823" y="10360462"/>
                </a:lnTo>
                <a:cubicBezTo>
                  <a:pt x="2737512" y="10345983"/>
                  <a:pt x="2748812" y="10331296"/>
                  <a:pt x="2759723" y="10316314"/>
                </a:cubicBezTo>
                <a:cubicBezTo>
                  <a:pt x="2789185" y="10275803"/>
                  <a:pt x="2815651" y="10233325"/>
                  <a:pt x="2838616" y="10188467"/>
                </a:cubicBezTo>
                <a:cubicBezTo>
                  <a:pt x="2837861" y="10194666"/>
                  <a:pt x="2837061" y="10200796"/>
                  <a:pt x="2836192" y="10206927"/>
                </a:cubicBezTo>
                <a:cubicBezTo>
                  <a:pt x="2811693" y="10261346"/>
                  <a:pt x="2782048" y="10312265"/>
                  <a:pt x="2748171" y="10360462"/>
                </a:cubicBezTo>
                <a:lnTo>
                  <a:pt x="2753226" y="10360462"/>
                </a:lnTo>
                <a:cubicBezTo>
                  <a:pt x="2783924" y="10316497"/>
                  <a:pt x="2811076" y="10270222"/>
                  <a:pt x="2834087" y="10221109"/>
                </a:cubicBezTo>
                <a:cubicBezTo>
                  <a:pt x="2833172" y="10226965"/>
                  <a:pt x="2832234" y="10232821"/>
                  <a:pt x="2831205" y="10238609"/>
                </a:cubicBezTo>
                <a:cubicBezTo>
                  <a:pt x="2813843" y="10281224"/>
                  <a:pt x="2793394" y="10321736"/>
                  <a:pt x="2770268" y="10360462"/>
                </a:cubicBezTo>
                <a:lnTo>
                  <a:pt x="2774088" y="10360462"/>
                </a:lnTo>
                <a:cubicBezTo>
                  <a:pt x="2794377" y="10326310"/>
                  <a:pt x="2812585" y="10290785"/>
                  <a:pt x="2828437" y="10253637"/>
                </a:cubicBezTo>
                <a:cubicBezTo>
                  <a:pt x="2827385" y="10259081"/>
                  <a:pt x="2826287" y="10264503"/>
                  <a:pt x="2825143" y="10269901"/>
                </a:cubicBezTo>
                <a:cubicBezTo>
                  <a:pt x="2813706" y="10301171"/>
                  <a:pt x="2800645" y="10331320"/>
                  <a:pt x="2786097" y="10360462"/>
                </a:cubicBezTo>
                <a:lnTo>
                  <a:pt x="2788796" y="10360462"/>
                </a:lnTo>
                <a:cubicBezTo>
                  <a:pt x="2800759" y="10336399"/>
                  <a:pt x="2811693" y="10311647"/>
                  <a:pt x="2821575" y="10286165"/>
                </a:cubicBezTo>
                <a:cubicBezTo>
                  <a:pt x="2820431" y="10291129"/>
                  <a:pt x="2819242" y="10296070"/>
                  <a:pt x="2818007" y="10300987"/>
                </a:cubicBezTo>
                <a:cubicBezTo>
                  <a:pt x="2811396" y="10321278"/>
                  <a:pt x="2804076" y="10341087"/>
                  <a:pt x="2796162" y="10360462"/>
                </a:cubicBezTo>
                <a:lnTo>
                  <a:pt x="2797854" y="10360462"/>
                </a:lnTo>
                <a:cubicBezTo>
                  <a:pt x="2803001" y="10347813"/>
                  <a:pt x="2807919" y="10335002"/>
                  <a:pt x="2812517" y="10321987"/>
                </a:cubicBezTo>
                <a:cubicBezTo>
                  <a:pt x="2808949" y="10335002"/>
                  <a:pt x="2805105" y="10347813"/>
                  <a:pt x="2800988" y="10360462"/>
                </a:cubicBezTo>
                <a:lnTo>
                  <a:pt x="2801766" y="10360462"/>
                </a:lnTo>
                <a:close/>
                <a:moveTo>
                  <a:pt x="2846234" y="10199378"/>
                </a:moveTo>
                <a:cubicBezTo>
                  <a:pt x="2846828" y="10196359"/>
                  <a:pt x="2847400" y="10193294"/>
                  <a:pt x="2847972" y="10190251"/>
                </a:cubicBezTo>
                <a:cubicBezTo>
                  <a:pt x="2849893" y="10185699"/>
                  <a:pt x="2851792" y="10181147"/>
                  <a:pt x="2853645" y="10176549"/>
                </a:cubicBezTo>
                <a:cubicBezTo>
                  <a:pt x="2853347" y="10177762"/>
                  <a:pt x="2853027" y="10178974"/>
                  <a:pt x="2852730" y="10180187"/>
                </a:cubicBezTo>
                <a:cubicBezTo>
                  <a:pt x="2850626" y="10186637"/>
                  <a:pt x="2848475" y="10193042"/>
                  <a:pt x="2846234" y="10199378"/>
                </a:cubicBezTo>
                <a:close/>
                <a:moveTo>
                  <a:pt x="539377" y="6217888"/>
                </a:moveTo>
                <a:cubicBezTo>
                  <a:pt x="542968" y="6208578"/>
                  <a:pt x="546720" y="6199313"/>
                  <a:pt x="550654" y="6190095"/>
                </a:cubicBezTo>
                <a:cubicBezTo>
                  <a:pt x="551889" y="6203019"/>
                  <a:pt x="553353" y="6216012"/>
                  <a:pt x="555092" y="6229096"/>
                </a:cubicBezTo>
                <a:cubicBezTo>
                  <a:pt x="555000" y="6229257"/>
                  <a:pt x="554909" y="6229394"/>
                  <a:pt x="554817" y="6229554"/>
                </a:cubicBezTo>
                <a:cubicBezTo>
                  <a:pt x="549487" y="6238704"/>
                  <a:pt x="544364" y="6247922"/>
                  <a:pt x="539354" y="6257164"/>
                </a:cubicBezTo>
                <a:cubicBezTo>
                  <a:pt x="539217" y="6250713"/>
                  <a:pt x="539125" y="6244285"/>
                  <a:pt x="539125" y="6237880"/>
                </a:cubicBezTo>
                <a:cubicBezTo>
                  <a:pt x="539125" y="6231475"/>
                  <a:pt x="539217" y="6224521"/>
                  <a:pt x="539354" y="6217888"/>
                </a:cubicBezTo>
                <a:close/>
                <a:moveTo>
                  <a:pt x="568222" y="6078809"/>
                </a:moveTo>
                <a:cubicBezTo>
                  <a:pt x="569777" y="6091299"/>
                  <a:pt x="571584" y="6103857"/>
                  <a:pt x="573597" y="6116461"/>
                </a:cubicBezTo>
                <a:cubicBezTo>
                  <a:pt x="571561" y="6120395"/>
                  <a:pt x="569548" y="6124353"/>
                  <a:pt x="567558" y="6128311"/>
                </a:cubicBezTo>
                <a:cubicBezTo>
                  <a:pt x="565019" y="6133366"/>
                  <a:pt x="562572" y="6138421"/>
                  <a:pt x="560124" y="6143499"/>
                </a:cubicBezTo>
                <a:cubicBezTo>
                  <a:pt x="559484" y="6130643"/>
                  <a:pt x="559118" y="6117857"/>
                  <a:pt x="559003" y="6105138"/>
                </a:cubicBezTo>
                <a:cubicBezTo>
                  <a:pt x="561954" y="6096331"/>
                  <a:pt x="565019" y="6087570"/>
                  <a:pt x="568222" y="6078832"/>
                </a:cubicBezTo>
                <a:close/>
                <a:moveTo>
                  <a:pt x="581695" y="5965007"/>
                </a:moveTo>
                <a:cubicBezTo>
                  <a:pt x="583570" y="5976971"/>
                  <a:pt x="585629" y="5988957"/>
                  <a:pt x="587871" y="6000989"/>
                </a:cubicBezTo>
                <a:cubicBezTo>
                  <a:pt x="584622" y="6008172"/>
                  <a:pt x="581443" y="6015355"/>
                  <a:pt x="578378" y="6022560"/>
                </a:cubicBezTo>
                <a:cubicBezTo>
                  <a:pt x="577783" y="6023956"/>
                  <a:pt x="577211" y="6025328"/>
                  <a:pt x="576616" y="6026723"/>
                </a:cubicBezTo>
                <a:cubicBezTo>
                  <a:pt x="575656" y="6014325"/>
                  <a:pt x="574901" y="6001973"/>
                  <a:pt x="574375" y="5989689"/>
                </a:cubicBezTo>
                <a:cubicBezTo>
                  <a:pt x="576708" y="5981454"/>
                  <a:pt x="579155" y="5973219"/>
                  <a:pt x="581695" y="5965007"/>
                </a:cubicBezTo>
                <a:close/>
                <a:moveTo>
                  <a:pt x="590890" y="5849170"/>
                </a:moveTo>
                <a:cubicBezTo>
                  <a:pt x="592994" y="5860470"/>
                  <a:pt x="595259" y="5871770"/>
                  <a:pt x="597707" y="5883093"/>
                </a:cubicBezTo>
                <a:cubicBezTo>
                  <a:pt x="594573" y="5891053"/>
                  <a:pt x="591531" y="5899036"/>
                  <a:pt x="588603" y="5907019"/>
                </a:cubicBezTo>
                <a:cubicBezTo>
                  <a:pt x="587345" y="5895148"/>
                  <a:pt x="586247" y="5883322"/>
                  <a:pt x="585354" y="5871518"/>
                </a:cubicBezTo>
                <a:cubicBezTo>
                  <a:pt x="587116" y="5864061"/>
                  <a:pt x="588969" y="5856604"/>
                  <a:pt x="590867" y="5849170"/>
                </a:cubicBezTo>
                <a:close/>
                <a:moveTo>
                  <a:pt x="595717" y="5731685"/>
                </a:moveTo>
                <a:cubicBezTo>
                  <a:pt x="598004" y="5742184"/>
                  <a:pt x="600429" y="5752661"/>
                  <a:pt x="602968" y="5763160"/>
                </a:cubicBezTo>
                <a:cubicBezTo>
                  <a:pt x="600543" y="5770389"/>
                  <a:pt x="598187" y="5777617"/>
                  <a:pt x="595900" y="5784846"/>
                </a:cubicBezTo>
                <a:cubicBezTo>
                  <a:pt x="594390" y="5773683"/>
                  <a:pt x="593017" y="5762566"/>
                  <a:pt x="591828" y="5751426"/>
                </a:cubicBezTo>
                <a:cubicBezTo>
                  <a:pt x="593063" y="5744838"/>
                  <a:pt x="594367" y="5738250"/>
                  <a:pt x="595717" y="5731662"/>
                </a:cubicBezTo>
                <a:close/>
                <a:moveTo>
                  <a:pt x="596380" y="5613033"/>
                </a:moveTo>
                <a:cubicBezTo>
                  <a:pt x="598759" y="5622618"/>
                  <a:pt x="601206" y="5632179"/>
                  <a:pt x="603791" y="5641741"/>
                </a:cubicBezTo>
                <a:cubicBezTo>
                  <a:pt x="601984" y="5648077"/>
                  <a:pt x="600246" y="5654414"/>
                  <a:pt x="598530" y="5660727"/>
                </a:cubicBezTo>
                <a:cubicBezTo>
                  <a:pt x="596837" y="5650342"/>
                  <a:pt x="595282" y="5639979"/>
                  <a:pt x="593841" y="5629618"/>
                </a:cubicBezTo>
                <a:cubicBezTo>
                  <a:pt x="594641" y="5624082"/>
                  <a:pt x="595488" y="5618546"/>
                  <a:pt x="596380" y="5613011"/>
                </a:cubicBezTo>
                <a:close/>
                <a:moveTo>
                  <a:pt x="593109" y="5493947"/>
                </a:moveTo>
                <a:cubicBezTo>
                  <a:pt x="595465" y="5502480"/>
                  <a:pt x="597890" y="5511012"/>
                  <a:pt x="600406" y="5519544"/>
                </a:cubicBezTo>
                <a:cubicBezTo>
                  <a:pt x="599148" y="5524828"/>
                  <a:pt x="597912" y="5530112"/>
                  <a:pt x="596723" y="5535419"/>
                </a:cubicBezTo>
                <a:cubicBezTo>
                  <a:pt x="594916" y="5525949"/>
                  <a:pt x="593223" y="5516479"/>
                  <a:pt x="591645" y="5507009"/>
                </a:cubicBezTo>
                <a:cubicBezTo>
                  <a:pt x="592102" y="5502663"/>
                  <a:pt x="592606" y="5498293"/>
                  <a:pt x="593109" y="5493947"/>
                </a:cubicBezTo>
                <a:close/>
                <a:moveTo>
                  <a:pt x="1632085" y="2734541"/>
                </a:moveTo>
                <a:cubicBezTo>
                  <a:pt x="1651757" y="2729371"/>
                  <a:pt x="1671681" y="2724408"/>
                  <a:pt x="1691787" y="2719626"/>
                </a:cubicBezTo>
                <a:cubicBezTo>
                  <a:pt x="1679435" y="2729989"/>
                  <a:pt x="1667335" y="2740626"/>
                  <a:pt x="1655600" y="2751628"/>
                </a:cubicBezTo>
                <a:cubicBezTo>
                  <a:pt x="1633595" y="2755769"/>
                  <a:pt x="1611796" y="2760092"/>
                  <a:pt x="1590225" y="2764621"/>
                </a:cubicBezTo>
                <a:cubicBezTo>
                  <a:pt x="1603813" y="2754236"/>
                  <a:pt x="1617789" y="2744217"/>
                  <a:pt x="1632085" y="2734541"/>
                </a:cubicBezTo>
                <a:close/>
                <a:moveTo>
                  <a:pt x="1580527" y="2766680"/>
                </a:moveTo>
                <a:cubicBezTo>
                  <a:pt x="1573687" y="2768144"/>
                  <a:pt x="1566870" y="2769608"/>
                  <a:pt x="1560100" y="2771118"/>
                </a:cubicBezTo>
                <a:cubicBezTo>
                  <a:pt x="1546284" y="2774183"/>
                  <a:pt x="1532582" y="2777362"/>
                  <a:pt x="1518994" y="2780611"/>
                </a:cubicBezTo>
                <a:cubicBezTo>
                  <a:pt x="1533794" y="2771209"/>
                  <a:pt x="1548960" y="2762151"/>
                  <a:pt x="1564492" y="2753413"/>
                </a:cubicBezTo>
                <a:cubicBezTo>
                  <a:pt x="1582631" y="2748014"/>
                  <a:pt x="1601022" y="2742844"/>
                  <a:pt x="1619619" y="2737858"/>
                </a:cubicBezTo>
                <a:cubicBezTo>
                  <a:pt x="1619298" y="2738064"/>
                  <a:pt x="1619001" y="2738269"/>
                  <a:pt x="1618681" y="2738498"/>
                </a:cubicBezTo>
                <a:cubicBezTo>
                  <a:pt x="1605665" y="2747602"/>
                  <a:pt x="1592924" y="2756981"/>
                  <a:pt x="1580527" y="2766680"/>
                </a:cubicBezTo>
                <a:close/>
                <a:moveTo>
                  <a:pt x="1877207" y="2606259"/>
                </a:moveTo>
                <a:cubicBezTo>
                  <a:pt x="1867165" y="2613876"/>
                  <a:pt x="1857261" y="2621654"/>
                  <a:pt x="1847447" y="2629614"/>
                </a:cubicBezTo>
                <a:cubicBezTo>
                  <a:pt x="1832808" y="2634464"/>
                  <a:pt x="1818260" y="2639428"/>
                  <a:pt x="1803803" y="2644506"/>
                </a:cubicBezTo>
                <a:cubicBezTo>
                  <a:pt x="1815743" y="2636889"/>
                  <a:pt x="1827844" y="2629477"/>
                  <a:pt x="1840059" y="2622203"/>
                </a:cubicBezTo>
                <a:cubicBezTo>
                  <a:pt x="1852342" y="2616782"/>
                  <a:pt x="1864718" y="2611475"/>
                  <a:pt x="1877184" y="2606259"/>
                </a:cubicBezTo>
                <a:close/>
                <a:moveTo>
                  <a:pt x="1979341" y="2548157"/>
                </a:moveTo>
                <a:cubicBezTo>
                  <a:pt x="1970694" y="2555683"/>
                  <a:pt x="1962117" y="2563346"/>
                  <a:pt x="1953607" y="2571124"/>
                </a:cubicBezTo>
                <a:cubicBezTo>
                  <a:pt x="1940523" y="2576110"/>
                  <a:pt x="1927485" y="2581188"/>
                  <a:pt x="1914515" y="2586335"/>
                </a:cubicBezTo>
                <a:cubicBezTo>
                  <a:pt x="1924991" y="2578901"/>
                  <a:pt x="1935582" y="2571604"/>
                  <a:pt x="1946242" y="2564444"/>
                </a:cubicBezTo>
                <a:cubicBezTo>
                  <a:pt x="1957222" y="2558931"/>
                  <a:pt x="1968270" y="2553510"/>
                  <a:pt x="1979341" y="2548157"/>
                </a:cubicBezTo>
                <a:close/>
                <a:moveTo>
                  <a:pt x="2075093" y="2484977"/>
                </a:moveTo>
                <a:cubicBezTo>
                  <a:pt x="2067819" y="2492503"/>
                  <a:pt x="2060591" y="2500143"/>
                  <a:pt x="2053362" y="2507875"/>
                </a:cubicBezTo>
                <a:cubicBezTo>
                  <a:pt x="2041902" y="2513045"/>
                  <a:pt x="2030465" y="2518260"/>
                  <a:pt x="2019028" y="2523567"/>
                </a:cubicBezTo>
                <a:cubicBezTo>
                  <a:pt x="2028040" y="2516201"/>
                  <a:pt x="2037076" y="2508950"/>
                  <a:pt x="2046180" y="2501790"/>
                </a:cubicBezTo>
                <a:cubicBezTo>
                  <a:pt x="2055810" y="2496117"/>
                  <a:pt x="2065440" y="2490513"/>
                  <a:pt x="2075093" y="2484954"/>
                </a:cubicBezTo>
                <a:close/>
                <a:moveTo>
                  <a:pt x="2138867" y="2432479"/>
                </a:moveTo>
                <a:cubicBezTo>
                  <a:pt x="2146964" y="2426647"/>
                  <a:pt x="2155085" y="2420859"/>
                  <a:pt x="2163159" y="2415118"/>
                </a:cubicBezTo>
                <a:cubicBezTo>
                  <a:pt x="2157189" y="2422849"/>
                  <a:pt x="2151219" y="2430650"/>
                  <a:pt x="2145249" y="2438564"/>
                </a:cubicBezTo>
                <a:cubicBezTo>
                  <a:pt x="2135321" y="2444054"/>
                  <a:pt x="2125348" y="2449590"/>
                  <a:pt x="2115375" y="2455148"/>
                </a:cubicBezTo>
                <a:cubicBezTo>
                  <a:pt x="2122969" y="2447668"/>
                  <a:pt x="2130563" y="2440280"/>
                  <a:pt x="2138158" y="2432983"/>
                </a:cubicBezTo>
                <a:cubicBezTo>
                  <a:pt x="2138386" y="2432823"/>
                  <a:pt x="2138615" y="2432640"/>
                  <a:pt x="2138844" y="2432479"/>
                </a:cubicBezTo>
                <a:close/>
                <a:moveTo>
                  <a:pt x="2309784" y="2243626"/>
                </a:moveTo>
                <a:cubicBezTo>
                  <a:pt x="2306422" y="2252798"/>
                  <a:pt x="2302990" y="2262063"/>
                  <a:pt x="2299491" y="2271418"/>
                </a:cubicBezTo>
                <a:cubicBezTo>
                  <a:pt x="2297706" y="2273134"/>
                  <a:pt x="2295922" y="2274872"/>
                  <a:pt x="2294138" y="2276588"/>
                </a:cubicBezTo>
                <a:cubicBezTo>
                  <a:pt x="2288694" y="2281826"/>
                  <a:pt x="2283181" y="2287088"/>
                  <a:pt x="2277623" y="2292349"/>
                </a:cubicBezTo>
                <a:cubicBezTo>
                  <a:pt x="2282701" y="2283428"/>
                  <a:pt x="2287733" y="2274575"/>
                  <a:pt x="2292674" y="2265791"/>
                </a:cubicBezTo>
                <a:cubicBezTo>
                  <a:pt x="2298461" y="2258380"/>
                  <a:pt x="2304180" y="2250991"/>
                  <a:pt x="2309784" y="2243626"/>
                </a:cubicBezTo>
                <a:close/>
                <a:moveTo>
                  <a:pt x="2388197" y="2065065"/>
                </a:moveTo>
                <a:cubicBezTo>
                  <a:pt x="2388701" y="2080162"/>
                  <a:pt x="2388952" y="2095374"/>
                  <a:pt x="2388975" y="2110746"/>
                </a:cubicBezTo>
                <a:cubicBezTo>
                  <a:pt x="2382776" y="2121955"/>
                  <a:pt x="2376211" y="2133072"/>
                  <a:pt x="2369326" y="2144143"/>
                </a:cubicBezTo>
                <a:cubicBezTo>
                  <a:pt x="2371636" y="2129092"/>
                  <a:pt x="2373672" y="2114200"/>
                  <a:pt x="2375434" y="2099400"/>
                </a:cubicBezTo>
                <a:cubicBezTo>
                  <a:pt x="2379986" y="2087986"/>
                  <a:pt x="2384263" y="2076548"/>
                  <a:pt x="2388197" y="2065065"/>
                </a:cubicBezTo>
                <a:close/>
                <a:moveTo>
                  <a:pt x="2392063" y="1921503"/>
                </a:moveTo>
                <a:cubicBezTo>
                  <a:pt x="2396226" y="1937561"/>
                  <a:pt x="2400046" y="1953734"/>
                  <a:pt x="2403592" y="1970020"/>
                </a:cubicBezTo>
                <a:cubicBezTo>
                  <a:pt x="2401533" y="1982396"/>
                  <a:pt x="2399017" y="1994634"/>
                  <a:pt x="2396066" y="2006780"/>
                </a:cubicBezTo>
                <a:cubicBezTo>
                  <a:pt x="2394671" y="1989555"/>
                  <a:pt x="2392910" y="1972445"/>
                  <a:pt x="2390713" y="1955426"/>
                </a:cubicBezTo>
                <a:cubicBezTo>
                  <a:pt x="2391469" y="1944172"/>
                  <a:pt x="2391903" y="1932872"/>
                  <a:pt x="2392040" y="1921526"/>
                </a:cubicBezTo>
                <a:close/>
                <a:moveTo>
                  <a:pt x="2086645" y="1307933"/>
                </a:moveTo>
                <a:cubicBezTo>
                  <a:pt x="2095474" y="1316900"/>
                  <a:pt x="2104235" y="1325844"/>
                  <a:pt x="2112927" y="1334765"/>
                </a:cubicBezTo>
                <a:cubicBezTo>
                  <a:pt x="2114895" y="1337945"/>
                  <a:pt x="2116862" y="1341124"/>
                  <a:pt x="2118829" y="1344304"/>
                </a:cubicBezTo>
                <a:cubicBezTo>
                  <a:pt x="2109039" y="1333415"/>
                  <a:pt x="2099134" y="1322481"/>
                  <a:pt x="2089115" y="1311502"/>
                </a:cubicBezTo>
                <a:cubicBezTo>
                  <a:pt x="2088292" y="1310312"/>
                  <a:pt x="2087468" y="1309122"/>
                  <a:pt x="2086645" y="1307956"/>
                </a:cubicBezTo>
                <a:close/>
                <a:moveTo>
                  <a:pt x="2023626" y="1218699"/>
                </a:moveTo>
                <a:cubicBezTo>
                  <a:pt x="2036573" y="1230616"/>
                  <a:pt x="2049451" y="1242534"/>
                  <a:pt x="2062215" y="1254475"/>
                </a:cubicBezTo>
                <a:cubicBezTo>
                  <a:pt x="2065760" y="1260010"/>
                  <a:pt x="2069306" y="1265523"/>
                  <a:pt x="2072806" y="1271036"/>
                </a:cubicBezTo>
                <a:cubicBezTo>
                  <a:pt x="2059333" y="1257494"/>
                  <a:pt x="2045722" y="1243952"/>
                  <a:pt x="2031975" y="1230365"/>
                </a:cubicBezTo>
                <a:cubicBezTo>
                  <a:pt x="2029207" y="1226499"/>
                  <a:pt x="2026416" y="1222610"/>
                  <a:pt x="2023626" y="1218722"/>
                </a:cubicBezTo>
                <a:close/>
                <a:moveTo>
                  <a:pt x="1883406" y="1068617"/>
                </a:moveTo>
                <a:cubicBezTo>
                  <a:pt x="1895872" y="1078842"/>
                  <a:pt x="1908316" y="1089113"/>
                  <a:pt x="1920714" y="1099407"/>
                </a:cubicBezTo>
                <a:cubicBezTo>
                  <a:pt x="1923253" y="1102815"/>
                  <a:pt x="1925792" y="1106223"/>
                  <a:pt x="1928331" y="1109632"/>
                </a:cubicBezTo>
                <a:cubicBezTo>
                  <a:pt x="1914950" y="1097805"/>
                  <a:pt x="1901522" y="1085979"/>
                  <a:pt x="1888004" y="1074176"/>
                </a:cubicBezTo>
                <a:cubicBezTo>
                  <a:pt x="1886471" y="1072323"/>
                  <a:pt x="1884938" y="1070470"/>
                  <a:pt x="1883406" y="1068594"/>
                </a:cubicBezTo>
                <a:close/>
                <a:moveTo>
                  <a:pt x="1969276" y="1143898"/>
                </a:moveTo>
                <a:cubicBezTo>
                  <a:pt x="1966829" y="1140558"/>
                  <a:pt x="1964358" y="1137219"/>
                  <a:pt x="1961911" y="1133902"/>
                </a:cubicBezTo>
                <a:cubicBezTo>
                  <a:pt x="1978266" y="1147695"/>
                  <a:pt x="1994530" y="1161535"/>
                  <a:pt x="2010725" y="1175442"/>
                </a:cubicBezTo>
                <a:cubicBezTo>
                  <a:pt x="2015277" y="1182328"/>
                  <a:pt x="2019806" y="1189213"/>
                  <a:pt x="2024312" y="1196053"/>
                </a:cubicBezTo>
                <a:cubicBezTo>
                  <a:pt x="2007728" y="1180864"/>
                  <a:pt x="1991007" y="1165675"/>
                  <a:pt x="1974171" y="1150532"/>
                </a:cubicBezTo>
                <a:cubicBezTo>
                  <a:pt x="1972547" y="1148313"/>
                  <a:pt x="1970946" y="1146117"/>
                  <a:pt x="1969322" y="1143898"/>
                </a:cubicBezTo>
                <a:close/>
                <a:moveTo>
                  <a:pt x="2522127" y="3906278"/>
                </a:moveTo>
                <a:cubicBezTo>
                  <a:pt x="2610124" y="3789480"/>
                  <a:pt x="2697665" y="3644042"/>
                  <a:pt x="2784175" y="3462530"/>
                </a:cubicBezTo>
                <a:cubicBezTo>
                  <a:pt x="2796413" y="3436979"/>
                  <a:pt x="2808331" y="3411451"/>
                  <a:pt x="2818212" y="3385076"/>
                </a:cubicBezTo>
                <a:cubicBezTo>
                  <a:pt x="2891479" y="3189337"/>
                  <a:pt x="2924853" y="3000323"/>
                  <a:pt x="2924853" y="2818240"/>
                </a:cubicBezTo>
                <a:cubicBezTo>
                  <a:pt x="2924853" y="2697918"/>
                  <a:pt x="2910282" y="2580662"/>
                  <a:pt x="2883084" y="2466495"/>
                </a:cubicBezTo>
                <a:cubicBezTo>
                  <a:pt x="2902848" y="2442362"/>
                  <a:pt x="2920347" y="2415301"/>
                  <a:pt x="2935787" y="2385632"/>
                </a:cubicBezTo>
                <a:cubicBezTo>
                  <a:pt x="2937525" y="2390825"/>
                  <a:pt x="2939264" y="2396040"/>
                  <a:pt x="2940956" y="2401233"/>
                </a:cubicBezTo>
                <a:cubicBezTo>
                  <a:pt x="2985401" y="2538115"/>
                  <a:pt x="3009762" y="2677949"/>
                  <a:pt x="3009762" y="2820275"/>
                </a:cubicBezTo>
                <a:cubicBezTo>
                  <a:pt x="3009762" y="2992431"/>
                  <a:pt x="2974147" y="3168315"/>
                  <a:pt x="2894933" y="3347264"/>
                </a:cubicBezTo>
                <a:cubicBezTo>
                  <a:pt x="2883770" y="3372472"/>
                  <a:pt x="2870984" y="3397452"/>
                  <a:pt x="2857373" y="3422637"/>
                </a:cubicBezTo>
                <a:cubicBezTo>
                  <a:pt x="2746090" y="3629287"/>
                  <a:pt x="2633937" y="3786506"/>
                  <a:pt x="2522104" y="3906255"/>
                </a:cubicBezTo>
                <a:close/>
                <a:moveTo>
                  <a:pt x="2331858" y="4076466"/>
                </a:moveTo>
                <a:cubicBezTo>
                  <a:pt x="2326162" y="4080629"/>
                  <a:pt x="2320466" y="4084701"/>
                  <a:pt x="2314771" y="4088704"/>
                </a:cubicBezTo>
                <a:cubicBezTo>
                  <a:pt x="2316257" y="4085799"/>
                  <a:pt x="2317744" y="4082871"/>
                  <a:pt x="2319231" y="4079943"/>
                </a:cubicBezTo>
                <a:cubicBezTo>
                  <a:pt x="2324698" y="4076901"/>
                  <a:pt x="2330165" y="4073790"/>
                  <a:pt x="2335632" y="4070633"/>
                </a:cubicBezTo>
                <a:cubicBezTo>
                  <a:pt x="2334374" y="4072578"/>
                  <a:pt x="2333116" y="4074522"/>
                  <a:pt x="2331858" y="4076466"/>
                </a:cubicBezTo>
                <a:close/>
                <a:moveTo>
                  <a:pt x="2131341" y="4345359"/>
                </a:moveTo>
                <a:cubicBezTo>
                  <a:pt x="2126881" y="4350620"/>
                  <a:pt x="2122397" y="4355790"/>
                  <a:pt x="2117914" y="4360845"/>
                </a:cubicBezTo>
                <a:cubicBezTo>
                  <a:pt x="2119401" y="4356019"/>
                  <a:pt x="2120888" y="4351169"/>
                  <a:pt x="2122352" y="4346251"/>
                </a:cubicBezTo>
                <a:cubicBezTo>
                  <a:pt x="2126972" y="4342271"/>
                  <a:pt x="2131593" y="4338245"/>
                  <a:pt x="2136213" y="4334105"/>
                </a:cubicBezTo>
                <a:cubicBezTo>
                  <a:pt x="2134589" y="4337879"/>
                  <a:pt x="2132965" y="4341631"/>
                  <a:pt x="2131341" y="4345337"/>
                </a:cubicBezTo>
                <a:close/>
                <a:moveTo>
                  <a:pt x="2083831" y="4427960"/>
                </a:moveTo>
                <a:cubicBezTo>
                  <a:pt x="2079256" y="4434090"/>
                  <a:pt x="2074658" y="4440084"/>
                  <a:pt x="2070061" y="4445963"/>
                </a:cubicBezTo>
                <a:cubicBezTo>
                  <a:pt x="2071502" y="4439718"/>
                  <a:pt x="2072920" y="4433427"/>
                  <a:pt x="2074338" y="4427045"/>
                </a:cubicBezTo>
                <a:cubicBezTo>
                  <a:pt x="2079302" y="4422287"/>
                  <a:pt x="2084289" y="4417415"/>
                  <a:pt x="2089229" y="4412428"/>
                </a:cubicBezTo>
                <a:cubicBezTo>
                  <a:pt x="2087422" y="4417667"/>
                  <a:pt x="2085615" y="4422836"/>
                  <a:pt x="2083808" y="4427960"/>
                </a:cubicBezTo>
                <a:close/>
                <a:moveTo>
                  <a:pt x="2042291" y="4513969"/>
                </a:moveTo>
                <a:cubicBezTo>
                  <a:pt x="2037785" y="4520969"/>
                  <a:pt x="2033256" y="4527808"/>
                  <a:pt x="2028681" y="4534488"/>
                </a:cubicBezTo>
                <a:cubicBezTo>
                  <a:pt x="2029870" y="4526848"/>
                  <a:pt x="2031014" y="4519093"/>
                  <a:pt x="2032158" y="4511247"/>
                </a:cubicBezTo>
                <a:cubicBezTo>
                  <a:pt x="2037282" y="4505712"/>
                  <a:pt x="2042406" y="4500039"/>
                  <a:pt x="2047507" y="4494251"/>
                </a:cubicBezTo>
                <a:cubicBezTo>
                  <a:pt x="2045791" y="4500908"/>
                  <a:pt x="2044052" y="4507496"/>
                  <a:pt x="2042291" y="4513969"/>
                </a:cubicBezTo>
                <a:close/>
                <a:moveTo>
                  <a:pt x="2007110" y="4603615"/>
                </a:moveTo>
                <a:cubicBezTo>
                  <a:pt x="2002833" y="4611484"/>
                  <a:pt x="1998533" y="4619125"/>
                  <a:pt x="1994164" y="4626605"/>
                </a:cubicBezTo>
                <a:cubicBezTo>
                  <a:pt x="1994873" y="4617592"/>
                  <a:pt x="1995559" y="4608465"/>
                  <a:pt x="1996199" y="4599178"/>
                </a:cubicBezTo>
                <a:cubicBezTo>
                  <a:pt x="2001323" y="4592864"/>
                  <a:pt x="2006401" y="4586414"/>
                  <a:pt x="2011479" y="4579780"/>
                </a:cubicBezTo>
                <a:cubicBezTo>
                  <a:pt x="2010061" y="4587855"/>
                  <a:pt x="2008597" y="4595792"/>
                  <a:pt x="2007110" y="4603615"/>
                </a:cubicBezTo>
                <a:close/>
                <a:moveTo>
                  <a:pt x="1966852" y="4722244"/>
                </a:moveTo>
                <a:cubicBezTo>
                  <a:pt x="1966897" y="4715976"/>
                  <a:pt x="1966920" y="4709686"/>
                  <a:pt x="1966920" y="4703303"/>
                </a:cubicBezTo>
                <a:cubicBezTo>
                  <a:pt x="1966920" y="4699186"/>
                  <a:pt x="1966920" y="4695023"/>
                  <a:pt x="1966897" y="4690860"/>
                </a:cubicBezTo>
                <a:cubicBezTo>
                  <a:pt x="1971861" y="4683769"/>
                  <a:pt x="1976779" y="4676494"/>
                  <a:pt x="1981628" y="4669037"/>
                </a:cubicBezTo>
                <a:cubicBezTo>
                  <a:pt x="1980713" y="4678462"/>
                  <a:pt x="1979730" y="4687726"/>
                  <a:pt x="1978723" y="4696830"/>
                </a:cubicBezTo>
                <a:cubicBezTo>
                  <a:pt x="1974835" y="4705522"/>
                  <a:pt x="1970877" y="4713986"/>
                  <a:pt x="1966852" y="4722267"/>
                </a:cubicBezTo>
                <a:close/>
                <a:moveTo>
                  <a:pt x="1955895" y="4797639"/>
                </a:moveTo>
                <a:cubicBezTo>
                  <a:pt x="1952967" y="4805737"/>
                  <a:pt x="1949970" y="4813628"/>
                  <a:pt x="1946905" y="4821383"/>
                </a:cubicBezTo>
                <a:cubicBezTo>
                  <a:pt x="1946196" y="4809877"/>
                  <a:pt x="1945395" y="4798188"/>
                  <a:pt x="1944526" y="4786293"/>
                </a:cubicBezTo>
                <a:cubicBezTo>
                  <a:pt x="1949215" y="4778424"/>
                  <a:pt x="1953813" y="4770350"/>
                  <a:pt x="1958319" y="4762046"/>
                </a:cubicBezTo>
                <a:cubicBezTo>
                  <a:pt x="1958068" y="4772729"/>
                  <a:pt x="1957770" y="4783205"/>
                  <a:pt x="1957382" y="4793499"/>
                </a:cubicBezTo>
                <a:cubicBezTo>
                  <a:pt x="1956878" y="4794894"/>
                  <a:pt x="1956398" y="4796290"/>
                  <a:pt x="1955895" y="4797662"/>
                </a:cubicBezTo>
                <a:close/>
                <a:moveTo>
                  <a:pt x="1966691" y="5461190"/>
                </a:moveTo>
                <a:cubicBezTo>
                  <a:pt x="1960973" y="5444927"/>
                  <a:pt x="1954957" y="5428411"/>
                  <a:pt x="1948644" y="5411667"/>
                </a:cubicBezTo>
                <a:cubicBezTo>
                  <a:pt x="1950657" y="5399154"/>
                  <a:pt x="1952281" y="5386436"/>
                  <a:pt x="1953607" y="5373557"/>
                </a:cubicBezTo>
                <a:cubicBezTo>
                  <a:pt x="1958319" y="5388884"/>
                  <a:pt x="1962780" y="5404004"/>
                  <a:pt x="1966966" y="5418872"/>
                </a:cubicBezTo>
                <a:cubicBezTo>
                  <a:pt x="1967080" y="5424408"/>
                  <a:pt x="1967149" y="5429921"/>
                  <a:pt x="1967149" y="5435388"/>
                </a:cubicBezTo>
                <a:cubicBezTo>
                  <a:pt x="1967149" y="5444080"/>
                  <a:pt x="1966989" y="5452658"/>
                  <a:pt x="1966691" y="5461190"/>
                </a:cubicBezTo>
                <a:close/>
                <a:moveTo>
                  <a:pt x="3188480" y="8923103"/>
                </a:moveTo>
                <a:cubicBezTo>
                  <a:pt x="3186833" y="8837460"/>
                  <a:pt x="3163043" y="8751222"/>
                  <a:pt x="3121664" y="8664230"/>
                </a:cubicBezTo>
                <a:cubicBezTo>
                  <a:pt x="3046499" y="8506325"/>
                  <a:pt x="2913347" y="8345402"/>
                  <a:pt x="2746364" y="8178690"/>
                </a:cubicBezTo>
                <a:cubicBezTo>
                  <a:pt x="2495867" y="7928714"/>
                  <a:pt x="2168970" y="7665929"/>
                  <a:pt x="1846647" y="7384226"/>
                </a:cubicBezTo>
                <a:cubicBezTo>
                  <a:pt x="1664613" y="7225156"/>
                  <a:pt x="1484065" y="7060045"/>
                  <a:pt x="1319621" y="6887935"/>
                </a:cubicBezTo>
                <a:cubicBezTo>
                  <a:pt x="1347963" y="6879312"/>
                  <a:pt x="1376030" y="6870276"/>
                  <a:pt x="1403685" y="6860715"/>
                </a:cubicBezTo>
                <a:cubicBezTo>
                  <a:pt x="1488732" y="6947799"/>
                  <a:pt x="1576935" y="7033465"/>
                  <a:pt x="1666557" y="7117689"/>
                </a:cubicBezTo>
                <a:cubicBezTo>
                  <a:pt x="2025433" y="7454978"/>
                  <a:pt x="2407000" y="7769620"/>
                  <a:pt x="2698442" y="8062532"/>
                </a:cubicBezTo>
                <a:cubicBezTo>
                  <a:pt x="2844152" y="8208976"/>
                  <a:pt x="2967308" y="8349977"/>
                  <a:pt x="3053773" y="8485280"/>
                </a:cubicBezTo>
                <a:cubicBezTo>
                  <a:pt x="3097005" y="8552921"/>
                  <a:pt x="3131065" y="8619121"/>
                  <a:pt x="3154260" y="8683765"/>
                </a:cubicBezTo>
                <a:cubicBezTo>
                  <a:pt x="3177454" y="8748409"/>
                  <a:pt x="3189807" y="8811475"/>
                  <a:pt x="3189807" y="8873053"/>
                </a:cubicBezTo>
                <a:cubicBezTo>
                  <a:pt x="3189807" y="8890049"/>
                  <a:pt x="3189349" y="8906702"/>
                  <a:pt x="3188503" y="8923057"/>
                </a:cubicBezTo>
                <a:close/>
                <a:moveTo>
                  <a:pt x="2975016" y="9719420"/>
                </a:moveTo>
                <a:cubicBezTo>
                  <a:pt x="2973140" y="9723515"/>
                  <a:pt x="2971242" y="9727563"/>
                  <a:pt x="2969321" y="9731612"/>
                </a:cubicBezTo>
                <a:cubicBezTo>
                  <a:pt x="2969412" y="9730354"/>
                  <a:pt x="2969526" y="9729118"/>
                  <a:pt x="2969618" y="9727861"/>
                </a:cubicBezTo>
                <a:cubicBezTo>
                  <a:pt x="2971494" y="9724521"/>
                  <a:pt x="2973369" y="9721158"/>
                  <a:pt x="2975222" y="9717772"/>
                </a:cubicBezTo>
                <a:cubicBezTo>
                  <a:pt x="2975153" y="9718322"/>
                  <a:pt x="2975085" y="9718870"/>
                  <a:pt x="2975016" y="9719396"/>
                </a:cubicBezTo>
                <a:close/>
                <a:moveTo>
                  <a:pt x="2957654" y="9780724"/>
                </a:moveTo>
                <a:cubicBezTo>
                  <a:pt x="2955504" y="9785460"/>
                  <a:pt x="2953309" y="9790148"/>
                  <a:pt x="2951067" y="9794815"/>
                </a:cubicBezTo>
                <a:cubicBezTo>
                  <a:pt x="2951227" y="9792916"/>
                  <a:pt x="2951387" y="9790995"/>
                  <a:pt x="2951524" y="9789096"/>
                </a:cubicBezTo>
                <a:cubicBezTo>
                  <a:pt x="2953743" y="9785139"/>
                  <a:pt x="2955939" y="9781136"/>
                  <a:pt x="2958112" y="9777133"/>
                </a:cubicBezTo>
                <a:cubicBezTo>
                  <a:pt x="2957952" y="9778322"/>
                  <a:pt x="2957815" y="9779512"/>
                  <a:pt x="2957654" y="9780701"/>
                </a:cubicBezTo>
                <a:close/>
                <a:moveTo>
                  <a:pt x="2940270" y="9841960"/>
                </a:moveTo>
                <a:cubicBezTo>
                  <a:pt x="2937800" y="9847381"/>
                  <a:pt x="2935284" y="9852757"/>
                  <a:pt x="2932722" y="9858087"/>
                </a:cubicBezTo>
                <a:cubicBezTo>
                  <a:pt x="2932950" y="9855457"/>
                  <a:pt x="2933202" y="9852849"/>
                  <a:pt x="2933408" y="9850195"/>
                </a:cubicBezTo>
                <a:cubicBezTo>
                  <a:pt x="2933659" y="9849760"/>
                  <a:pt x="2933911" y="9849326"/>
                  <a:pt x="2934140" y="9848891"/>
                </a:cubicBezTo>
                <a:cubicBezTo>
                  <a:pt x="2936450" y="9844751"/>
                  <a:pt x="2938715" y="9840588"/>
                  <a:pt x="2940979" y="9836402"/>
                </a:cubicBezTo>
                <a:cubicBezTo>
                  <a:pt x="2940751" y="9838255"/>
                  <a:pt x="2940499" y="9840107"/>
                  <a:pt x="2940247" y="9841960"/>
                </a:cubicBezTo>
                <a:close/>
                <a:moveTo>
                  <a:pt x="2935306" y="9874351"/>
                </a:moveTo>
                <a:cubicBezTo>
                  <a:pt x="2933476" y="9878812"/>
                  <a:pt x="2931623" y="9883249"/>
                  <a:pt x="2929702" y="9887663"/>
                </a:cubicBezTo>
                <a:cubicBezTo>
                  <a:pt x="2929862" y="9886292"/>
                  <a:pt x="2929999" y="9884896"/>
                  <a:pt x="2930160" y="9883523"/>
                </a:cubicBezTo>
                <a:cubicBezTo>
                  <a:pt x="2931990" y="9879978"/>
                  <a:pt x="2933774" y="9876387"/>
                  <a:pt x="2935558" y="9872818"/>
                </a:cubicBezTo>
                <a:cubicBezTo>
                  <a:pt x="2935466" y="9873344"/>
                  <a:pt x="2935375" y="9873847"/>
                  <a:pt x="2935284" y="9874373"/>
                </a:cubicBezTo>
                <a:close/>
                <a:moveTo>
                  <a:pt x="2917922" y="9935381"/>
                </a:moveTo>
                <a:cubicBezTo>
                  <a:pt x="2915726" y="9940710"/>
                  <a:pt x="2913507" y="9946017"/>
                  <a:pt x="2911220" y="9951278"/>
                </a:cubicBezTo>
                <a:cubicBezTo>
                  <a:pt x="2911494" y="9948945"/>
                  <a:pt x="2911792" y="9946635"/>
                  <a:pt x="2912066" y="9944324"/>
                </a:cubicBezTo>
                <a:cubicBezTo>
                  <a:pt x="2914285" y="9940002"/>
                  <a:pt x="2916481" y="9935655"/>
                  <a:pt x="2918631" y="9931263"/>
                </a:cubicBezTo>
                <a:cubicBezTo>
                  <a:pt x="2918402" y="9932635"/>
                  <a:pt x="2918151" y="9934008"/>
                  <a:pt x="2917922" y="9935381"/>
                </a:cubicBezTo>
                <a:close/>
                <a:moveTo>
                  <a:pt x="2900560" y="9996296"/>
                </a:moveTo>
                <a:cubicBezTo>
                  <a:pt x="2898021" y="10002517"/>
                  <a:pt x="2895413" y="10008718"/>
                  <a:pt x="2892737" y="10014847"/>
                </a:cubicBezTo>
                <a:cubicBezTo>
                  <a:pt x="2893149" y="10011577"/>
                  <a:pt x="2893584" y="10008305"/>
                  <a:pt x="2893972" y="10005012"/>
                </a:cubicBezTo>
                <a:cubicBezTo>
                  <a:pt x="2896580" y="9999887"/>
                  <a:pt x="2899188" y="9994740"/>
                  <a:pt x="2901704" y="9989548"/>
                </a:cubicBezTo>
                <a:cubicBezTo>
                  <a:pt x="2901338" y="9991813"/>
                  <a:pt x="2900949" y="9994054"/>
                  <a:pt x="2900560" y="9996296"/>
                </a:cubicBezTo>
                <a:close/>
                <a:moveTo>
                  <a:pt x="2894476" y="10028046"/>
                </a:moveTo>
                <a:cubicBezTo>
                  <a:pt x="2892600" y="10033147"/>
                  <a:pt x="2890701" y="10038226"/>
                  <a:pt x="2888734" y="10043281"/>
                </a:cubicBezTo>
                <a:cubicBezTo>
                  <a:pt x="2889031" y="10041405"/>
                  <a:pt x="2889283" y="10039507"/>
                  <a:pt x="2889581" y="10037608"/>
                </a:cubicBezTo>
                <a:cubicBezTo>
                  <a:pt x="2891388" y="10033719"/>
                  <a:pt x="2893195" y="10029807"/>
                  <a:pt x="2894956" y="10025874"/>
                </a:cubicBezTo>
                <a:cubicBezTo>
                  <a:pt x="2894796" y="10026605"/>
                  <a:pt x="2894659" y="10027314"/>
                  <a:pt x="2894498" y="10028046"/>
                </a:cubicBezTo>
                <a:close/>
                <a:moveTo>
                  <a:pt x="2877137" y="10088664"/>
                </a:moveTo>
                <a:cubicBezTo>
                  <a:pt x="2874827" y="10094955"/>
                  <a:pt x="2872447" y="10101200"/>
                  <a:pt x="2870000" y="10107422"/>
                </a:cubicBezTo>
                <a:cubicBezTo>
                  <a:pt x="2870503" y="10104310"/>
                  <a:pt x="2871006" y="10101200"/>
                  <a:pt x="2871464" y="10098089"/>
                </a:cubicBezTo>
                <a:cubicBezTo>
                  <a:pt x="2873774" y="10093102"/>
                  <a:pt x="2876062" y="10088092"/>
                  <a:pt x="2878303" y="10083061"/>
                </a:cubicBezTo>
                <a:cubicBezTo>
                  <a:pt x="2877914" y="10084936"/>
                  <a:pt x="2877526" y="10086811"/>
                  <a:pt x="2877114" y="10088688"/>
                </a:cubicBezTo>
                <a:close/>
                <a:moveTo>
                  <a:pt x="2883222" y="10057120"/>
                </a:moveTo>
                <a:cubicBezTo>
                  <a:pt x="2880339" y="10064165"/>
                  <a:pt x="2877366" y="10071142"/>
                  <a:pt x="2874300" y="10078073"/>
                </a:cubicBezTo>
                <a:cubicBezTo>
                  <a:pt x="2874849" y="10073933"/>
                  <a:pt x="2875375" y="10069816"/>
                  <a:pt x="2875879" y="10065652"/>
                </a:cubicBezTo>
                <a:cubicBezTo>
                  <a:pt x="2878921" y="10059704"/>
                  <a:pt x="2881895" y="10053734"/>
                  <a:pt x="2884823" y="10047695"/>
                </a:cubicBezTo>
                <a:cubicBezTo>
                  <a:pt x="2884297" y="10050853"/>
                  <a:pt x="2883770" y="10053986"/>
                  <a:pt x="2883244" y="10057120"/>
                </a:cubicBezTo>
                <a:close/>
                <a:moveTo>
                  <a:pt x="2877869" y="10047077"/>
                </a:moveTo>
                <a:cubicBezTo>
                  <a:pt x="2878326" y="10042366"/>
                  <a:pt x="2878738" y="10037630"/>
                  <a:pt x="2879127" y="10032872"/>
                </a:cubicBezTo>
                <a:cubicBezTo>
                  <a:pt x="2880751" y="10029921"/>
                  <a:pt x="2882398" y="10026994"/>
                  <a:pt x="2883999" y="10024021"/>
                </a:cubicBezTo>
                <a:cubicBezTo>
                  <a:pt x="2885943" y="10020429"/>
                  <a:pt x="2887865" y="10016814"/>
                  <a:pt x="2889764" y="10013177"/>
                </a:cubicBezTo>
                <a:cubicBezTo>
                  <a:pt x="2889283" y="10017067"/>
                  <a:pt x="2888803" y="10020932"/>
                  <a:pt x="2888277" y="10024798"/>
                </a:cubicBezTo>
                <a:cubicBezTo>
                  <a:pt x="2884891" y="10032278"/>
                  <a:pt x="2881437" y="10039735"/>
                  <a:pt x="2877846" y="10047101"/>
                </a:cubicBezTo>
                <a:close/>
                <a:moveTo>
                  <a:pt x="1729416" y="4230940"/>
                </a:moveTo>
                <a:cubicBezTo>
                  <a:pt x="1734082" y="4249423"/>
                  <a:pt x="1738703" y="4267608"/>
                  <a:pt x="1743255" y="4285565"/>
                </a:cubicBezTo>
                <a:cubicBezTo>
                  <a:pt x="1720540" y="4287463"/>
                  <a:pt x="1697963" y="4288950"/>
                  <a:pt x="1675524" y="4290094"/>
                </a:cubicBezTo>
                <a:cubicBezTo>
                  <a:pt x="1669622" y="4270971"/>
                  <a:pt x="1663675" y="4251573"/>
                  <a:pt x="1657659" y="4231923"/>
                </a:cubicBezTo>
                <a:cubicBezTo>
                  <a:pt x="1658597" y="4231923"/>
                  <a:pt x="1659535" y="4231923"/>
                  <a:pt x="1660472" y="4231923"/>
                </a:cubicBezTo>
                <a:cubicBezTo>
                  <a:pt x="1683255" y="4231923"/>
                  <a:pt x="1706244" y="4231626"/>
                  <a:pt x="1729416" y="4230940"/>
                </a:cubicBezTo>
                <a:close/>
                <a:moveTo>
                  <a:pt x="1652649" y="4231900"/>
                </a:moveTo>
                <a:cubicBezTo>
                  <a:pt x="1658688" y="4251664"/>
                  <a:pt x="1664681" y="4271154"/>
                  <a:pt x="1670606" y="4290346"/>
                </a:cubicBezTo>
                <a:cubicBezTo>
                  <a:pt x="1646473" y="4291535"/>
                  <a:pt x="1622547" y="4292359"/>
                  <a:pt x="1598757" y="4292953"/>
                </a:cubicBezTo>
                <a:cubicBezTo>
                  <a:pt x="1591369" y="4272503"/>
                  <a:pt x="1583912" y="4251779"/>
                  <a:pt x="1576386" y="4230734"/>
                </a:cubicBezTo>
                <a:cubicBezTo>
                  <a:pt x="1601525" y="4231374"/>
                  <a:pt x="1626961" y="4231786"/>
                  <a:pt x="1652649" y="4231877"/>
                </a:cubicBezTo>
                <a:close/>
                <a:moveTo>
                  <a:pt x="1594526" y="4293067"/>
                </a:moveTo>
                <a:cubicBezTo>
                  <a:pt x="1568586" y="4293708"/>
                  <a:pt x="1542852" y="4294120"/>
                  <a:pt x="1517347" y="4294463"/>
                </a:cubicBezTo>
                <a:cubicBezTo>
                  <a:pt x="1508381" y="4272595"/>
                  <a:pt x="1499345" y="4250429"/>
                  <a:pt x="1490218" y="4227966"/>
                </a:cubicBezTo>
                <a:cubicBezTo>
                  <a:pt x="1517142" y="4228973"/>
                  <a:pt x="1544431" y="4229933"/>
                  <a:pt x="1572086" y="4230642"/>
                </a:cubicBezTo>
                <a:cubicBezTo>
                  <a:pt x="1579634" y="4251756"/>
                  <a:pt x="1587114" y="4272549"/>
                  <a:pt x="1594526" y="4293067"/>
                </a:cubicBezTo>
                <a:close/>
                <a:moveTo>
                  <a:pt x="1879540" y="4287303"/>
                </a:moveTo>
                <a:cubicBezTo>
                  <a:pt x="1881759" y="4303681"/>
                  <a:pt x="1883955" y="4319785"/>
                  <a:pt x="1886082" y="4335638"/>
                </a:cubicBezTo>
                <a:cubicBezTo>
                  <a:pt x="1868080" y="4340121"/>
                  <a:pt x="1850124" y="4344124"/>
                  <a:pt x="1832190" y="4347738"/>
                </a:cubicBezTo>
                <a:cubicBezTo>
                  <a:pt x="1828851" y="4330811"/>
                  <a:pt x="1825465" y="4313586"/>
                  <a:pt x="1822011" y="4296133"/>
                </a:cubicBezTo>
                <a:cubicBezTo>
                  <a:pt x="1841088" y="4293594"/>
                  <a:pt x="1860257" y="4290689"/>
                  <a:pt x="1879540" y="4287303"/>
                </a:cubicBezTo>
                <a:close/>
                <a:moveTo>
                  <a:pt x="2400138" y="2107406"/>
                </a:moveTo>
                <a:cubicBezTo>
                  <a:pt x="2407618" y="2093407"/>
                  <a:pt x="2414526" y="2079225"/>
                  <a:pt x="2420793" y="2064836"/>
                </a:cubicBezTo>
                <a:cubicBezTo>
                  <a:pt x="2423653" y="2084463"/>
                  <a:pt x="2426123" y="2104295"/>
                  <a:pt x="2428227" y="2124356"/>
                </a:cubicBezTo>
                <a:cubicBezTo>
                  <a:pt x="2419192" y="2137670"/>
                  <a:pt x="2409516" y="2150754"/>
                  <a:pt x="2399268" y="2163678"/>
                </a:cubicBezTo>
                <a:cubicBezTo>
                  <a:pt x="2399840" y="2146065"/>
                  <a:pt x="2400161" y="2128634"/>
                  <a:pt x="2400161" y="2111386"/>
                </a:cubicBezTo>
                <a:cubicBezTo>
                  <a:pt x="2400161" y="2110060"/>
                  <a:pt x="2400161" y="2108733"/>
                  <a:pt x="2400161" y="2107406"/>
                </a:cubicBezTo>
                <a:close/>
                <a:moveTo>
                  <a:pt x="2418231" y="1980657"/>
                </a:moveTo>
                <a:cubicBezTo>
                  <a:pt x="2416859" y="1974023"/>
                  <a:pt x="2415441" y="1967413"/>
                  <a:pt x="2413954" y="1960825"/>
                </a:cubicBezTo>
                <a:cubicBezTo>
                  <a:pt x="2415784" y="1948198"/>
                  <a:pt x="2417156" y="1935434"/>
                  <a:pt x="2418026" y="1922487"/>
                </a:cubicBezTo>
                <a:cubicBezTo>
                  <a:pt x="2418254" y="1919078"/>
                  <a:pt x="2418414" y="1915601"/>
                  <a:pt x="2418552" y="1912101"/>
                </a:cubicBezTo>
                <a:cubicBezTo>
                  <a:pt x="2426489" y="1934359"/>
                  <a:pt x="2433900" y="1956822"/>
                  <a:pt x="2440785" y="1979490"/>
                </a:cubicBezTo>
                <a:cubicBezTo>
                  <a:pt x="2440237" y="1982053"/>
                  <a:pt x="2439665" y="1984569"/>
                  <a:pt x="2439047" y="1987039"/>
                </a:cubicBezTo>
                <a:cubicBezTo>
                  <a:pt x="2435639" y="2000627"/>
                  <a:pt x="2431590" y="2013986"/>
                  <a:pt x="2426969" y="2027116"/>
                </a:cubicBezTo>
                <a:cubicBezTo>
                  <a:pt x="2424293" y="2011538"/>
                  <a:pt x="2421411" y="1996052"/>
                  <a:pt x="2418231" y="1980680"/>
                </a:cubicBezTo>
                <a:close/>
                <a:moveTo>
                  <a:pt x="2307863" y="1636598"/>
                </a:moveTo>
                <a:cubicBezTo>
                  <a:pt x="2318385" y="1652610"/>
                  <a:pt x="2328633" y="1668668"/>
                  <a:pt x="2338583" y="1684795"/>
                </a:cubicBezTo>
                <a:cubicBezTo>
                  <a:pt x="2342952" y="1697788"/>
                  <a:pt x="2347024" y="1710460"/>
                  <a:pt x="2350752" y="1722858"/>
                </a:cubicBezTo>
                <a:cubicBezTo>
                  <a:pt x="2340642" y="1703163"/>
                  <a:pt x="2330074" y="1683560"/>
                  <a:pt x="2318980" y="1664025"/>
                </a:cubicBezTo>
                <a:cubicBezTo>
                  <a:pt x="2315411" y="1655012"/>
                  <a:pt x="2311705" y="1645885"/>
                  <a:pt x="2307840" y="1636598"/>
                </a:cubicBezTo>
                <a:close/>
                <a:moveTo>
                  <a:pt x="2329525" y="1630376"/>
                </a:moveTo>
                <a:cubicBezTo>
                  <a:pt x="2327992" y="1626281"/>
                  <a:pt x="2326437" y="1622141"/>
                  <a:pt x="2324858" y="1618001"/>
                </a:cubicBezTo>
                <a:cubicBezTo>
                  <a:pt x="2340184" y="1639000"/>
                  <a:pt x="2355098" y="1660113"/>
                  <a:pt x="2369578" y="1681387"/>
                </a:cubicBezTo>
                <a:cubicBezTo>
                  <a:pt x="2370058" y="1683011"/>
                  <a:pt x="2370584" y="1684681"/>
                  <a:pt x="2371064" y="1686305"/>
                </a:cubicBezTo>
                <a:cubicBezTo>
                  <a:pt x="2376005" y="1702889"/>
                  <a:pt x="2380512" y="1719038"/>
                  <a:pt x="2384583" y="1734753"/>
                </a:cubicBezTo>
                <a:cubicBezTo>
                  <a:pt x="2370698" y="1710369"/>
                  <a:pt x="2356173" y="1686144"/>
                  <a:pt x="2341030" y="1662103"/>
                </a:cubicBezTo>
                <a:cubicBezTo>
                  <a:pt x="2337371" y="1651695"/>
                  <a:pt x="2333528" y="1641104"/>
                  <a:pt x="2329525" y="1630376"/>
                </a:cubicBezTo>
                <a:close/>
                <a:moveTo>
                  <a:pt x="2217372" y="1445342"/>
                </a:moveTo>
                <a:cubicBezTo>
                  <a:pt x="2233338" y="1462910"/>
                  <a:pt x="2249075" y="1480569"/>
                  <a:pt x="2264539" y="1498320"/>
                </a:cubicBezTo>
                <a:cubicBezTo>
                  <a:pt x="2269914" y="1510420"/>
                  <a:pt x="2275152" y="1522384"/>
                  <a:pt x="2280230" y="1534210"/>
                </a:cubicBezTo>
                <a:cubicBezTo>
                  <a:pt x="2264813" y="1514607"/>
                  <a:pt x="2249053" y="1495094"/>
                  <a:pt x="2232903" y="1475697"/>
                </a:cubicBezTo>
                <a:cubicBezTo>
                  <a:pt x="2227825" y="1465677"/>
                  <a:pt x="2222656" y="1455544"/>
                  <a:pt x="2217349" y="1445342"/>
                </a:cubicBezTo>
                <a:close/>
                <a:moveTo>
                  <a:pt x="2171257" y="1358944"/>
                </a:moveTo>
                <a:cubicBezTo>
                  <a:pt x="2189442" y="1376900"/>
                  <a:pt x="2207444" y="1394972"/>
                  <a:pt x="2225195" y="1413157"/>
                </a:cubicBezTo>
                <a:cubicBezTo>
                  <a:pt x="2230845" y="1424983"/>
                  <a:pt x="2236357" y="1436718"/>
                  <a:pt x="2241779" y="1448338"/>
                </a:cubicBezTo>
                <a:cubicBezTo>
                  <a:pt x="2224188" y="1428758"/>
                  <a:pt x="2206300" y="1409291"/>
                  <a:pt x="2188115" y="1389962"/>
                </a:cubicBezTo>
                <a:cubicBezTo>
                  <a:pt x="2182580" y="1379691"/>
                  <a:pt x="2176976" y="1369352"/>
                  <a:pt x="2171257" y="1358944"/>
                </a:cubicBezTo>
                <a:close/>
                <a:moveTo>
                  <a:pt x="2184341" y="4266053"/>
                </a:moveTo>
                <a:cubicBezTo>
                  <a:pt x="2180178" y="4270422"/>
                  <a:pt x="2176015" y="4274699"/>
                  <a:pt x="2171852" y="4278931"/>
                </a:cubicBezTo>
                <a:cubicBezTo>
                  <a:pt x="2172950" y="4276095"/>
                  <a:pt x="2174048" y="4273212"/>
                  <a:pt x="2175146" y="4270330"/>
                </a:cubicBezTo>
                <a:cubicBezTo>
                  <a:pt x="2179103" y="4267242"/>
                  <a:pt x="2183060" y="4264108"/>
                  <a:pt x="2187017" y="4260929"/>
                </a:cubicBezTo>
                <a:cubicBezTo>
                  <a:pt x="2186125" y="4262644"/>
                  <a:pt x="2185233" y="4264360"/>
                  <a:pt x="2184364" y="4266053"/>
                </a:cubicBezTo>
                <a:close/>
                <a:moveTo>
                  <a:pt x="2142755" y="4274104"/>
                </a:moveTo>
                <a:cubicBezTo>
                  <a:pt x="2144883" y="4266075"/>
                  <a:pt x="2147010" y="4257909"/>
                  <a:pt x="2149137" y="4249674"/>
                </a:cubicBezTo>
                <a:cubicBezTo>
                  <a:pt x="2157990" y="4244596"/>
                  <a:pt x="2166865" y="4239312"/>
                  <a:pt x="2175717" y="4233845"/>
                </a:cubicBezTo>
                <a:cubicBezTo>
                  <a:pt x="2173110" y="4241050"/>
                  <a:pt x="2170479" y="4248187"/>
                  <a:pt x="2167849" y="4255210"/>
                </a:cubicBezTo>
                <a:cubicBezTo>
                  <a:pt x="2159500" y="4261729"/>
                  <a:pt x="2151127" y="4268020"/>
                  <a:pt x="2142755" y="4274127"/>
                </a:cubicBezTo>
                <a:close/>
                <a:moveTo>
                  <a:pt x="1958891" y="4681961"/>
                </a:moveTo>
                <a:cubicBezTo>
                  <a:pt x="1952075" y="4691752"/>
                  <a:pt x="1945144" y="4701153"/>
                  <a:pt x="1938121" y="4710258"/>
                </a:cubicBezTo>
                <a:cubicBezTo>
                  <a:pt x="1936795" y="4696144"/>
                  <a:pt x="1935376" y="4681733"/>
                  <a:pt x="1933867" y="4667047"/>
                </a:cubicBezTo>
                <a:cubicBezTo>
                  <a:pt x="1942101" y="4659132"/>
                  <a:pt x="1950291" y="4650943"/>
                  <a:pt x="1958365" y="4642388"/>
                </a:cubicBezTo>
                <a:cubicBezTo>
                  <a:pt x="1958617" y="4655862"/>
                  <a:pt x="1958777" y="4669060"/>
                  <a:pt x="1958868" y="4681961"/>
                </a:cubicBezTo>
                <a:close/>
                <a:moveTo>
                  <a:pt x="1914012" y="4980569"/>
                </a:moveTo>
                <a:cubicBezTo>
                  <a:pt x="1909277" y="4992281"/>
                  <a:pt x="1904313" y="5003626"/>
                  <a:pt x="1899075" y="5014698"/>
                </a:cubicBezTo>
                <a:cubicBezTo>
                  <a:pt x="1894340" y="4997565"/>
                  <a:pt x="1889445" y="4980157"/>
                  <a:pt x="1884298" y="4962337"/>
                </a:cubicBezTo>
                <a:cubicBezTo>
                  <a:pt x="1886105" y="4959661"/>
                  <a:pt x="1887935" y="4956985"/>
                  <a:pt x="1889719" y="4954240"/>
                </a:cubicBezTo>
                <a:cubicBezTo>
                  <a:pt x="1894523" y="4946897"/>
                  <a:pt x="1899212" y="4939372"/>
                  <a:pt x="1903810" y="4931708"/>
                </a:cubicBezTo>
                <a:cubicBezTo>
                  <a:pt x="1907401" y="4948361"/>
                  <a:pt x="1910786" y="4964602"/>
                  <a:pt x="1913989" y="4980569"/>
                </a:cubicBezTo>
                <a:close/>
                <a:moveTo>
                  <a:pt x="3069281" y="9308864"/>
                </a:moveTo>
                <a:cubicBezTo>
                  <a:pt x="3066857" y="9312775"/>
                  <a:pt x="3064409" y="9316664"/>
                  <a:pt x="3061916" y="9320529"/>
                </a:cubicBezTo>
                <a:cubicBezTo>
                  <a:pt x="3061847" y="9319111"/>
                  <a:pt x="3061756" y="9317693"/>
                  <a:pt x="3061687" y="9316275"/>
                </a:cubicBezTo>
                <a:cubicBezTo>
                  <a:pt x="3064249" y="9312775"/>
                  <a:pt x="3066811" y="9309252"/>
                  <a:pt x="3069327" y="9305729"/>
                </a:cubicBezTo>
                <a:cubicBezTo>
                  <a:pt x="3069327" y="9306759"/>
                  <a:pt x="3069327" y="9307811"/>
                  <a:pt x="3069304" y="9308864"/>
                </a:cubicBezTo>
                <a:close/>
                <a:moveTo>
                  <a:pt x="3068023" y="9343725"/>
                </a:moveTo>
                <a:cubicBezTo>
                  <a:pt x="3066239" y="9346858"/>
                  <a:pt x="3064455" y="9349969"/>
                  <a:pt x="3062648" y="9353081"/>
                </a:cubicBezTo>
                <a:cubicBezTo>
                  <a:pt x="3062648" y="9352440"/>
                  <a:pt x="3062648" y="9351800"/>
                  <a:pt x="3062648" y="9351159"/>
                </a:cubicBezTo>
                <a:cubicBezTo>
                  <a:pt x="3064455" y="9348483"/>
                  <a:pt x="3066262" y="9345783"/>
                  <a:pt x="3068046" y="9343084"/>
                </a:cubicBezTo>
                <a:cubicBezTo>
                  <a:pt x="3068046" y="9343313"/>
                  <a:pt x="3068046" y="9343519"/>
                  <a:pt x="3068023" y="9343748"/>
                </a:cubicBezTo>
                <a:close/>
                <a:moveTo>
                  <a:pt x="3050730" y="9405509"/>
                </a:moveTo>
                <a:cubicBezTo>
                  <a:pt x="3048717" y="9409078"/>
                  <a:pt x="3046682" y="9412669"/>
                  <a:pt x="3044623" y="9416215"/>
                </a:cubicBezTo>
                <a:cubicBezTo>
                  <a:pt x="3044623" y="9415094"/>
                  <a:pt x="3044623" y="9413974"/>
                  <a:pt x="3044646" y="9412830"/>
                </a:cubicBezTo>
                <a:cubicBezTo>
                  <a:pt x="3046727" y="9409742"/>
                  <a:pt x="3048786" y="9406676"/>
                  <a:pt x="3050822" y="9403588"/>
                </a:cubicBezTo>
                <a:cubicBezTo>
                  <a:pt x="3050799" y="9404228"/>
                  <a:pt x="3050753" y="9404868"/>
                  <a:pt x="3050730" y="9405509"/>
                </a:cubicBezTo>
                <a:close/>
                <a:moveTo>
                  <a:pt x="3033437" y="9467271"/>
                </a:moveTo>
                <a:cubicBezTo>
                  <a:pt x="3031196" y="9471274"/>
                  <a:pt x="3028908" y="9475278"/>
                  <a:pt x="3026598" y="9479235"/>
                </a:cubicBezTo>
                <a:cubicBezTo>
                  <a:pt x="3026598" y="9477657"/>
                  <a:pt x="3026621" y="9476078"/>
                  <a:pt x="3026644" y="9474477"/>
                </a:cubicBezTo>
                <a:cubicBezTo>
                  <a:pt x="3029000" y="9470977"/>
                  <a:pt x="3031310" y="9467477"/>
                  <a:pt x="3033620" y="9463954"/>
                </a:cubicBezTo>
                <a:cubicBezTo>
                  <a:pt x="3033552" y="9465052"/>
                  <a:pt x="3033506" y="9466150"/>
                  <a:pt x="3033460" y="9467271"/>
                </a:cubicBezTo>
                <a:close/>
                <a:moveTo>
                  <a:pt x="3030898" y="9501424"/>
                </a:moveTo>
                <a:cubicBezTo>
                  <a:pt x="3029228" y="9504694"/>
                  <a:pt x="3027536" y="9507966"/>
                  <a:pt x="3025820" y="9511214"/>
                </a:cubicBezTo>
                <a:cubicBezTo>
                  <a:pt x="3025843" y="9510619"/>
                  <a:pt x="3025866" y="9510024"/>
                  <a:pt x="3025889" y="9509452"/>
                </a:cubicBezTo>
                <a:cubicBezTo>
                  <a:pt x="3027604" y="9506685"/>
                  <a:pt x="3029251" y="9503893"/>
                  <a:pt x="3030944" y="9501103"/>
                </a:cubicBezTo>
                <a:lnTo>
                  <a:pt x="3030944" y="9501424"/>
                </a:lnTo>
                <a:close/>
                <a:moveTo>
                  <a:pt x="3013537" y="9563140"/>
                </a:moveTo>
                <a:cubicBezTo>
                  <a:pt x="3011615" y="9566914"/>
                  <a:pt x="3009671" y="9570642"/>
                  <a:pt x="3007704" y="9574371"/>
                </a:cubicBezTo>
                <a:cubicBezTo>
                  <a:pt x="3007749" y="9573227"/>
                  <a:pt x="3007795" y="9572061"/>
                  <a:pt x="3007841" y="9570917"/>
                </a:cubicBezTo>
                <a:cubicBezTo>
                  <a:pt x="3009831" y="9567691"/>
                  <a:pt x="3011775" y="9564443"/>
                  <a:pt x="3013720" y="9561195"/>
                </a:cubicBezTo>
                <a:cubicBezTo>
                  <a:pt x="3013651" y="9561835"/>
                  <a:pt x="3013605" y="9562476"/>
                  <a:pt x="3013537" y="9563140"/>
                </a:cubicBezTo>
                <a:close/>
                <a:moveTo>
                  <a:pt x="2996175" y="9624719"/>
                </a:moveTo>
                <a:cubicBezTo>
                  <a:pt x="2993979" y="9629041"/>
                  <a:pt x="2991783" y="9633342"/>
                  <a:pt x="2989519" y="9637597"/>
                </a:cubicBezTo>
                <a:cubicBezTo>
                  <a:pt x="2989610" y="9635859"/>
                  <a:pt x="2989679" y="9634097"/>
                  <a:pt x="2989747" y="9632358"/>
                </a:cubicBezTo>
                <a:cubicBezTo>
                  <a:pt x="2992012" y="9628652"/>
                  <a:pt x="2994253" y="9624948"/>
                  <a:pt x="2996472" y="9621218"/>
                </a:cubicBezTo>
                <a:cubicBezTo>
                  <a:pt x="2996358" y="9622385"/>
                  <a:pt x="2996266" y="9623551"/>
                  <a:pt x="2996152" y="9624719"/>
                </a:cubicBezTo>
                <a:close/>
                <a:moveTo>
                  <a:pt x="2900766" y="9885674"/>
                </a:moveTo>
                <a:cubicBezTo>
                  <a:pt x="2900766" y="9885445"/>
                  <a:pt x="2900766" y="9885216"/>
                  <a:pt x="2900766" y="9885011"/>
                </a:cubicBezTo>
                <a:cubicBezTo>
                  <a:pt x="2900766" y="9879932"/>
                  <a:pt x="2900698" y="9874854"/>
                  <a:pt x="2900583" y="9869821"/>
                </a:cubicBezTo>
                <a:cubicBezTo>
                  <a:pt x="2905318" y="9863073"/>
                  <a:pt x="2909961" y="9856280"/>
                  <a:pt x="2914536" y="9849417"/>
                </a:cubicBezTo>
                <a:cubicBezTo>
                  <a:pt x="2914422" y="9854267"/>
                  <a:pt x="2914285" y="9859070"/>
                  <a:pt x="2914125" y="9863874"/>
                </a:cubicBezTo>
                <a:cubicBezTo>
                  <a:pt x="2909779" y="9871217"/>
                  <a:pt x="2905318" y="9878468"/>
                  <a:pt x="2900766" y="9885696"/>
                </a:cubicBezTo>
                <a:close/>
                <a:moveTo>
                  <a:pt x="2913187" y="9884553"/>
                </a:moveTo>
                <a:cubicBezTo>
                  <a:pt x="2912935" y="9889014"/>
                  <a:pt x="2912638" y="9893428"/>
                  <a:pt x="2912341" y="9897843"/>
                </a:cubicBezTo>
                <a:cubicBezTo>
                  <a:pt x="2908383" y="9905094"/>
                  <a:pt x="2904357" y="9912277"/>
                  <a:pt x="2900217" y="9919414"/>
                </a:cubicBezTo>
                <a:cubicBezTo>
                  <a:pt x="2900377" y="9914404"/>
                  <a:pt x="2900537" y="9909394"/>
                  <a:pt x="2900606" y="9904339"/>
                </a:cubicBezTo>
                <a:cubicBezTo>
                  <a:pt x="2904883" y="9897797"/>
                  <a:pt x="2909069" y="9891186"/>
                  <a:pt x="2913187" y="9884530"/>
                </a:cubicBezTo>
                <a:close/>
                <a:moveTo>
                  <a:pt x="2004731" y="4375737"/>
                </a:moveTo>
                <a:cubicBezTo>
                  <a:pt x="2016741" y="4370018"/>
                  <a:pt x="2028750" y="4363979"/>
                  <a:pt x="2040759" y="4357597"/>
                </a:cubicBezTo>
                <a:cubicBezTo>
                  <a:pt x="2039615" y="4369286"/>
                  <a:pt x="2038471" y="4380815"/>
                  <a:pt x="2037282" y="4392115"/>
                </a:cubicBezTo>
                <a:cubicBezTo>
                  <a:pt x="2026233" y="4399664"/>
                  <a:pt x="2015162" y="4406847"/>
                  <a:pt x="2004091" y="4413663"/>
                </a:cubicBezTo>
                <a:cubicBezTo>
                  <a:pt x="2004343" y="4401242"/>
                  <a:pt x="2004571" y="4388615"/>
                  <a:pt x="2004754" y="4375760"/>
                </a:cubicBezTo>
                <a:close/>
                <a:moveTo>
                  <a:pt x="1995170" y="4419016"/>
                </a:moveTo>
                <a:cubicBezTo>
                  <a:pt x="1991327" y="4421304"/>
                  <a:pt x="1987507" y="4423591"/>
                  <a:pt x="1983664" y="4425787"/>
                </a:cubicBezTo>
                <a:cubicBezTo>
                  <a:pt x="1975224" y="4430659"/>
                  <a:pt x="1966783" y="4435326"/>
                  <a:pt x="1958319" y="4439832"/>
                </a:cubicBezTo>
                <a:cubicBezTo>
                  <a:pt x="1957542" y="4425879"/>
                  <a:pt x="1956718" y="4411673"/>
                  <a:pt x="1955849" y="4397239"/>
                </a:cubicBezTo>
                <a:cubicBezTo>
                  <a:pt x="1969185" y="4391795"/>
                  <a:pt x="1982543" y="4386031"/>
                  <a:pt x="1995902" y="4379832"/>
                </a:cubicBezTo>
                <a:cubicBezTo>
                  <a:pt x="1995696" y="4393122"/>
                  <a:pt x="1995467" y="4406160"/>
                  <a:pt x="1995170" y="4418993"/>
                </a:cubicBezTo>
                <a:close/>
                <a:moveTo>
                  <a:pt x="3033231" y="9362711"/>
                </a:moveTo>
                <a:cubicBezTo>
                  <a:pt x="3028908" y="9368681"/>
                  <a:pt x="3024494" y="9374605"/>
                  <a:pt x="3020033" y="9380485"/>
                </a:cubicBezTo>
                <a:cubicBezTo>
                  <a:pt x="3019553" y="9377374"/>
                  <a:pt x="3019049" y="9374262"/>
                  <a:pt x="3018523" y="9371152"/>
                </a:cubicBezTo>
                <a:cubicBezTo>
                  <a:pt x="3023212" y="9365570"/>
                  <a:pt x="3027856" y="9359943"/>
                  <a:pt x="3032431" y="9354270"/>
                </a:cubicBezTo>
                <a:cubicBezTo>
                  <a:pt x="3032705" y="9357084"/>
                  <a:pt x="3033003" y="9359874"/>
                  <a:pt x="3033231" y="9362711"/>
                </a:cubicBezTo>
                <a:close/>
                <a:moveTo>
                  <a:pt x="3016236" y="9424495"/>
                </a:moveTo>
                <a:cubicBezTo>
                  <a:pt x="3011775" y="9430718"/>
                  <a:pt x="3007223" y="9436871"/>
                  <a:pt x="3002626" y="9442978"/>
                </a:cubicBezTo>
                <a:cubicBezTo>
                  <a:pt x="3002122" y="9439525"/>
                  <a:pt x="3001596" y="9436093"/>
                  <a:pt x="3001024" y="9432662"/>
                </a:cubicBezTo>
                <a:cubicBezTo>
                  <a:pt x="3005897" y="9426828"/>
                  <a:pt x="3010677" y="9420972"/>
                  <a:pt x="3015412" y="9415048"/>
                </a:cubicBezTo>
                <a:cubicBezTo>
                  <a:pt x="3015710" y="9418182"/>
                  <a:pt x="3015984" y="9421339"/>
                  <a:pt x="3016236" y="9424473"/>
                </a:cubicBezTo>
                <a:close/>
                <a:moveTo>
                  <a:pt x="3000658" y="9521119"/>
                </a:moveTo>
                <a:cubicBezTo>
                  <a:pt x="2996747" y="9527043"/>
                  <a:pt x="2992812" y="9532945"/>
                  <a:pt x="2988764" y="9538777"/>
                </a:cubicBezTo>
                <a:cubicBezTo>
                  <a:pt x="2988489" y="9535255"/>
                  <a:pt x="2988169" y="9531755"/>
                  <a:pt x="2987826" y="9528256"/>
                </a:cubicBezTo>
                <a:cubicBezTo>
                  <a:pt x="2992126" y="9522697"/>
                  <a:pt x="2996358" y="9517116"/>
                  <a:pt x="3000521" y="9511488"/>
                </a:cubicBezTo>
                <a:cubicBezTo>
                  <a:pt x="3000613" y="9514691"/>
                  <a:pt x="3000613" y="9517893"/>
                  <a:pt x="3000658" y="9521119"/>
                </a:cubicBezTo>
                <a:close/>
                <a:moveTo>
                  <a:pt x="2983503" y="9582903"/>
                </a:moveTo>
                <a:cubicBezTo>
                  <a:pt x="2979431" y="9589125"/>
                  <a:pt x="2975291" y="9595278"/>
                  <a:pt x="2971059" y="9601409"/>
                </a:cubicBezTo>
                <a:cubicBezTo>
                  <a:pt x="2970785" y="9597520"/>
                  <a:pt x="2970441" y="9593654"/>
                  <a:pt x="2970075" y="9589789"/>
                </a:cubicBezTo>
                <a:cubicBezTo>
                  <a:pt x="2974559" y="9583955"/>
                  <a:pt x="2978974" y="9578077"/>
                  <a:pt x="2983343" y="9572152"/>
                </a:cubicBezTo>
                <a:cubicBezTo>
                  <a:pt x="2983434" y="9575721"/>
                  <a:pt x="2983457" y="9579312"/>
                  <a:pt x="2983480" y="9582903"/>
                </a:cubicBezTo>
                <a:close/>
                <a:moveTo>
                  <a:pt x="2910396" y="9721959"/>
                </a:moveTo>
                <a:cubicBezTo>
                  <a:pt x="2909504" y="9716629"/>
                  <a:pt x="2908566" y="9711346"/>
                  <a:pt x="2907560" y="9706061"/>
                </a:cubicBezTo>
                <a:cubicBezTo>
                  <a:pt x="2914010" y="9698649"/>
                  <a:pt x="2920392" y="9691193"/>
                  <a:pt x="2926614" y="9683667"/>
                </a:cubicBezTo>
                <a:cubicBezTo>
                  <a:pt x="2927278" y="9688653"/>
                  <a:pt x="2927872" y="9693640"/>
                  <a:pt x="2928421" y="9698673"/>
                </a:cubicBezTo>
                <a:cubicBezTo>
                  <a:pt x="2922519" y="9706518"/>
                  <a:pt x="2916526" y="9714273"/>
                  <a:pt x="2910396" y="9721959"/>
                </a:cubicBezTo>
                <a:close/>
                <a:moveTo>
                  <a:pt x="2930228" y="9718368"/>
                </a:moveTo>
                <a:cubicBezTo>
                  <a:pt x="2930594" y="9723240"/>
                  <a:pt x="2930914" y="9728135"/>
                  <a:pt x="2931166" y="9733053"/>
                </a:cubicBezTo>
                <a:cubicBezTo>
                  <a:pt x="2925882" y="9740625"/>
                  <a:pt x="2920507" y="9748127"/>
                  <a:pt x="2915017" y="9755562"/>
                </a:cubicBezTo>
                <a:cubicBezTo>
                  <a:pt x="2914445" y="9750347"/>
                  <a:pt x="2913805" y="9745176"/>
                  <a:pt x="2913118" y="9740007"/>
                </a:cubicBezTo>
                <a:cubicBezTo>
                  <a:pt x="2918928" y="9732870"/>
                  <a:pt x="2924624" y="9725642"/>
                  <a:pt x="2930228" y="9718368"/>
                </a:cubicBezTo>
                <a:close/>
                <a:moveTo>
                  <a:pt x="488710" y="7111971"/>
                </a:moveTo>
                <a:cubicBezTo>
                  <a:pt x="496190" y="7132650"/>
                  <a:pt x="504242" y="7153786"/>
                  <a:pt x="512911" y="7175357"/>
                </a:cubicBezTo>
                <a:cubicBezTo>
                  <a:pt x="622571" y="7448139"/>
                  <a:pt x="834388" y="7671488"/>
                  <a:pt x="1090054" y="7867387"/>
                </a:cubicBezTo>
                <a:cubicBezTo>
                  <a:pt x="1473589" y="8161214"/>
                  <a:pt x="1956146" y="8393438"/>
                  <a:pt x="2342540" y="8636643"/>
                </a:cubicBezTo>
                <a:cubicBezTo>
                  <a:pt x="2535737" y="8758222"/>
                  <a:pt x="2704847" y="8882546"/>
                  <a:pt x="2825395" y="9018308"/>
                </a:cubicBezTo>
                <a:cubicBezTo>
                  <a:pt x="2885692" y="9086177"/>
                  <a:pt x="2933820" y="9156907"/>
                  <a:pt x="2966873" y="9231501"/>
                </a:cubicBezTo>
                <a:cubicBezTo>
                  <a:pt x="2984761" y="9271875"/>
                  <a:pt x="2998188" y="9313393"/>
                  <a:pt x="3006789" y="9356260"/>
                </a:cubicBezTo>
                <a:cubicBezTo>
                  <a:pt x="3000979" y="9363191"/>
                  <a:pt x="2995054" y="9370076"/>
                  <a:pt x="2989061" y="9376893"/>
                </a:cubicBezTo>
                <a:cubicBezTo>
                  <a:pt x="2973301" y="9317556"/>
                  <a:pt x="2948436" y="9261032"/>
                  <a:pt x="2915703" y="9206888"/>
                </a:cubicBezTo>
                <a:cubicBezTo>
                  <a:pt x="2811762" y="9034915"/>
                  <a:pt x="2629133" y="8886641"/>
                  <a:pt x="2408190" y="8745550"/>
                </a:cubicBezTo>
                <a:cubicBezTo>
                  <a:pt x="2076786" y="8533981"/>
                  <a:pt x="1658940" y="8338722"/>
                  <a:pt x="1290617" y="8106657"/>
                </a:cubicBezTo>
                <a:cubicBezTo>
                  <a:pt x="1106455" y="7990637"/>
                  <a:pt x="934715" y="7865443"/>
                  <a:pt x="792367" y="7724534"/>
                </a:cubicBezTo>
                <a:cubicBezTo>
                  <a:pt x="650020" y="7583626"/>
                  <a:pt x="537090" y="7427048"/>
                  <a:pt x="470388" y="7248259"/>
                </a:cubicBezTo>
                <a:cubicBezTo>
                  <a:pt x="455680" y="7208869"/>
                  <a:pt x="443030" y="7171102"/>
                  <a:pt x="432325" y="7134846"/>
                </a:cubicBezTo>
                <a:cubicBezTo>
                  <a:pt x="450739" y="7126885"/>
                  <a:pt x="469542" y="7119268"/>
                  <a:pt x="488710" y="7111926"/>
                </a:cubicBezTo>
                <a:close/>
                <a:moveTo>
                  <a:pt x="432096" y="7134114"/>
                </a:moveTo>
                <a:cubicBezTo>
                  <a:pt x="425920" y="7113183"/>
                  <a:pt x="420407" y="7092756"/>
                  <a:pt x="415512" y="7072787"/>
                </a:cubicBezTo>
                <a:cubicBezTo>
                  <a:pt x="432279" y="7064163"/>
                  <a:pt x="449435" y="7055859"/>
                  <a:pt x="466980" y="7047830"/>
                </a:cubicBezTo>
                <a:cubicBezTo>
                  <a:pt x="473499" y="7068509"/>
                  <a:pt x="480636" y="7089600"/>
                  <a:pt x="488436" y="7111216"/>
                </a:cubicBezTo>
                <a:cubicBezTo>
                  <a:pt x="469290" y="7118536"/>
                  <a:pt x="450510" y="7126176"/>
                  <a:pt x="432119" y="7134114"/>
                </a:cubicBezTo>
                <a:close/>
                <a:moveTo>
                  <a:pt x="463068" y="7251782"/>
                </a:moveTo>
                <a:cubicBezTo>
                  <a:pt x="565682" y="7526690"/>
                  <a:pt x="776035" y="7748599"/>
                  <a:pt x="1033417" y="7941479"/>
                </a:cubicBezTo>
                <a:cubicBezTo>
                  <a:pt x="1419537" y="8230776"/>
                  <a:pt x="1911930" y="8454971"/>
                  <a:pt x="2307519" y="8693441"/>
                </a:cubicBezTo>
                <a:cubicBezTo>
                  <a:pt x="2505314" y="8812641"/>
                  <a:pt x="2678862" y="8935433"/>
                  <a:pt x="2802726" y="9071355"/>
                </a:cubicBezTo>
                <a:cubicBezTo>
                  <a:pt x="2864670" y="9139316"/>
                  <a:pt x="2914171" y="9210525"/>
                  <a:pt x="2948185" y="9286172"/>
                </a:cubicBezTo>
                <a:cubicBezTo>
                  <a:pt x="2962504" y="9318013"/>
                  <a:pt x="2974033" y="9350633"/>
                  <a:pt x="2982633" y="9384145"/>
                </a:cubicBezTo>
                <a:cubicBezTo>
                  <a:pt x="2976046" y="9391510"/>
                  <a:pt x="2969344" y="9398784"/>
                  <a:pt x="2962527" y="9406036"/>
                </a:cubicBezTo>
                <a:cubicBezTo>
                  <a:pt x="2946423" y="9355642"/>
                  <a:pt x="2923709" y="9307445"/>
                  <a:pt x="2895231" y="9261147"/>
                </a:cubicBezTo>
                <a:cubicBezTo>
                  <a:pt x="2788544" y="9087710"/>
                  <a:pt x="2601181" y="8940580"/>
                  <a:pt x="2375022" y="8801913"/>
                </a:cubicBezTo>
                <a:cubicBezTo>
                  <a:pt x="2035795" y="8593981"/>
                  <a:pt x="1609119" y="8405310"/>
                  <a:pt x="1236176" y="8178187"/>
                </a:cubicBezTo>
                <a:cubicBezTo>
                  <a:pt x="1049704" y="8064660"/>
                  <a:pt x="876682" y="7941525"/>
                  <a:pt x="734770" y="7801714"/>
                </a:cubicBezTo>
                <a:cubicBezTo>
                  <a:pt x="592857" y="7661903"/>
                  <a:pt x="482077" y="7505463"/>
                  <a:pt x="419858" y="7325278"/>
                </a:cubicBezTo>
                <a:cubicBezTo>
                  <a:pt x="399912" y="7267542"/>
                  <a:pt x="384380" y="7213421"/>
                  <a:pt x="372852" y="7162501"/>
                </a:cubicBezTo>
                <a:cubicBezTo>
                  <a:pt x="389802" y="7154015"/>
                  <a:pt x="407140" y="7145894"/>
                  <a:pt x="424868" y="7138094"/>
                </a:cubicBezTo>
                <a:cubicBezTo>
                  <a:pt x="435642" y="7174465"/>
                  <a:pt x="448314" y="7212323"/>
                  <a:pt x="463022" y="7251759"/>
                </a:cubicBezTo>
                <a:close/>
                <a:moveTo>
                  <a:pt x="2972088" y="9439204"/>
                </a:moveTo>
                <a:cubicBezTo>
                  <a:pt x="2971013" y="9435018"/>
                  <a:pt x="2969892" y="9430831"/>
                  <a:pt x="2968726" y="9426669"/>
                </a:cubicBezTo>
                <a:cubicBezTo>
                  <a:pt x="2975176" y="9419898"/>
                  <a:pt x="2981558" y="9413058"/>
                  <a:pt x="2987826" y="9406173"/>
                </a:cubicBezTo>
                <a:cubicBezTo>
                  <a:pt x="2988672" y="9410084"/>
                  <a:pt x="2989496" y="9413996"/>
                  <a:pt x="2990250" y="9417931"/>
                </a:cubicBezTo>
                <a:cubicBezTo>
                  <a:pt x="2984280" y="9425090"/>
                  <a:pt x="2978241" y="9432182"/>
                  <a:pt x="2972065" y="9439226"/>
                </a:cubicBezTo>
                <a:close/>
                <a:moveTo>
                  <a:pt x="2966324" y="9445746"/>
                </a:moveTo>
                <a:cubicBezTo>
                  <a:pt x="2959599" y="9453318"/>
                  <a:pt x="2952737" y="9460821"/>
                  <a:pt x="2945783" y="9468255"/>
                </a:cubicBezTo>
                <a:cubicBezTo>
                  <a:pt x="2944365" y="9463680"/>
                  <a:pt x="2942878" y="9459128"/>
                  <a:pt x="2941368" y="9454576"/>
                </a:cubicBezTo>
                <a:cubicBezTo>
                  <a:pt x="2948642" y="9447348"/>
                  <a:pt x="2955825" y="9440073"/>
                  <a:pt x="2962916" y="9432730"/>
                </a:cubicBezTo>
                <a:cubicBezTo>
                  <a:pt x="2964105" y="9437054"/>
                  <a:pt x="2965249" y="9441378"/>
                  <a:pt x="2966324" y="9445723"/>
                </a:cubicBezTo>
                <a:close/>
                <a:moveTo>
                  <a:pt x="2971128" y="9466974"/>
                </a:moveTo>
                <a:cubicBezTo>
                  <a:pt x="2972020" y="9471183"/>
                  <a:pt x="2972866" y="9475415"/>
                  <a:pt x="2973644" y="9479647"/>
                </a:cubicBezTo>
                <a:cubicBezTo>
                  <a:pt x="2967559" y="9487012"/>
                  <a:pt x="2961383" y="9494309"/>
                  <a:pt x="2955070" y="9501538"/>
                </a:cubicBezTo>
                <a:cubicBezTo>
                  <a:pt x="2953949" y="9497054"/>
                  <a:pt x="2952782" y="9492593"/>
                  <a:pt x="2951570" y="9488133"/>
                </a:cubicBezTo>
                <a:cubicBezTo>
                  <a:pt x="2958181" y="9481156"/>
                  <a:pt x="2964700" y="9474088"/>
                  <a:pt x="2971128" y="9466974"/>
                </a:cubicBezTo>
                <a:close/>
                <a:moveTo>
                  <a:pt x="2949900" y="9507416"/>
                </a:moveTo>
                <a:cubicBezTo>
                  <a:pt x="2943061" y="9515171"/>
                  <a:pt x="2936084" y="9522880"/>
                  <a:pt x="2929016" y="9530498"/>
                </a:cubicBezTo>
                <a:cubicBezTo>
                  <a:pt x="2927552" y="9525648"/>
                  <a:pt x="2926019" y="9520822"/>
                  <a:pt x="2924441" y="9516018"/>
                </a:cubicBezTo>
                <a:cubicBezTo>
                  <a:pt x="2931852" y="9508606"/>
                  <a:pt x="2939172" y="9501103"/>
                  <a:pt x="2946400" y="9493554"/>
                </a:cubicBezTo>
                <a:cubicBezTo>
                  <a:pt x="2947636" y="9498152"/>
                  <a:pt x="2948802" y="9502773"/>
                  <a:pt x="2949923" y="9507416"/>
                </a:cubicBezTo>
                <a:close/>
                <a:moveTo>
                  <a:pt x="2977304" y="9501538"/>
                </a:moveTo>
                <a:cubicBezTo>
                  <a:pt x="2977899" y="9505587"/>
                  <a:pt x="2978447" y="9509635"/>
                  <a:pt x="2978951" y="9513707"/>
                </a:cubicBezTo>
                <a:cubicBezTo>
                  <a:pt x="2977738" y="9515285"/>
                  <a:pt x="2976572" y="9516864"/>
                  <a:pt x="2975337" y="9518419"/>
                </a:cubicBezTo>
                <a:cubicBezTo>
                  <a:pt x="2971082" y="9523909"/>
                  <a:pt x="2966736" y="9529354"/>
                  <a:pt x="2962367" y="9534774"/>
                </a:cubicBezTo>
                <a:cubicBezTo>
                  <a:pt x="2961543" y="9530428"/>
                  <a:pt x="2960674" y="9526128"/>
                  <a:pt x="2959759" y="9521804"/>
                </a:cubicBezTo>
                <a:cubicBezTo>
                  <a:pt x="2965706" y="9515103"/>
                  <a:pt x="2971539" y="9508332"/>
                  <a:pt x="2977304" y="9501514"/>
                </a:cubicBezTo>
                <a:close/>
                <a:moveTo>
                  <a:pt x="2954452" y="9527752"/>
                </a:moveTo>
                <a:cubicBezTo>
                  <a:pt x="2955367" y="9532259"/>
                  <a:pt x="2956236" y="9536788"/>
                  <a:pt x="2957037" y="9541340"/>
                </a:cubicBezTo>
                <a:cubicBezTo>
                  <a:pt x="2950815" y="9548911"/>
                  <a:pt x="2944502" y="9556391"/>
                  <a:pt x="2938051" y="9563848"/>
                </a:cubicBezTo>
                <a:cubicBezTo>
                  <a:pt x="2936908" y="9559068"/>
                  <a:pt x="2935695" y="9554287"/>
                  <a:pt x="2934437" y="9549551"/>
                </a:cubicBezTo>
                <a:cubicBezTo>
                  <a:pt x="2941208" y="9542346"/>
                  <a:pt x="2947864" y="9535095"/>
                  <a:pt x="2954429" y="9527776"/>
                </a:cubicBezTo>
                <a:close/>
                <a:moveTo>
                  <a:pt x="2960422" y="9562247"/>
                </a:moveTo>
                <a:cubicBezTo>
                  <a:pt x="2961040" y="9566617"/>
                  <a:pt x="2961589" y="9571009"/>
                  <a:pt x="2962115" y="9575423"/>
                </a:cubicBezTo>
                <a:cubicBezTo>
                  <a:pt x="2961589" y="9576110"/>
                  <a:pt x="2961086" y="9576795"/>
                  <a:pt x="2960560" y="9577482"/>
                </a:cubicBezTo>
                <a:cubicBezTo>
                  <a:pt x="2955482" y="9584116"/>
                  <a:pt x="2950312" y="9590681"/>
                  <a:pt x="2945051" y="9597200"/>
                </a:cubicBezTo>
                <a:cubicBezTo>
                  <a:pt x="2944204" y="9592533"/>
                  <a:pt x="2943335" y="9587890"/>
                  <a:pt x="2942375" y="9583269"/>
                </a:cubicBezTo>
                <a:cubicBezTo>
                  <a:pt x="2948482" y="9576315"/>
                  <a:pt x="2954475" y="9569315"/>
                  <a:pt x="2960400" y="9562247"/>
                </a:cubicBezTo>
                <a:close/>
                <a:moveTo>
                  <a:pt x="2933545" y="9569018"/>
                </a:moveTo>
                <a:cubicBezTo>
                  <a:pt x="2926545" y="9577001"/>
                  <a:pt x="2919454" y="9584917"/>
                  <a:pt x="2912203" y="9592740"/>
                </a:cubicBezTo>
                <a:cubicBezTo>
                  <a:pt x="2910694" y="9587593"/>
                  <a:pt x="2909115" y="9582492"/>
                  <a:pt x="2907468" y="9577391"/>
                </a:cubicBezTo>
                <a:cubicBezTo>
                  <a:pt x="2915040" y="9569773"/>
                  <a:pt x="2922519" y="9562064"/>
                  <a:pt x="2929885" y="9554309"/>
                </a:cubicBezTo>
                <a:cubicBezTo>
                  <a:pt x="2931166" y="9559183"/>
                  <a:pt x="2932378" y="9564077"/>
                  <a:pt x="2933522" y="9569018"/>
                </a:cubicBezTo>
                <a:close/>
                <a:moveTo>
                  <a:pt x="2937754" y="9588462"/>
                </a:moveTo>
                <a:cubicBezTo>
                  <a:pt x="2938715" y="9593266"/>
                  <a:pt x="2939584" y="9598092"/>
                  <a:pt x="2940430" y="9602918"/>
                </a:cubicBezTo>
                <a:cubicBezTo>
                  <a:pt x="2934071" y="9610719"/>
                  <a:pt x="2927575" y="9618450"/>
                  <a:pt x="2920987" y="9626114"/>
                </a:cubicBezTo>
                <a:cubicBezTo>
                  <a:pt x="2919798" y="9621035"/>
                  <a:pt x="2918562" y="9615980"/>
                  <a:pt x="2917259" y="9610948"/>
                </a:cubicBezTo>
                <a:cubicBezTo>
                  <a:pt x="2924212" y="9603514"/>
                  <a:pt x="2931029" y="9596010"/>
                  <a:pt x="2937754" y="9588438"/>
                </a:cubicBezTo>
                <a:close/>
                <a:moveTo>
                  <a:pt x="2945303" y="9637071"/>
                </a:moveTo>
                <a:cubicBezTo>
                  <a:pt x="2939561" y="9644642"/>
                  <a:pt x="2933705" y="9652168"/>
                  <a:pt x="2927758" y="9659603"/>
                </a:cubicBezTo>
                <a:cubicBezTo>
                  <a:pt x="2926889" y="9654615"/>
                  <a:pt x="2925951" y="9649652"/>
                  <a:pt x="2924990" y="9644711"/>
                </a:cubicBezTo>
                <a:cubicBezTo>
                  <a:pt x="2931281" y="9637529"/>
                  <a:pt x="2937479" y="9630300"/>
                  <a:pt x="2943564" y="9622979"/>
                </a:cubicBezTo>
                <a:cubicBezTo>
                  <a:pt x="2944204" y="9627646"/>
                  <a:pt x="2944799" y="9632358"/>
                  <a:pt x="2945325" y="9637071"/>
                </a:cubicBezTo>
                <a:close/>
                <a:moveTo>
                  <a:pt x="2917121" y="9630620"/>
                </a:moveTo>
                <a:cubicBezTo>
                  <a:pt x="2910007" y="9638809"/>
                  <a:pt x="2902733" y="9646906"/>
                  <a:pt x="2895368" y="9654936"/>
                </a:cubicBezTo>
                <a:cubicBezTo>
                  <a:pt x="2893835" y="9649514"/>
                  <a:pt x="2892211" y="9644116"/>
                  <a:pt x="2890518" y="9638763"/>
                </a:cubicBezTo>
                <a:cubicBezTo>
                  <a:pt x="2898250" y="9630940"/>
                  <a:pt x="2905890" y="9623049"/>
                  <a:pt x="2913393" y="9615088"/>
                </a:cubicBezTo>
                <a:cubicBezTo>
                  <a:pt x="2914697" y="9620235"/>
                  <a:pt x="2915955" y="9625404"/>
                  <a:pt x="2917121" y="9630620"/>
                </a:cubicBezTo>
                <a:close/>
                <a:moveTo>
                  <a:pt x="2921010" y="9649194"/>
                </a:moveTo>
                <a:cubicBezTo>
                  <a:pt x="2921993" y="9654273"/>
                  <a:pt x="2922908" y="9659396"/>
                  <a:pt x="2923778" y="9664543"/>
                </a:cubicBezTo>
                <a:cubicBezTo>
                  <a:pt x="2917259" y="9672572"/>
                  <a:pt x="2910648" y="9680533"/>
                  <a:pt x="2903877" y="9688425"/>
                </a:cubicBezTo>
                <a:cubicBezTo>
                  <a:pt x="2902665" y="9683049"/>
                  <a:pt x="2901407" y="9677696"/>
                  <a:pt x="2900057" y="9672367"/>
                </a:cubicBezTo>
                <a:cubicBezTo>
                  <a:pt x="2900309" y="9672092"/>
                  <a:pt x="2900560" y="9671841"/>
                  <a:pt x="2900789" y="9671588"/>
                </a:cubicBezTo>
                <a:cubicBezTo>
                  <a:pt x="2907651" y="9664200"/>
                  <a:pt x="2914353" y="9656720"/>
                  <a:pt x="2921010" y="9649194"/>
                </a:cubicBezTo>
                <a:close/>
                <a:moveTo>
                  <a:pt x="2930709" y="9678612"/>
                </a:moveTo>
                <a:cubicBezTo>
                  <a:pt x="2936336" y="9671749"/>
                  <a:pt x="2941849" y="9664795"/>
                  <a:pt x="2947293" y="9657818"/>
                </a:cubicBezTo>
                <a:cubicBezTo>
                  <a:pt x="2947658" y="9662347"/>
                  <a:pt x="2947956" y="9666876"/>
                  <a:pt x="2948207" y="9671451"/>
                </a:cubicBezTo>
                <a:cubicBezTo>
                  <a:pt x="2943106" y="9678726"/>
                  <a:pt x="2937891" y="9685954"/>
                  <a:pt x="2932584" y="9693090"/>
                </a:cubicBezTo>
                <a:cubicBezTo>
                  <a:pt x="2932012" y="9688242"/>
                  <a:pt x="2931395" y="9683414"/>
                  <a:pt x="2930709" y="9678612"/>
                </a:cubicBezTo>
                <a:close/>
                <a:moveTo>
                  <a:pt x="2952325" y="9651344"/>
                </a:moveTo>
                <a:cubicBezTo>
                  <a:pt x="2957014" y="9645214"/>
                  <a:pt x="2961635" y="9639015"/>
                  <a:pt x="2966187" y="9632771"/>
                </a:cubicBezTo>
                <a:cubicBezTo>
                  <a:pt x="2966278" y="9636704"/>
                  <a:pt x="2966324" y="9640662"/>
                  <a:pt x="2966347" y="9644642"/>
                </a:cubicBezTo>
                <a:cubicBezTo>
                  <a:pt x="2962092" y="9651184"/>
                  <a:pt x="2957723" y="9657635"/>
                  <a:pt x="2953309" y="9664062"/>
                </a:cubicBezTo>
                <a:cubicBezTo>
                  <a:pt x="2953034" y="9659808"/>
                  <a:pt x="2952691" y="9655576"/>
                  <a:pt x="2952325" y="9651344"/>
                </a:cubicBezTo>
                <a:close/>
                <a:moveTo>
                  <a:pt x="2948322" y="9617147"/>
                </a:moveTo>
                <a:cubicBezTo>
                  <a:pt x="2953743" y="9610559"/>
                  <a:pt x="2959096" y="9603902"/>
                  <a:pt x="2964334" y="9597200"/>
                </a:cubicBezTo>
                <a:cubicBezTo>
                  <a:pt x="2964677" y="9601386"/>
                  <a:pt x="2964952" y="9605594"/>
                  <a:pt x="2965203" y="9609804"/>
                </a:cubicBezTo>
                <a:cubicBezTo>
                  <a:pt x="2960262" y="9616804"/>
                  <a:pt x="2955230" y="9623712"/>
                  <a:pt x="2950106" y="9630597"/>
                </a:cubicBezTo>
                <a:cubicBezTo>
                  <a:pt x="2949557" y="9626091"/>
                  <a:pt x="2948962" y="9621607"/>
                  <a:pt x="2948299" y="9617147"/>
                </a:cubicBezTo>
                <a:close/>
                <a:moveTo>
                  <a:pt x="2965912" y="9555682"/>
                </a:moveTo>
                <a:cubicBezTo>
                  <a:pt x="2971150" y="9549346"/>
                  <a:pt x="2976320" y="9542987"/>
                  <a:pt x="2981375" y="9536559"/>
                </a:cubicBezTo>
                <a:cubicBezTo>
                  <a:pt x="2981695" y="9540379"/>
                  <a:pt x="2981970" y="9544222"/>
                  <a:pt x="2982222" y="9548088"/>
                </a:cubicBezTo>
                <a:cubicBezTo>
                  <a:pt x="2977464" y="9554813"/>
                  <a:pt x="2972614" y="9561470"/>
                  <a:pt x="2967673" y="9568080"/>
                </a:cubicBezTo>
                <a:cubicBezTo>
                  <a:pt x="2967125" y="9563940"/>
                  <a:pt x="2966530" y="9559800"/>
                  <a:pt x="2965912" y="9555682"/>
                </a:cubicBezTo>
                <a:close/>
                <a:moveTo>
                  <a:pt x="2983457" y="9494217"/>
                </a:moveTo>
                <a:cubicBezTo>
                  <a:pt x="2983869" y="9493737"/>
                  <a:pt x="2984257" y="9493257"/>
                  <a:pt x="2984669" y="9492776"/>
                </a:cubicBezTo>
                <a:cubicBezTo>
                  <a:pt x="2989313" y="9487173"/>
                  <a:pt x="2993865" y="9481522"/>
                  <a:pt x="2998394" y="9475849"/>
                </a:cubicBezTo>
                <a:cubicBezTo>
                  <a:pt x="2998714" y="9479326"/>
                  <a:pt x="2998966" y="9482826"/>
                  <a:pt x="2999217" y="9486326"/>
                </a:cubicBezTo>
                <a:cubicBezTo>
                  <a:pt x="2994597" y="9492800"/>
                  <a:pt x="2989908" y="9499227"/>
                  <a:pt x="2985127" y="9505609"/>
                </a:cubicBezTo>
                <a:cubicBezTo>
                  <a:pt x="2984601" y="9501812"/>
                  <a:pt x="2984052" y="9498015"/>
                  <a:pt x="2983457" y="9494241"/>
                </a:cubicBezTo>
                <a:close/>
                <a:moveTo>
                  <a:pt x="2977121" y="9460340"/>
                </a:moveTo>
                <a:cubicBezTo>
                  <a:pt x="2982885" y="9453867"/>
                  <a:pt x="2988558" y="9447324"/>
                  <a:pt x="2994162" y="9440760"/>
                </a:cubicBezTo>
                <a:cubicBezTo>
                  <a:pt x="2994734" y="9444488"/>
                  <a:pt x="2995283" y="9448216"/>
                  <a:pt x="2995763" y="9451968"/>
                </a:cubicBezTo>
                <a:cubicBezTo>
                  <a:pt x="2993842" y="9454461"/>
                  <a:pt x="2991943" y="9456932"/>
                  <a:pt x="2989999" y="9459403"/>
                </a:cubicBezTo>
                <a:cubicBezTo>
                  <a:pt x="2986568" y="9463749"/>
                  <a:pt x="2983091" y="9468072"/>
                  <a:pt x="2979591" y="9472395"/>
                </a:cubicBezTo>
                <a:cubicBezTo>
                  <a:pt x="2978791" y="9468369"/>
                  <a:pt x="2977967" y="9464343"/>
                  <a:pt x="2977098" y="9460340"/>
                </a:cubicBezTo>
                <a:close/>
                <a:moveTo>
                  <a:pt x="2994460" y="9398853"/>
                </a:moveTo>
                <a:cubicBezTo>
                  <a:pt x="3000064" y="9392608"/>
                  <a:pt x="3005599" y="9386317"/>
                  <a:pt x="3011043" y="9379959"/>
                </a:cubicBezTo>
                <a:cubicBezTo>
                  <a:pt x="3011570" y="9383366"/>
                  <a:pt x="3012096" y="9386775"/>
                  <a:pt x="3012576" y="9390206"/>
                </a:cubicBezTo>
                <a:cubicBezTo>
                  <a:pt x="3009923" y="9393614"/>
                  <a:pt x="3007269" y="9397000"/>
                  <a:pt x="3004593" y="9400385"/>
                </a:cubicBezTo>
                <a:cubicBezTo>
                  <a:pt x="3002031" y="9403588"/>
                  <a:pt x="2999446" y="9406791"/>
                  <a:pt x="2996838" y="9409971"/>
                </a:cubicBezTo>
                <a:cubicBezTo>
                  <a:pt x="2996084" y="9406241"/>
                  <a:pt x="2995283" y="9402536"/>
                  <a:pt x="2994437" y="9398853"/>
                </a:cubicBezTo>
                <a:close/>
                <a:moveTo>
                  <a:pt x="2936198" y="9152652"/>
                </a:moveTo>
                <a:cubicBezTo>
                  <a:pt x="2835002" y="8982143"/>
                  <a:pt x="2657154" y="8832702"/>
                  <a:pt x="2441472" y="8689186"/>
                </a:cubicBezTo>
                <a:cubicBezTo>
                  <a:pt x="2117914" y="8473957"/>
                  <a:pt x="1708966" y="8272111"/>
                  <a:pt x="1345287" y="8035105"/>
                </a:cubicBezTo>
                <a:cubicBezTo>
                  <a:pt x="1163435" y="7916614"/>
                  <a:pt x="992930" y="7789339"/>
                  <a:pt x="850125" y="7647332"/>
                </a:cubicBezTo>
                <a:cubicBezTo>
                  <a:pt x="707298" y="7505326"/>
                  <a:pt x="592194" y="7348611"/>
                  <a:pt x="520917" y="7171263"/>
                </a:cubicBezTo>
                <a:cubicBezTo>
                  <a:pt x="512362" y="7149989"/>
                  <a:pt x="504425" y="7129196"/>
                  <a:pt x="497059" y="7108814"/>
                </a:cubicBezTo>
                <a:cubicBezTo>
                  <a:pt x="516960" y="7101334"/>
                  <a:pt x="537227" y="7094152"/>
                  <a:pt x="557837" y="7087244"/>
                </a:cubicBezTo>
                <a:cubicBezTo>
                  <a:pt x="559484" y="7091132"/>
                  <a:pt x="561131" y="7095021"/>
                  <a:pt x="562823" y="7098932"/>
                </a:cubicBezTo>
                <a:cubicBezTo>
                  <a:pt x="679643" y="7369518"/>
                  <a:pt x="892969" y="7594285"/>
                  <a:pt x="1146943" y="7793181"/>
                </a:cubicBezTo>
                <a:cubicBezTo>
                  <a:pt x="1527893" y="8091492"/>
                  <a:pt x="2000591" y="8331791"/>
                  <a:pt x="2377721" y="8579753"/>
                </a:cubicBezTo>
                <a:cubicBezTo>
                  <a:pt x="2566274" y="8703711"/>
                  <a:pt x="2730924" y="8829569"/>
                  <a:pt x="2848155" y="8965193"/>
                </a:cubicBezTo>
                <a:cubicBezTo>
                  <a:pt x="2906782" y="9032994"/>
                  <a:pt x="2953537" y="9103219"/>
                  <a:pt x="2985630" y="9176785"/>
                </a:cubicBezTo>
                <a:cubicBezTo>
                  <a:pt x="3006972" y="9225759"/>
                  <a:pt x="3021794" y="9276198"/>
                  <a:pt x="3029366" y="9328490"/>
                </a:cubicBezTo>
                <a:cubicBezTo>
                  <a:pt x="3025980" y="9332813"/>
                  <a:pt x="3022572" y="9337114"/>
                  <a:pt x="3019118" y="9341369"/>
                </a:cubicBezTo>
                <a:cubicBezTo>
                  <a:pt x="3017448" y="9343427"/>
                  <a:pt x="3015755" y="9345463"/>
                  <a:pt x="3014063" y="9347522"/>
                </a:cubicBezTo>
                <a:cubicBezTo>
                  <a:pt x="2999560" y="9279332"/>
                  <a:pt x="2972980" y="9214551"/>
                  <a:pt x="2936244" y="9152606"/>
                </a:cubicBezTo>
                <a:close/>
                <a:moveTo>
                  <a:pt x="496762" y="7108059"/>
                </a:moveTo>
                <a:cubicBezTo>
                  <a:pt x="488893" y="7086260"/>
                  <a:pt x="481688" y="7064964"/>
                  <a:pt x="475123" y="7044147"/>
                </a:cubicBezTo>
                <a:cubicBezTo>
                  <a:pt x="491501" y="7036782"/>
                  <a:pt x="508199" y="7029645"/>
                  <a:pt x="525172" y="7022736"/>
                </a:cubicBezTo>
                <a:cubicBezTo>
                  <a:pt x="527071" y="7021959"/>
                  <a:pt x="528969" y="7021227"/>
                  <a:pt x="530868" y="7020449"/>
                </a:cubicBezTo>
                <a:cubicBezTo>
                  <a:pt x="539103" y="7042020"/>
                  <a:pt x="547978" y="7064025"/>
                  <a:pt x="557493" y="7086511"/>
                </a:cubicBezTo>
                <a:cubicBezTo>
                  <a:pt x="536907" y="7093420"/>
                  <a:pt x="516663" y="7100579"/>
                  <a:pt x="496762" y="7108059"/>
                </a:cubicBezTo>
                <a:close/>
                <a:moveTo>
                  <a:pt x="1808996" y="4519505"/>
                </a:moveTo>
                <a:cubicBezTo>
                  <a:pt x="1824710" y="4514450"/>
                  <a:pt x="1840402" y="4509005"/>
                  <a:pt x="1856094" y="4503127"/>
                </a:cubicBezTo>
                <a:cubicBezTo>
                  <a:pt x="1859525" y="4520809"/>
                  <a:pt x="1862865" y="4538216"/>
                  <a:pt x="1866136" y="4555258"/>
                </a:cubicBezTo>
                <a:cubicBezTo>
                  <a:pt x="1851908" y="4562304"/>
                  <a:pt x="1837634" y="4568915"/>
                  <a:pt x="1823269" y="4575136"/>
                </a:cubicBezTo>
                <a:cubicBezTo>
                  <a:pt x="1818603" y="4556928"/>
                  <a:pt x="1813845" y="4538377"/>
                  <a:pt x="1808996" y="4519505"/>
                </a:cubicBezTo>
                <a:close/>
                <a:moveTo>
                  <a:pt x="1862156" y="4500839"/>
                </a:moveTo>
                <a:cubicBezTo>
                  <a:pt x="1876566" y="4495326"/>
                  <a:pt x="1890954" y="4489448"/>
                  <a:pt x="1905342" y="4483111"/>
                </a:cubicBezTo>
                <a:cubicBezTo>
                  <a:pt x="1907401" y="4499421"/>
                  <a:pt x="1909391" y="4515433"/>
                  <a:pt x="1911290" y="4531148"/>
                </a:cubicBezTo>
                <a:cubicBezTo>
                  <a:pt x="1898274" y="4538628"/>
                  <a:pt x="1885190" y="4545651"/>
                  <a:pt x="1872060" y="4552285"/>
                </a:cubicBezTo>
                <a:cubicBezTo>
                  <a:pt x="1868835" y="4535449"/>
                  <a:pt x="1865541" y="4518270"/>
                  <a:pt x="1862156" y="4500839"/>
                </a:cubicBezTo>
                <a:close/>
                <a:moveTo>
                  <a:pt x="1869064" y="4570561"/>
                </a:moveTo>
                <a:cubicBezTo>
                  <a:pt x="1872403" y="4588175"/>
                  <a:pt x="1875651" y="4605423"/>
                  <a:pt x="1878808" y="4622373"/>
                </a:cubicBezTo>
                <a:cubicBezTo>
                  <a:pt x="1866342" y="4630425"/>
                  <a:pt x="1853806" y="4638042"/>
                  <a:pt x="1841134" y="4645270"/>
                </a:cubicBezTo>
                <a:cubicBezTo>
                  <a:pt x="1836559" y="4627154"/>
                  <a:pt x="1831847" y="4608717"/>
                  <a:pt x="1827043" y="4589913"/>
                </a:cubicBezTo>
                <a:cubicBezTo>
                  <a:pt x="1841088" y="4583829"/>
                  <a:pt x="1855110" y="4577401"/>
                  <a:pt x="1869041" y="4570539"/>
                </a:cubicBezTo>
                <a:close/>
                <a:moveTo>
                  <a:pt x="1836079" y="4648130"/>
                </a:moveTo>
                <a:cubicBezTo>
                  <a:pt x="1827341" y="4653048"/>
                  <a:pt x="1818580" y="4657806"/>
                  <a:pt x="1809750" y="4662381"/>
                </a:cubicBezTo>
                <a:cubicBezTo>
                  <a:pt x="1804810" y="4664943"/>
                  <a:pt x="1799846" y="4667459"/>
                  <a:pt x="1794882" y="4669929"/>
                </a:cubicBezTo>
                <a:cubicBezTo>
                  <a:pt x="1788729" y="4650463"/>
                  <a:pt x="1782461" y="4630608"/>
                  <a:pt x="1776057" y="4610409"/>
                </a:cubicBezTo>
                <a:cubicBezTo>
                  <a:pt x="1790811" y="4604896"/>
                  <a:pt x="1805519" y="4599086"/>
                  <a:pt x="1820181" y="4592864"/>
                </a:cubicBezTo>
                <a:cubicBezTo>
                  <a:pt x="1820730" y="4592636"/>
                  <a:pt x="1821279" y="4592384"/>
                  <a:pt x="1821851" y="4592155"/>
                </a:cubicBezTo>
                <a:cubicBezTo>
                  <a:pt x="1826700" y="4611164"/>
                  <a:pt x="1831458" y="4629807"/>
                  <a:pt x="1836079" y="4648107"/>
                </a:cubicBezTo>
                <a:close/>
                <a:moveTo>
                  <a:pt x="672323" y="6940067"/>
                </a:moveTo>
                <a:cubicBezTo>
                  <a:pt x="664683" y="6924627"/>
                  <a:pt x="657386" y="6909415"/>
                  <a:pt x="650363" y="6894363"/>
                </a:cubicBezTo>
                <a:cubicBezTo>
                  <a:pt x="670973" y="6886403"/>
                  <a:pt x="691880" y="6878603"/>
                  <a:pt x="713039" y="6870917"/>
                </a:cubicBezTo>
                <a:cubicBezTo>
                  <a:pt x="725757" y="6894981"/>
                  <a:pt x="739139" y="6918748"/>
                  <a:pt x="753138" y="6942263"/>
                </a:cubicBezTo>
                <a:cubicBezTo>
                  <a:pt x="729943" y="6949286"/>
                  <a:pt x="707000" y="6956422"/>
                  <a:pt x="684332" y="6963720"/>
                </a:cubicBezTo>
                <a:cubicBezTo>
                  <a:pt x="680260" y="6955873"/>
                  <a:pt x="676257" y="6947982"/>
                  <a:pt x="672323" y="6940067"/>
                </a:cubicBezTo>
                <a:close/>
                <a:moveTo>
                  <a:pt x="673215" y="6967311"/>
                </a:moveTo>
                <a:cubicBezTo>
                  <a:pt x="651576" y="6974379"/>
                  <a:pt x="630188" y="6981607"/>
                  <a:pt x="609121" y="6989088"/>
                </a:cubicBezTo>
                <a:cubicBezTo>
                  <a:pt x="599033" y="6966419"/>
                  <a:pt x="589586" y="6944208"/>
                  <a:pt x="580825" y="6922454"/>
                </a:cubicBezTo>
                <a:cubicBezTo>
                  <a:pt x="600108" y="6914264"/>
                  <a:pt x="619735" y="6906304"/>
                  <a:pt x="639658" y="6898504"/>
                </a:cubicBezTo>
                <a:cubicBezTo>
                  <a:pt x="646978" y="6914219"/>
                  <a:pt x="654572" y="6930093"/>
                  <a:pt x="662533" y="6946197"/>
                </a:cubicBezTo>
                <a:cubicBezTo>
                  <a:pt x="666032" y="6953266"/>
                  <a:pt x="669578" y="6960289"/>
                  <a:pt x="673192" y="6967311"/>
                </a:cubicBezTo>
                <a:close/>
                <a:moveTo>
                  <a:pt x="781594" y="6664518"/>
                </a:moveTo>
                <a:cubicBezTo>
                  <a:pt x="791498" y="6681925"/>
                  <a:pt x="801723" y="6699493"/>
                  <a:pt x="812337" y="6717244"/>
                </a:cubicBezTo>
                <a:cubicBezTo>
                  <a:pt x="816065" y="6723466"/>
                  <a:pt x="819862" y="6729688"/>
                  <a:pt x="823660" y="6735887"/>
                </a:cubicBezTo>
                <a:cubicBezTo>
                  <a:pt x="802135" y="6744396"/>
                  <a:pt x="780793" y="6752929"/>
                  <a:pt x="759680" y="6761484"/>
                </a:cubicBezTo>
                <a:cubicBezTo>
                  <a:pt x="746802" y="6737968"/>
                  <a:pt x="734587" y="6714819"/>
                  <a:pt x="723035" y="6692013"/>
                </a:cubicBezTo>
                <a:cubicBezTo>
                  <a:pt x="742318" y="6682818"/>
                  <a:pt x="761853" y="6673668"/>
                  <a:pt x="781616" y="6664518"/>
                </a:cubicBezTo>
                <a:close/>
                <a:moveTo>
                  <a:pt x="721045" y="6688148"/>
                </a:moveTo>
                <a:cubicBezTo>
                  <a:pt x="709631" y="6665501"/>
                  <a:pt x="698880" y="6643221"/>
                  <a:pt x="688747" y="6621239"/>
                </a:cubicBezTo>
                <a:cubicBezTo>
                  <a:pt x="706223" y="6611448"/>
                  <a:pt x="723973" y="6601727"/>
                  <a:pt x="741929" y="6592028"/>
                </a:cubicBezTo>
                <a:cubicBezTo>
                  <a:pt x="753801" y="6614651"/>
                  <a:pt x="766291" y="6637548"/>
                  <a:pt x="779421" y="6660721"/>
                </a:cubicBezTo>
                <a:cubicBezTo>
                  <a:pt x="759749" y="6669825"/>
                  <a:pt x="740260" y="6678952"/>
                  <a:pt x="721022" y="6688148"/>
                </a:cubicBezTo>
                <a:close/>
                <a:moveTo>
                  <a:pt x="747396" y="6766494"/>
                </a:moveTo>
                <a:cubicBezTo>
                  <a:pt x="726924" y="6774843"/>
                  <a:pt x="706703" y="6783283"/>
                  <a:pt x="686711" y="6791816"/>
                </a:cubicBezTo>
                <a:cubicBezTo>
                  <a:pt x="675708" y="6769147"/>
                  <a:pt x="665392" y="6746890"/>
                  <a:pt x="655739" y="6724999"/>
                </a:cubicBezTo>
                <a:cubicBezTo>
                  <a:pt x="673947" y="6715803"/>
                  <a:pt x="692429" y="6706722"/>
                  <a:pt x="711186" y="6697709"/>
                </a:cubicBezTo>
                <a:cubicBezTo>
                  <a:pt x="722624" y="6720309"/>
                  <a:pt x="734678" y="6743230"/>
                  <a:pt x="747396" y="6766494"/>
                </a:cubicBezTo>
                <a:close/>
                <a:moveTo>
                  <a:pt x="749089" y="6769559"/>
                </a:moveTo>
                <a:cubicBezTo>
                  <a:pt x="753458" y="6777519"/>
                  <a:pt x="757896" y="6785502"/>
                  <a:pt x="762402" y="6793554"/>
                </a:cubicBezTo>
                <a:cubicBezTo>
                  <a:pt x="771346" y="6809475"/>
                  <a:pt x="780587" y="6825282"/>
                  <a:pt x="790057" y="6840973"/>
                </a:cubicBezTo>
                <a:cubicBezTo>
                  <a:pt x="767663" y="6848705"/>
                  <a:pt x="745452" y="6856483"/>
                  <a:pt x="723516" y="6864374"/>
                </a:cubicBezTo>
                <a:cubicBezTo>
                  <a:pt x="723264" y="6863894"/>
                  <a:pt x="723012" y="6863437"/>
                  <a:pt x="722761" y="6862956"/>
                </a:cubicBezTo>
                <a:cubicBezTo>
                  <a:pt x="710592" y="6839876"/>
                  <a:pt x="699086" y="6817207"/>
                  <a:pt x="688220" y="6794927"/>
                </a:cubicBezTo>
                <a:cubicBezTo>
                  <a:pt x="708236" y="6786372"/>
                  <a:pt x="728548" y="6777931"/>
                  <a:pt x="749066" y="6769559"/>
                </a:cubicBezTo>
                <a:close/>
                <a:moveTo>
                  <a:pt x="711804" y="6868606"/>
                </a:moveTo>
                <a:cubicBezTo>
                  <a:pt x="690691" y="6876270"/>
                  <a:pt x="669829" y="6884047"/>
                  <a:pt x="649265" y="6892007"/>
                </a:cubicBezTo>
                <a:cubicBezTo>
                  <a:pt x="638720" y="6869339"/>
                  <a:pt x="628839" y="6847104"/>
                  <a:pt x="619620" y="6825282"/>
                </a:cubicBezTo>
                <a:cubicBezTo>
                  <a:pt x="638423" y="6816635"/>
                  <a:pt x="657546" y="6808149"/>
                  <a:pt x="676943" y="6799776"/>
                </a:cubicBezTo>
                <a:cubicBezTo>
                  <a:pt x="687900" y="6822331"/>
                  <a:pt x="699520" y="6845274"/>
                  <a:pt x="711804" y="6868606"/>
                </a:cubicBezTo>
                <a:close/>
                <a:moveTo>
                  <a:pt x="724751" y="6866708"/>
                </a:moveTo>
                <a:cubicBezTo>
                  <a:pt x="746733" y="6858793"/>
                  <a:pt x="768990" y="6851016"/>
                  <a:pt x="791430" y="6843284"/>
                </a:cubicBezTo>
                <a:cubicBezTo>
                  <a:pt x="806527" y="6868172"/>
                  <a:pt x="822287" y="6892785"/>
                  <a:pt x="838642" y="6917101"/>
                </a:cubicBezTo>
                <a:cubicBezTo>
                  <a:pt x="814029" y="6924192"/>
                  <a:pt x="789577" y="6931329"/>
                  <a:pt x="765353" y="6938580"/>
                </a:cubicBezTo>
                <a:cubicBezTo>
                  <a:pt x="751148" y="6914905"/>
                  <a:pt x="737606" y="6890955"/>
                  <a:pt x="724728" y="6866708"/>
                </a:cubicBezTo>
                <a:close/>
                <a:moveTo>
                  <a:pt x="804262" y="6838869"/>
                </a:moveTo>
                <a:cubicBezTo>
                  <a:pt x="827571" y="6830886"/>
                  <a:pt x="851086" y="6822948"/>
                  <a:pt x="874761" y="6814988"/>
                </a:cubicBezTo>
                <a:cubicBezTo>
                  <a:pt x="892237" y="6840722"/>
                  <a:pt x="910399" y="6866159"/>
                  <a:pt x="929110" y="6891367"/>
                </a:cubicBezTo>
                <a:cubicBezTo>
                  <a:pt x="903308" y="6898664"/>
                  <a:pt x="877620" y="6905938"/>
                  <a:pt x="852092" y="6913258"/>
                </a:cubicBezTo>
                <a:cubicBezTo>
                  <a:pt x="835486" y="6888736"/>
                  <a:pt x="819542" y="6863940"/>
                  <a:pt x="804262" y="6838869"/>
                </a:cubicBezTo>
                <a:close/>
                <a:moveTo>
                  <a:pt x="802867" y="6836582"/>
                </a:moveTo>
                <a:cubicBezTo>
                  <a:pt x="792665" y="6819791"/>
                  <a:pt x="782760" y="6802887"/>
                  <a:pt x="773199" y="6785846"/>
                </a:cubicBezTo>
                <a:cubicBezTo>
                  <a:pt x="769196" y="6778708"/>
                  <a:pt x="765261" y="6771618"/>
                  <a:pt x="761373" y="6764572"/>
                </a:cubicBezTo>
                <a:cubicBezTo>
                  <a:pt x="782531" y="6755994"/>
                  <a:pt x="803942" y="6747462"/>
                  <a:pt x="825512" y="6738929"/>
                </a:cubicBezTo>
                <a:cubicBezTo>
                  <a:pt x="840815" y="6763794"/>
                  <a:pt x="856713" y="6788384"/>
                  <a:pt x="873228" y="6812769"/>
                </a:cubicBezTo>
                <a:cubicBezTo>
                  <a:pt x="849622" y="6820707"/>
                  <a:pt x="826153" y="6828644"/>
                  <a:pt x="802867" y="6836605"/>
                </a:cubicBezTo>
                <a:close/>
                <a:moveTo>
                  <a:pt x="838802" y="6733645"/>
                </a:moveTo>
                <a:cubicBezTo>
                  <a:pt x="861059" y="6724861"/>
                  <a:pt x="883499" y="6716055"/>
                  <a:pt x="906076" y="6707156"/>
                </a:cubicBezTo>
                <a:cubicBezTo>
                  <a:pt x="923666" y="6732776"/>
                  <a:pt x="941829" y="6758167"/>
                  <a:pt x="960563" y="6783352"/>
                </a:cubicBezTo>
                <a:cubicBezTo>
                  <a:pt x="935996" y="6791656"/>
                  <a:pt x="911520" y="6799868"/>
                  <a:pt x="887159" y="6808034"/>
                </a:cubicBezTo>
                <a:cubicBezTo>
                  <a:pt x="870415" y="6783489"/>
                  <a:pt x="854288" y="6758670"/>
                  <a:pt x="838802" y="6733622"/>
                </a:cubicBezTo>
                <a:close/>
                <a:moveTo>
                  <a:pt x="836927" y="6730649"/>
                </a:moveTo>
                <a:cubicBezTo>
                  <a:pt x="832443" y="6723352"/>
                  <a:pt x="827983" y="6716032"/>
                  <a:pt x="823591" y="6708712"/>
                </a:cubicBezTo>
                <a:cubicBezTo>
                  <a:pt x="813526" y="6691853"/>
                  <a:pt x="803805" y="6675177"/>
                  <a:pt x="794380" y="6658639"/>
                </a:cubicBezTo>
                <a:cubicBezTo>
                  <a:pt x="814647" y="6649306"/>
                  <a:pt x="835097" y="6639950"/>
                  <a:pt x="855707" y="6630526"/>
                </a:cubicBezTo>
                <a:cubicBezTo>
                  <a:pt x="857902" y="6634003"/>
                  <a:pt x="860076" y="6637480"/>
                  <a:pt x="862294" y="6640980"/>
                </a:cubicBezTo>
                <a:cubicBezTo>
                  <a:pt x="875790" y="6662230"/>
                  <a:pt x="889721" y="6683298"/>
                  <a:pt x="904040" y="6704228"/>
                </a:cubicBezTo>
                <a:cubicBezTo>
                  <a:pt x="881532" y="6713104"/>
                  <a:pt x="859138" y="6721888"/>
                  <a:pt x="836927" y="6730649"/>
                </a:cubicBezTo>
                <a:close/>
                <a:moveTo>
                  <a:pt x="792207" y="6654819"/>
                </a:moveTo>
                <a:cubicBezTo>
                  <a:pt x="778917" y="6631372"/>
                  <a:pt x="766268" y="6608246"/>
                  <a:pt x="754259" y="6585394"/>
                </a:cubicBezTo>
                <a:cubicBezTo>
                  <a:pt x="772673" y="6575489"/>
                  <a:pt x="791315" y="6565607"/>
                  <a:pt x="810141" y="6555657"/>
                </a:cubicBezTo>
                <a:cubicBezTo>
                  <a:pt x="823934" y="6579126"/>
                  <a:pt x="838345" y="6602825"/>
                  <a:pt x="853350" y="6626797"/>
                </a:cubicBezTo>
                <a:cubicBezTo>
                  <a:pt x="832809" y="6636176"/>
                  <a:pt x="812405" y="6645509"/>
                  <a:pt x="792207" y="6654819"/>
                </a:cubicBezTo>
                <a:close/>
                <a:moveTo>
                  <a:pt x="751834" y="6580773"/>
                </a:moveTo>
                <a:cubicBezTo>
                  <a:pt x="740031" y="6558196"/>
                  <a:pt x="728822" y="6535893"/>
                  <a:pt x="718255" y="6513864"/>
                </a:cubicBezTo>
                <a:cubicBezTo>
                  <a:pt x="734861" y="6503457"/>
                  <a:pt x="751720" y="6493071"/>
                  <a:pt x="768761" y="6482663"/>
                </a:cubicBezTo>
                <a:cubicBezTo>
                  <a:pt x="781067" y="6505286"/>
                  <a:pt x="793991" y="6528115"/>
                  <a:pt x="807487" y="6551173"/>
                </a:cubicBezTo>
                <a:cubicBezTo>
                  <a:pt x="788730" y="6561078"/>
                  <a:pt x="770179" y="6570937"/>
                  <a:pt x="751834" y="6580796"/>
                </a:cubicBezTo>
                <a:close/>
                <a:moveTo>
                  <a:pt x="823294" y="6548703"/>
                </a:moveTo>
                <a:cubicBezTo>
                  <a:pt x="842508" y="6538569"/>
                  <a:pt x="861905" y="6528390"/>
                  <a:pt x="881440" y="6518073"/>
                </a:cubicBezTo>
                <a:cubicBezTo>
                  <a:pt x="891482" y="6533537"/>
                  <a:pt x="901753" y="6549069"/>
                  <a:pt x="912275" y="6564692"/>
                </a:cubicBezTo>
                <a:cubicBezTo>
                  <a:pt x="918291" y="6573613"/>
                  <a:pt x="924398" y="6582534"/>
                  <a:pt x="930551" y="6591410"/>
                </a:cubicBezTo>
                <a:cubicBezTo>
                  <a:pt x="909278" y="6601223"/>
                  <a:pt x="888097" y="6610922"/>
                  <a:pt x="867052" y="6620530"/>
                </a:cubicBezTo>
                <a:cubicBezTo>
                  <a:pt x="851841" y="6596328"/>
                  <a:pt x="837247" y="6572401"/>
                  <a:pt x="823294" y="6548703"/>
                </a:cubicBezTo>
                <a:close/>
                <a:moveTo>
                  <a:pt x="820640" y="6544196"/>
                </a:moveTo>
                <a:cubicBezTo>
                  <a:pt x="806961" y="6520864"/>
                  <a:pt x="793900" y="6497783"/>
                  <a:pt x="781433" y="6474908"/>
                </a:cubicBezTo>
                <a:cubicBezTo>
                  <a:pt x="798841" y="6464318"/>
                  <a:pt x="816454" y="6453658"/>
                  <a:pt x="834227" y="6442930"/>
                </a:cubicBezTo>
                <a:cubicBezTo>
                  <a:pt x="848455" y="6466330"/>
                  <a:pt x="863232" y="6489914"/>
                  <a:pt x="878581" y="6513659"/>
                </a:cubicBezTo>
                <a:cubicBezTo>
                  <a:pt x="859115" y="6523930"/>
                  <a:pt x="839786" y="6534086"/>
                  <a:pt x="820640" y="6544196"/>
                </a:cubicBezTo>
                <a:close/>
                <a:moveTo>
                  <a:pt x="778551" y="6469579"/>
                </a:moveTo>
                <a:cubicBezTo>
                  <a:pt x="766382" y="6447093"/>
                  <a:pt x="754762" y="6424836"/>
                  <a:pt x="743759" y="6402762"/>
                </a:cubicBezTo>
                <a:cubicBezTo>
                  <a:pt x="759383" y="6391759"/>
                  <a:pt x="775235" y="6380710"/>
                  <a:pt x="791269" y="6369594"/>
                </a:cubicBezTo>
                <a:cubicBezTo>
                  <a:pt x="804010" y="6392171"/>
                  <a:pt x="817278" y="6414885"/>
                  <a:pt x="831094" y="6437760"/>
                </a:cubicBezTo>
                <a:cubicBezTo>
                  <a:pt x="813412" y="6448443"/>
                  <a:pt x="795890" y="6459034"/>
                  <a:pt x="778551" y="6469579"/>
                </a:cubicBezTo>
                <a:close/>
                <a:moveTo>
                  <a:pt x="847701" y="6434810"/>
                </a:moveTo>
                <a:cubicBezTo>
                  <a:pt x="865771" y="6423898"/>
                  <a:pt x="883979" y="6412895"/>
                  <a:pt x="902302" y="6401732"/>
                </a:cubicBezTo>
                <a:cubicBezTo>
                  <a:pt x="918428" y="6425865"/>
                  <a:pt x="935103" y="6450090"/>
                  <a:pt x="952305" y="6474428"/>
                </a:cubicBezTo>
                <a:cubicBezTo>
                  <a:pt x="932313" y="6485202"/>
                  <a:pt x="912412" y="6495816"/>
                  <a:pt x="892603" y="6506293"/>
                </a:cubicBezTo>
                <a:cubicBezTo>
                  <a:pt x="877048" y="6482298"/>
                  <a:pt x="862089" y="6458485"/>
                  <a:pt x="847723" y="6434832"/>
                </a:cubicBezTo>
                <a:close/>
                <a:moveTo>
                  <a:pt x="844544" y="6429617"/>
                </a:moveTo>
                <a:cubicBezTo>
                  <a:pt x="830522" y="6406467"/>
                  <a:pt x="817095" y="6383478"/>
                  <a:pt x="804216" y="6360626"/>
                </a:cubicBezTo>
                <a:cubicBezTo>
                  <a:pt x="820503" y="6349349"/>
                  <a:pt x="836972" y="6338026"/>
                  <a:pt x="853579" y="6326543"/>
                </a:cubicBezTo>
                <a:cubicBezTo>
                  <a:pt x="868173" y="6349829"/>
                  <a:pt x="883316" y="6373184"/>
                  <a:pt x="898939" y="6396654"/>
                </a:cubicBezTo>
                <a:cubicBezTo>
                  <a:pt x="880685" y="6407771"/>
                  <a:pt x="862546" y="6418751"/>
                  <a:pt x="844567" y="6429617"/>
                </a:cubicBezTo>
                <a:close/>
                <a:moveTo>
                  <a:pt x="800785" y="6354588"/>
                </a:moveTo>
                <a:cubicBezTo>
                  <a:pt x="788273" y="6332239"/>
                  <a:pt x="776310" y="6310050"/>
                  <a:pt x="764872" y="6287999"/>
                </a:cubicBezTo>
                <a:cubicBezTo>
                  <a:pt x="779421" y="6276447"/>
                  <a:pt x="794152" y="6264804"/>
                  <a:pt x="809066" y="6253069"/>
                </a:cubicBezTo>
                <a:cubicBezTo>
                  <a:pt x="822196" y="6275532"/>
                  <a:pt x="835806" y="6298064"/>
                  <a:pt x="849896" y="6320687"/>
                </a:cubicBezTo>
                <a:cubicBezTo>
                  <a:pt x="833381" y="6332101"/>
                  <a:pt x="817003" y="6343379"/>
                  <a:pt x="800785" y="6354588"/>
                </a:cubicBezTo>
                <a:close/>
                <a:moveTo>
                  <a:pt x="867212" y="6317095"/>
                </a:moveTo>
                <a:cubicBezTo>
                  <a:pt x="884002" y="6305475"/>
                  <a:pt x="900929" y="6293718"/>
                  <a:pt x="917948" y="6281754"/>
                </a:cubicBezTo>
                <a:cubicBezTo>
                  <a:pt x="934440" y="6305681"/>
                  <a:pt x="951390" y="6329631"/>
                  <a:pt x="968820" y="6353604"/>
                </a:cubicBezTo>
                <a:cubicBezTo>
                  <a:pt x="961798" y="6357927"/>
                  <a:pt x="954775" y="6362273"/>
                  <a:pt x="947730" y="6366643"/>
                </a:cubicBezTo>
                <a:cubicBezTo>
                  <a:pt x="936156" y="6373825"/>
                  <a:pt x="924627" y="6380939"/>
                  <a:pt x="913121" y="6387961"/>
                </a:cubicBezTo>
                <a:cubicBezTo>
                  <a:pt x="897292" y="6364218"/>
                  <a:pt x="881966" y="6340611"/>
                  <a:pt x="867212" y="6317073"/>
                </a:cubicBezTo>
                <a:close/>
                <a:moveTo>
                  <a:pt x="863552" y="6311240"/>
                </a:moveTo>
                <a:cubicBezTo>
                  <a:pt x="849233" y="6288319"/>
                  <a:pt x="835463" y="6265490"/>
                  <a:pt x="822173" y="6242730"/>
                </a:cubicBezTo>
                <a:cubicBezTo>
                  <a:pt x="837247" y="6230881"/>
                  <a:pt x="852504" y="6218917"/>
                  <a:pt x="867853" y="6206793"/>
                </a:cubicBezTo>
                <a:cubicBezTo>
                  <a:pt x="882790" y="6229874"/>
                  <a:pt x="898207" y="6252955"/>
                  <a:pt x="914036" y="6276081"/>
                </a:cubicBezTo>
                <a:cubicBezTo>
                  <a:pt x="897109" y="6287953"/>
                  <a:pt x="880251" y="6299665"/>
                  <a:pt x="863530" y="6311240"/>
                </a:cubicBezTo>
                <a:close/>
                <a:moveTo>
                  <a:pt x="818238" y="6236005"/>
                </a:moveTo>
                <a:cubicBezTo>
                  <a:pt x="805406" y="6213885"/>
                  <a:pt x="793077" y="6191833"/>
                  <a:pt x="781228" y="6169851"/>
                </a:cubicBezTo>
                <a:cubicBezTo>
                  <a:pt x="794632" y="6157819"/>
                  <a:pt x="808174" y="6145695"/>
                  <a:pt x="821898" y="6133457"/>
                </a:cubicBezTo>
                <a:cubicBezTo>
                  <a:pt x="835371" y="6155714"/>
                  <a:pt x="849279" y="6177994"/>
                  <a:pt x="863621" y="6200297"/>
                </a:cubicBezTo>
                <a:cubicBezTo>
                  <a:pt x="848364" y="6212329"/>
                  <a:pt x="833221" y="6224224"/>
                  <a:pt x="818215" y="6236005"/>
                </a:cubicBezTo>
                <a:close/>
                <a:moveTo>
                  <a:pt x="881623" y="6195951"/>
                </a:moveTo>
                <a:cubicBezTo>
                  <a:pt x="888280" y="6190689"/>
                  <a:pt x="894959" y="6185383"/>
                  <a:pt x="901661" y="6180076"/>
                </a:cubicBezTo>
                <a:cubicBezTo>
                  <a:pt x="910605" y="6172962"/>
                  <a:pt x="919526" y="6165939"/>
                  <a:pt x="928447" y="6158940"/>
                </a:cubicBezTo>
                <a:cubicBezTo>
                  <a:pt x="945305" y="6182683"/>
                  <a:pt x="962576" y="6206382"/>
                  <a:pt x="980235" y="6230012"/>
                </a:cubicBezTo>
                <a:cubicBezTo>
                  <a:pt x="962987" y="6241884"/>
                  <a:pt x="945694" y="6253870"/>
                  <a:pt x="928378" y="6266039"/>
                </a:cubicBezTo>
                <a:cubicBezTo>
                  <a:pt x="912321" y="6242661"/>
                  <a:pt x="896720" y="6219283"/>
                  <a:pt x="881600" y="6195951"/>
                </a:cubicBezTo>
                <a:close/>
                <a:moveTo>
                  <a:pt x="897521" y="6173465"/>
                </a:moveTo>
                <a:cubicBezTo>
                  <a:pt x="890796" y="6178818"/>
                  <a:pt x="884094" y="6184125"/>
                  <a:pt x="877391" y="6189409"/>
                </a:cubicBezTo>
                <a:cubicBezTo>
                  <a:pt x="862843" y="6166808"/>
                  <a:pt x="848730" y="6144208"/>
                  <a:pt x="835097" y="6121654"/>
                </a:cubicBezTo>
                <a:cubicBezTo>
                  <a:pt x="848936" y="6109324"/>
                  <a:pt x="862889" y="6096880"/>
                  <a:pt x="876980" y="6084254"/>
                </a:cubicBezTo>
                <a:cubicBezTo>
                  <a:pt x="892237" y="6107083"/>
                  <a:pt x="907906" y="6129866"/>
                  <a:pt x="923964" y="6152603"/>
                </a:cubicBezTo>
                <a:cubicBezTo>
                  <a:pt x="915157" y="6159511"/>
                  <a:pt x="906350" y="6166443"/>
                  <a:pt x="897521" y="6173465"/>
                </a:cubicBezTo>
                <a:close/>
                <a:moveTo>
                  <a:pt x="830636" y="6114219"/>
                </a:moveTo>
                <a:cubicBezTo>
                  <a:pt x="817552" y="6092374"/>
                  <a:pt x="804903" y="6070552"/>
                  <a:pt x="792711" y="6048729"/>
                </a:cubicBezTo>
                <a:cubicBezTo>
                  <a:pt x="804903" y="6036353"/>
                  <a:pt x="817278" y="6023864"/>
                  <a:pt x="829767" y="6011260"/>
                </a:cubicBezTo>
                <a:cubicBezTo>
                  <a:pt x="843514" y="6033243"/>
                  <a:pt x="857674" y="6055179"/>
                  <a:pt x="872222" y="6077094"/>
                </a:cubicBezTo>
                <a:cubicBezTo>
                  <a:pt x="858246" y="6089606"/>
                  <a:pt x="844384" y="6101982"/>
                  <a:pt x="830659" y="6114219"/>
                </a:cubicBezTo>
                <a:close/>
                <a:moveTo>
                  <a:pt x="890819" y="6071970"/>
                </a:moveTo>
                <a:cubicBezTo>
                  <a:pt x="1108834" y="5878449"/>
                  <a:pt x="1318569" y="5735230"/>
                  <a:pt x="1498911" y="5585126"/>
                </a:cubicBezTo>
                <a:cubicBezTo>
                  <a:pt x="1587343" y="5511515"/>
                  <a:pt x="1660770" y="5449135"/>
                  <a:pt x="1721250" y="5389569"/>
                </a:cubicBezTo>
                <a:cubicBezTo>
                  <a:pt x="1756979" y="5354365"/>
                  <a:pt x="1788180" y="5320122"/>
                  <a:pt x="1815263" y="5285101"/>
                </a:cubicBezTo>
                <a:cubicBezTo>
                  <a:pt x="1827684" y="5307587"/>
                  <a:pt x="1839762" y="5329706"/>
                  <a:pt x="1851473" y="5351483"/>
                </a:cubicBezTo>
                <a:cubicBezTo>
                  <a:pt x="1836033" y="5377446"/>
                  <a:pt x="1818488" y="5402928"/>
                  <a:pt x="1798588" y="5428479"/>
                </a:cubicBezTo>
                <a:cubicBezTo>
                  <a:pt x="1735889" y="5509021"/>
                  <a:pt x="1650225" y="5590113"/>
                  <a:pt x="1536882" y="5688314"/>
                </a:cubicBezTo>
                <a:cubicBezTo>
                  <a:pt x="1363861" y="5838213"/>
                  <a:pt x="1155429" y="5972556"/>
                  <a:pt x="938466" y="6141303"/>
                </a:cubicBezTo>
                <a:cubicBezTo>
                  <a:pt x="922157" y="6118245"/>
                  <a:pt x="906259" y="6095142"/>
                  <a:pt x="890796" y="6071993"/>
                </a:cubicBezTo>
                <a:close/>
                <a:moveTo>
                  <a:pt x="1796621" y="5295165"/>
                </a:moveTo>
                <a:cubicBezTo>
                  <a:pt x="1725390" y="5382615"/>
                  <a:pt x="1626801" y="5467504"/>
                  <a:pt x="1494199" y="5577898"/>
                </a:cubicBezTo>
                <a:cubicBezTo>
                  <a:pt x="1314337" y="5727636"/>
                  <a:pt x="1104465" y="5870924"/>
                  <a:pt x="886061" y="6064787"/>
                </a:cubicBezTo>
                <a:cubicBezTo>
                  <a:pt x="871307" y="6042552"/>
                  <a:pt x="856942" y="6020272"/>
                  <a:pt x="843011" y="5997947"/>
                </a:cubicBezTo>
                <a:cubicBezTo>
                  <a:pt x="846351" y="5994584"/>
                  <a:pt x="849691" y="5991222"/>
                  <a:pt x="853030" y="5987836"/>
                </a:cubicBezTo>
                <a:cubicBezTo>
                  <a:pt x="1067294" y="5771853"/>
                  <a:pt x="1272958" y="5622138"/>
                  <a:pt x="1456570" y="5475556"/>
                </a:cubicBezTo>
                <a:cubicBezTo>
                  <a:pt x="1564880" y="5389089"/>
                  <a:pt x="1653290" y="5320968"/>
                  <a:pt x="1725092" y="5254769"/>
                </a:cubicBezTo>
                <a:cubicBezTo>
                  <a:pt x="1741791" y="5239374"/>
                  <a:pt x="1757620" y="5224071"/>
                  <a:pt x="1772557" y="5208653"/>
                </a:cubicBezTo>
                <a:cubicBezTo>
                  <a:pt x="1785641" y="5231848"/>
                  <a:pt x="1798428" y="5254677"/>
                  <a:pt x="1810848" y="5277163"/>
                </a:cubicBezTo>
                <a:cubicBezTo>
                  <a:pt x="1806228" y="5283179"/>
                  <a:pt x="1801470" y="5289195"/>
                  <a:pt x="1796598" y="5295188"/>
                </a:cubicBezTo>
                <a:close/>
                <a:moveTo>
                  <a:pt x="837887" y="5989804"/>
                </a:moveTo>
                <a:cubicBezTo>
                  <a:pt x="824575" y="5968324"/>
                  <a:pt x="811673" y="5946799"/>
                  <a:pt x="799161" y="5925251"/>
                </a:cubicBezTo>
                <a:cubicBezTo>
                  <a:pt x="808906" y="5914134"/>
                  <a:pt x="818764" y="5902925"/>
                  <a:pt x="828715" y="5891625"/>
                </a:cubicBezTo>
                <a:cubicBezTo>
                  <a:pt x="1034035" y="5658828"/>
                  <a:pt x="1231006" y="5505888"/>
                  <a:pt x="1414161" y="5365963"/>
                </a:cubicBezTo>
                <a:cubicBezTo>
                  <a:pt x="1540634" y="5269340"/>
                  <a:pt x="1643591" y="5199800"/>
                  <a:pt x="1727632" y="5129667"/>
                </a:cubicBezTo>
                <a:cubicBezTo>
                  <a:pt x="1741310" y="5153548"/>
                  <a:pt x="1754692" y="5177040"/>
                  <a:pt x="1767753" y="5200167"/>
                </a:cubicBezTo>
                <a:cubicBezTo>
                  <a:pt x="1760548" y="5207623"/>
                  <a:pt x="1753136" y="5215058"/>
                  <a:pt x="1745496" y="5222492"/>
                </a:cubicBezTo>
                <a:cubicBezTo>
                  <a:pt x="1669919" y="5296149"/>
                  <a:pt x="1573390" y="5370126"/>
                  <a:pt x="1451469" y="5467458"/>
                </a:cubicBezTo>
                <a:cubicBezTo>
                  <a:pt x="1268086" y="5613880"/>
                  <a:pt x="1061988" y="5763870"/>
                  <a:pt x="847152" y="5980448"/>
                </a:cubicBezTo>
                <a:cubicBezTo>
                  <a:pt x="844041" y="5983582"/>
                  <a:pt x="840953" y="5986692"/>
                  <a:pt x="837865" y="5989804"/>
                </a:cubicBezTo>
                <a:close/>
                <a:moveTo>
                  <a:pt x="1773129" y="5208058"/>
                </a:moveTo>
                <a:cubicBezTo>
                  <a:pt x="1783536" y="5197330"/>
                  <a:pt x="1793487" y="5186533"/>
                  <a:pt x="1803071" y="5175622"/>
                </a:cubicBezTo>
                <a:cubicBezTo>
                  <a:pt x="1806640" y="5182553"/>
                  <a:pt x="1810162" y="5189461"/>
                  <a:pt x="1813662" y="5196323"/>
                </a:cubicBezTo>
                <a:cubicBezTo>
                  <a:pt x="1821439" y="5211581"/>
                  <a:pt x="1829079" y="5226633"/>
                  <a:pt x="1836559" y="5241524"/>
                </a:cubicBezTo>
                <a:cubicBezTo>
                  <a:pt x="1828622" y="5253282"/>
                  <a:pt x="1820227" y="5264925"/>
                  <a:pt x="1811375" y="5276477"/>
                </a:cubicBezTo>
                <a:cubicBezTo>
                  <a:pt x="1798954" y="5254036"/>
                  <a:pt x="1786190" y="5231253"/>
                  <a:pt x="1773129" y="5208081"/>
                </a:cubicBezTo>
                <a:close/>
                <a:moveTo>
                  <a:pt x="1768348" y="5199595"/>
                </a:moveTo>
                <a:cubicBezTo>
                  <a:pt x="1755309" y="5176514"/>
                  <a:pt x="1741928" y="5153045"/>
                  <a:pt x="1728272" y="5129186"/>
                </a:cubicBezTo>
                <a:cubicBezTo>
                  <a:pt x="1728981" y="5128592"/>
                  <a:pt x="1729690" y="5127997"/>
                  <a:pt x="1730399" y="5127402"/>
                </a:cubicBezTo>
                <a:cubicBezTo>
                  <a:pt x="1741699" y="5117932"/>
                  <a:pt x="1752633" y="5108439"/>
                  <a:pt x="1763247" y="5098854"/>
                </a:cubicBezTo>
                <a:cubicBezTo>
                  <a:pt x="1775302" y="5121889"/>
                  <a:pt x="1787059" y="5144535"/>
                  <a:pt x="1798519" y="5166792"/>
                </a:cubicBezTo>
                <a:cubicBezTo>
                  <a:pt x="1788889" y="5177818"/>
                  <a:pt x="1778824" y="5188729"/>
                  <a:pt x="1768325" y="5199595"/>
                </a:cubicBezTo>
                <a:close/>
                <a:moveTo>
                  <a:pt x="1723057" y="5120105"/>
                </a:moveTo>
                <a:cubicBezTo>
                  <a:pt x="1709469" y="5096430"/>
                  <a:pt x="1695607" y="5072365"/>
                  <a:pt x="1681471" y="5047912"/>
                </a:cubicBezTo>
                <a:cubicBezTo>
                  <a:pt x="1686641" y="5044367"/>
                  <a:pt x="1691787" y="5040844"/>
                  <a:pt x="1696866" y="5037321"/>
                </a:cubicBezTo>
                <a:cubicBezTo>
                  <a:pt x="1705260" y="5031488"/>
                  <a:pt x="1713495" y="5025655"/>
                  <a:pt x="1721616" y="5019799"/>
                </a:cubicBezTo>
                <a:cubicBezTo>
                  <a:pt x="1734128" y="5043429"/>
                  <a:pt x="1746366" y="5066647"/>
                  <a:pt x="1758329" y="5089475"/>
                </a:cubicBezTo>
                <a:cubicBezTo>
                  <a:pt x="1746983" y="5099746"/>
                  <a:pt x="1735226" y="5109948"/>
                  <a:pt x="1723057" y="5120127"/>
                </a:cubicBezTo>
                <a:close/>
                <a:moveTo>
                  <a:pt x="1764459" y="5097779"/>
                </a:moveTo>
                <a:cubicBezTo>
                  <a:pt x="1775530" y="5087760"/>
                  <a:pt x="1786236" y="5077649"/>
                  <a:pt x="1796575" y="5067356"/>
                </a:cubicBezTo>
                <a:cubicBezTo>
                  <a:pt x="1804329" y="5083848"/>
                  <a:pt x="1811946" y="5100158"/>
                  <a:pt x="1819403" y="5116216"/>
                </a:cubicBezTo>
                <a:cubicBezTo>
                  <a:pt x="1821897" y="5121615"/>
                  <a:pt x="1824390" y="5126968"/>
                  <a:pt x="1826860" y="5132320"/>
                </a:cubicBezTo>
                <a:cubicBezTo>
                  <a:pt x="1818191" y="5143552"/>
                  <a:pt x="1809110" y="5154577"/>
                  <a:pt x="1799617" y="5165488"/>
                </a:cubicBezTo>
                <a:cubicBezTo>
                  <a:pt x="1788180" y="5143300"/>
                  <a:pt x="1776468" y="5120722"/>
                  <a:pt x="1764436" y="5097756"/>
                </a:cubicBezTo>
                <a:close/>
                <a:moveTo>
                  <a:pt x="1759541" y="5088355"/>
                </a:moveTo>
                <a:cubicBezTo>
                  <a:pt x="1747601" y="5065571"/>
                  <a:pt x="1735386" y="5042399"/>
                  <a:pt x="1722919" y="5018816"/>
                </a:cubicBezTo>
                <a:cubicBezTo>
                  <a:pt x="1735706" y="5009551"/>
                  <a:pt x="1748173" y="5000241"/>
                  <a:pt x="1760296" y="4990748"/>
                </a:cubicBezTo>
                <a:cubicBezTo>
                  <a:pt x="1771116" y="5013417"/>
                  <a:pt x="1781661" y="5035651"/>
                  <a:pt x="1791977" y="5057497"/>
                </a:cubicBezTo>
                <a:cubicBezTo>
                  <a:pt x="1781546" y="5067928"/>
                  <a:pt x="1770750" y="5078175"/>
                  <a:pt x="1759541" y="5088332"/>
                </a:cubicBezTo>
                <a:close/>
                <a:moveTo>
                  <a:pt x="1717590" y="5008773"/>
                </a:moveTo>
                <a:cubicBezTo>
                  <a:pt x="1705237" y="4985464"/>
                  <a:pt x="1692634" y="4961765"/>
                  <a:pt x="1679801" y="4937633"/>
                </a:cubicBezTo>
                <a:cubicBezTo>
                  <a:pt x="1694349" y="4929192"/>
                  <a:pt x="1708600" y="4920705"/>
                  <a:pt x="1722576" y="4912104"/>
                </a:cubicBezTo>
                <a:cubicBezTo>
                  <a:pt x="1733739" y="4935277"/>
                  <a:pt x="1744650" y="4958037"/>
                  <a:pt x="1755332" y="4980409"/>
                </a:cubicBezTo>
                <a:cubicBezTo>
                  <a:pt x="1743095" y="4989993"/>
                  <a:pt x="1730537" y="4999418"/>
                  <a:pt x="1717590" y="5008796"/>
                </a:cubicBezTo>
                <a:close/>
                <a:moveTo>
                  <a:pt x="1762218" y="4989238"/>
                </a:moveTo>
                <a:cubicBezTo>
                  <a:pt x="1773975" y="4979997"/>
                  <a:pt x="1785458" y="4970618"/>
                  <a:pt x="1796621" y="4961011"/>
                </a:cubicBezTo>
                <a:cubicBezTo>
                  <a:pt x="1805725" y="4982582"/>
                  <a:pt x="1814577" y="5003718"/>
                  <a:pt x="1823201" y="5024466"/>
                </a:cubicBezTo>
                <a:cubicBezTo>
                  <a:pt x="1813753" y="5035102"/>
                  <a:pt x="1803940" y="5045487"/>
                  <a:pt x="1793761" y="5055712"/>
                </a:cubicBezTo>
                <a:cubicBezTo>
                  <a:pt x="1783514" y="5033958"/>
                  <a:pt x="1772991" y="5011793"/>
                  <a:pt x="1762218" y="4989238"/>
                </a:cubicBezTo>
                <a:close/>
                <a:moveTo>
                  <a:pt x="1757277" y="4978876"/>
                </a:moveTo>
                <a:cubicBezTo>
                  <a:pt x="1746640" y="4956596"/>
                  <a:pt x="1735752" y="4933927"/>
                  <a:pt x="1724635" y="4910823"/>
                </a:cubicBezTo>
                <a:cubicBezTo>
                  <a:pt x="1738177" y="4902451"/>
                  <a:pt x="1751444" y="4893965"/>
                  <a:pt x="1764459" y="4885249"/>
                </a:cubicBezTo>
                <a:cubicBezTo>
                  <a:pt x="1773883" y="4907301"/>
                  <a:pt x="1783079" y="4928963"/>
                  <a:pt x="1792069" y="4950191"/>
                </a:cubicBezTo>
                <a:cubicBezTo>
                  <a:pt x="1780792" y="4959959"/>
                  <a:pt x="1769217" y="4969497"/>
                  <a:pt x="1757277" y="4978876"/>
                </a:cubicBezTo>
                <a:close/>
                <a:moveTo>
                  <a:pt x="1719305" y="4899775"/>
                </a:moveTo>
                <a:cubicBezTo>
                  <a:pt x="1708371" y="4877061"/>
                  <a:pt x="1697209" y="4853957"/>
                  <a:pt x="1685863" y="4830442"/>
                </a:cubicBezTo>
                <a:cubicBezTo>
                  <a:pt x="1701189" y="4823007"/>
                  <a:pt x="1716309" y="4815459"/>
                  <a:pt x="1731223" y="4807704"/>
                </a:cubicBezTo>
                <a:cubicBezTo>
                  <a:pt x="1740876" y="4830167"/>
                  <a:pt x="1750323" y="4852218"/>
                  <a:pt x="1759587" y="4873858"/>
                </a:cubicBezTo>
                <a:cubicBezTo>
                  <a:pt x="1746434" y="4882688"/>
                  <a:pt x="1733007" y="4891289"/>
                  <a:pt x="1719305" y="4899775"/>
                </a:cubicBezTo>
                <a:close/>
                <a:moveTo>
                  <a:pt x="1767181" y="4883442"/>
                </a:moveTo>
                <a:cubicBezTo>
                  <a:pt x="1779671" y="4875025"/>
                  <a:pt x="1791908" y="4866401"/>
                  <a:pt x="1803917" y="4857457"/>
                </a:cubicBezTo>
                <a:cubicBezTo>
                  <a:pt x="1811603" y="4878273"/>
                  <a:pt x="1819106" y="4898700"/>
                  <a:pt x="1826380" y="4918716"/>
                </a:cubicBezTo>
                <a:cubicBezTo>
                  <a:pt x="1816087" y="4928757"/>
                  <a:pt x="1805496" y="4938502"/>
                  <a:pt x="1794608" y="4947995"/>
                </a:cubicBezTo>
                <a:cubicBezTo>
                  <a:pt x="1785687" y="4926881"/>
                  <a:pt x="1776537" y="4905356"/>
                  <a:pt x="1767158" y="4883442"/>
                </a:cubicBezTo>
                <a:close/>
                <a:moveTo>
                  <a:pt x="1762309" y="4872051"/>
                </a:moveTo>
                <a:cubicBezTo>
                  <a:pt x="1753091" y="4850503"/>
                  <a:pt x="1743689" y="4828566"/>
                  <a:pt x="1734082" y="4806217"/>
                </a:cubicBezTo>
                <a:cubicBezTo>
                  <a:pt x="1748356" y="4798760"/>
                  <a:pt x="1762423" y="4791097"/>
                  <a:pt x="1776308" y="4783137"/>
                </a:cubicBezTo>
                <a:cubicBezTo>
                  <a:pt x="1784223" y="4804365"/>
                  <a:pt x="1791977" y="4825180"/>
                  <a:pt x="1799526" y="4845608"/>
                </a:cubicBezTo>
                <a:cubicBezTo>
                  <a:pt x="1787379" y="4854689"/>
                  <a:pt x="1774981" y="4863473"/>
                  <a:pt x="1762309" y="4872051"/>
                </a:cubicBezTo>
                <a:close/>
                <a:moveTo>
                  <a:pt x="1728844" y="4794048"/>
                </a:moveTo>
                <a:cubicBezTo>
                  <a:pt x="1719465" y="4772203"/>
                  <a:pt x="1709881" y="4749968"/>
                  <a:pt x="1700159" y="4727322"/>
                </a:cubicBezTo>
                <a:cubicBezTo>
                  <a:pt x="1716217" y="4720895"/>
                  <a:pt x="1732161" y="4714283"/>
                  <a:pt x="1747944" y="4707375"/>
                </a:cubicBezTo>
                <a:cubicBezTo>
                  <a:pt x="1755996" y="4728855"/>
                  <a:pt x="1763887" y="4749945"/>
                  <a:pt x="1771619" y="4770647"/>
                </a:cubicBezTo>
                <a:cubicBezTo>
                  <a:pt x="1757574" y="4778722"/>
                  <a:pt x="1743300" y="4786476"/>
                  <a:pt x="1728821" y="4794048"/>
                </a:cubicBezTo>
                <a:close/>
                <a:moveTo>
                  <a:pt x="1779808" y="4781101"/>
                </a:moveTo>
                <a:cubicBezTo>
                  <a:pt x="1792549" y="4773735"/>
                  <a:pt x="1805130" y="4766095"/>
                  <a:pt x="1817551" y="4758134"/>
                </a:cubicBezTo>
                <a:cubicBezTo>
                  <a:pt x="1823772" y="4778104"/>
                  <a:pt x="1829857" y="4797662"/>
                  <a:pt x="1835759" y="4816831"/>
                </a:cubicBezTo>
                <a:cubicBezTo>
                  <a:pt x="1825008" y="4825890"/>
                  <a:pt x="1814051" y="4834651"/>
                  <a:pt x="1802865" y="4843091"/>
                </a:cubicBezTo>
                <a:cubicBezTo>
                  <a:pt x="1795363" y="4822824"/>
                  <a:pt x="1787677" y="4802146"/>
                  <a:pt x="1779808" y="4781101"/>
                </a:cubicBezTo>
                <a:close/>
                <a:moveTo>
                  <a:pt x="1775164" y="4768611"/>
                </a:moveTo>
                <a:cubicBezTo>
                  <a:pt x="1767479" y="4748047"/>
                  <a:pt x="1759633" y="4727094"/>
                  <a:pt x="1751627" y="4705751"/>
                </a:cubicBezTo>
                <a:cubicBezTo>
                  <a:pt x="1766129" y="4699346"/>
                  <a:pt x="1780517" y="4692690"/>
                  <a:pt x="1794814" y="4685667"/>
                </a:cubicBezTo>
                <a:cubicBezTo>
                  <a:pt x="1801195" y="4705889"/>
                  <a:pt x="1807417" y="4725721"/>
                  <a:pt x="1813525" y="4745187"/>
                </a:cubicBezTo>
                <a:cubicBezTo>
                  <a:pt x="1800921" y="4753308"/>
                  <a:pt x="1788134" y="4761085"/>
                  <a:pt x="1775164" y="4768611"/>
                </a:cubicBezTo>
                <a:close/>
                <a:moveTo>
                  <a:pt x="1799160" y="4683517"/>
                </a:moveTo>
                <a:cubicBezTo>
                  <a:pt x="1810894" y="4677684"/>
                  <a:pt x="1822583" y="4671645"/>
                  <a:pt x="1834180" y="4665263"/>
                </a:cubicBezTo>
                <a:cubicBezTo>
                  <a:pt x="1836010" y="4664256"/>
                  <a:pt x="1837817" y="4663227"/>
                  <a:pt x="1839647" y="4662221"/>
                </a:cubicBezTo>
                <a:cubicBezTo>
                  <a:pt x="1844405" y="4681069"/>
                  <a:pt x="1849049" y="4699575"/>
                  <a:pt x="1853555" y="4717692"/>
                </a:cubicBezTo>
                <a:cubicBezTo>
                  <a:pt x="1844131" y="4724600"/>
                  <a:pt x="1834615" y="4731256"/>
                  <a:pt x="1824985" y="4737684"/>
                </a:cubicBezTo>
                <a:cubicBezTo>
                  <a:pt x="1822560" y="4739308"/>
                  <a:pt x="1820113" y="4740864"/>
                  <a:pt x="1817688" y="4742442"/>
                </a:cubicBezTo>
                <a:cubicBezTo>
                  <a:pt x="1811649" y="4723159"/>
                  <a:pt x="1805473" y="4703532"/>
                  <a:pt x="1799160" y="4683494"/>
                </a:cubicBezTo>
                <a:close/>
                <a:moveTo>
                  <a:pt x="1790513" y="4672080"/>
                </a:moveTo>
                <a:cubicBezTo>
                  <a:pt x="1776034" y="4679217"/>
                  <a:pt x="1761417" y="4685988"/>
                  <a:pt x="1746640" y="4692507"/>
                </a:cubicBezTo>
                <a:cubicBezTo>
                  <a:pt x="1738863" y="4671736"/>
                  <a:pt x="1730925" y="4650600"/>
                  <a:pt x="1722874" y="4629075"/>
                </a:cubicBezTo>
                <a:cubicBezTo>
                  <a:pt x="1739160" y="4623722"/>
                  <a:pt x="1755401" y="4618095"/>
                  <a:pt x="1771550" y="4612125"/>
                </a:cubicBezTo>
                <a:cubicBezTo>
                  <a:pt x="1778001" y="4632483"/>
                  <a:pt x="1784314" y="4652476"/>
                  <a:pt x="1790513" y="4672080"/>
                </a:cubicBezTo>
                <a:close/>
                <a:moveTo>
                  <a:pt x="1742980" y="4694108"/>
                </a:moveTo>
                <a:cubicBezTo>
                  <a:pt x="1727014" y="4701085"/>
                  <a:pt x="1710865" y="4707787"/>
                  <a:pt x="1694555" y="4714283"/>
                </a:cubicBezTo>
                <a:cubicBezTo>
                  <a:pt x="1685062" y="4692210"/>
                  <a:pt x="1675432" y="4669769"/>
                  <a:pt x="1665642" y="4646917"/>
                </a:cubicBezTo>
                <a:cubicBezTo>
                  <a:pt x="1683530" y="4641588"/>
                  <a:pt x="1701326" y="4636098"/>
                  <a:pt x="1719076" y="4630287"/>
                </a:cubicBezTo>
                <a:cubicBezTo>
                  <a:pt x="1727174" y="4651927"/>
                  <a:pt x="1735157" y="4673201"/>
                  <a:pt x="1743003" y="4694085"/>
                </a:cubicBezTo>
                <a:close/>
                <a:moveTo>
                  <a:pt x="1691582" y="4715450"/>
                </a:moveTo>
                <a:cubicBezTo>
                  <a:pt x="1674563" y="4722221"/>
                  <a:pt x="1657361" y="4728786"/>
                  <a:pt x="1639954" y="4735305"/>
                </a:cubicBezTo>
                <a:cubicBezTo>
                  <a:pt x="1628723" y="4711996"/>
                  <a:pt x="1617331" y="4688321"/>
                  <a:pt x="1605757" y="4664211"/>
                </a:cubicBezTo>
                <a:cubicBezTo>
                  <a:pt x="1624765" y="4658835"/>
                  <a:pt x="1643683" y="4653414"/>
                  <a:pt x="1662531" y="4647832"/>
                </a:cubicBezTo>
                <a:cubicBezTo>
                  <a:pt x="1672367" y="4670776"/>
                  <a:pt x="1682043" y="4693308"/>
                  <a:pt x="1691559" y="4715450"/>
                </a:cubicBezTo>
                <a:close/>
                <a:moveTo>
                  <a:pt x="1697186" y="4728512"/>
                </a:moveTo>
                <a:cubicBezTo>
                  <a:pt x="1706953" y="4751249"/>
                  <a:pt x="1716583" y="4773598"/>
                  <a:pt x="1726007" y="4795535"/>
                </a:cubicBezTo>
                <a:cubicBezTo>
                  <a:pt x="1710956" y="4803358"/>
                  <a:pt x="1695653" y="4810975"/>
                  <a:pt x="1680121" y="4818501"/>
                </a:cubicBezTo>
                <a:cubicBezTo>
                  <a:pt x="1669005" y="4795466"/>
                  <a:pt x="1657682" y="4772019"/>
                  <a:pt x="1646176" y="4748161"/>
                </a:cubicBezTo>
                <a:cubicBezTo>
                  <a:pt x="1663332" y="4741733"/>
                  <a:pt x="1680350" y="4735214"/>
                  <a:pt x="1697209" y="4728489"/>
                </a:cubicBezTo>
                <a:close/>
                <a:moveTo>
                  <a:pt x="1677948" y="4819553"/>
                </a:moveTo>
                <a:cubicBezTo>
                  <a:pt x="1661936" y="4827285"/>
                  <a:pt x="1645696" y="4834925"/>
                  <a:pt x="1629157" y="4842588"/>
                </a:cubicBezTo>
                <a:cubicBezTo>
                  <a:pt x="1616302" y="4818455"/>
                  <a:pt x="1603218" y="4793911"/>
                  <a:pt x="1589951" y="4768977"/>
                </a:cubicBezTo>
                <a:cubicBezTo>
                  <a:pt x="1591964" y="4768245"/>
                  <a:pt x="1593977" y="4767490"/>
                  <a:pt x="1595967" y="4766758"/>
                </a:cubicBezTo>
                <a:cubicBezTo>
                  <a:pt x="1612070" y="4760834"/>
                  <a:pt x="1628059" y="4754955"/>
                  <a:pt x="1643888" y="4749007"/>
                </a:cubicBezTo>
                <a:cubicBezTo>
                  <a:pt x="1655417" y="4772935"/>
                  <a:pt x="1666786" y="4796449"/>
                  <a:pt x="1677925" y="4819553"/>
                </a:cubicBezTo>
                <a:close/>
                <a:moveTo>
                  <a:pt x="1683690" y="4831471"/>
                </a:moveTo>
                <a:cubicBezTo>
                  <a:pt x="1695081" y="4855078"/>
                  <a:pt x="1706267" y="4878250"/>
                  <a:pt x="1717247" y="4901033"/>
                </a:cubicBezTo>
                <a:cubicBezTo>
                  <a:pt x="1703156" y="4909702"/>
                  <a:pt x="1688768" y="4918281"/>
                  <a:pt x="1674037" y="4926813"/>
                </a:cubicBezTo>
                <a:cubicBezTo>
                  <a:pt x="1661387" y="4903046"/>
                  <a:pt x="1648509" y="4878890"/>
                  <a:pt x="1635402" y="4854300"/>
                </a:cubicBezTo>
                <a:cubicBezTo>
                  <a:pt x="1651734" y="4846706"/>
                  <a:pt x="1667838" y="4839134"/>
                  <a:pt x="1683713" y="4831471"/>
                </a:cubicBezTo>
                <a:close/>
                <a:moveTo>
                  <a:pt x="1672664" y="4927614"/>
                </a:moveTo>
                <a:cubicBezTo>
                  <a:pt x="1657728" y="4936283"/>
                  <a:pt x="1642447" y="4944930"/>
                  <a:pt x="1626847" y="4953668"/>
                </a:cubicBezTo>
                <a:cubicBezTo>
                  <a:pt x="1612505" y="4928986"/>
                  <a:pt x="1597934" y="4903916"/>
                  <a:pt x="1583134" y="4878433"/>
                </a:cubicBezTo>
                <a:cubicBezTo>
                  <a:pt x="1598849" y="4871182"/>
                  <a:pt x="1614335" y="4864067"/>
                  <a:pt x="1629638" y="4856977"/>
                </a:cubicBezTo>
                <a:cubicBezTo>
                  <a:pt x="1631079" y="4856313"/>
                  <a:pt x="1632520" y="4855650"/>
                  <a:pt x="1633938" y="4854963"/>
                </a:cubicBezTo>
                <a:cubicBezTo>
                  <a:pt x="1647068" y="4879577"/>
                  <a:pt x="1659969" y="4903778"/>
                  <a:pt x="1672641" y="4927591"/>
                </a:cubicBezTo>
                <a:close/>
                <a:moveTo>
                  <a:pt x="1663286" y="4947149"/>
                </a:moveTo>
                <a:cubicBezTo>
                  <a:pt x="1668364" y="4944244"/>
                  <a:pt x="1673419" y="4941338"/>
                  <a:pt x="1678429" y="4938433"/>
                </a:cubicBezTo>
                <a:cubicBezTo>
                  <a:pt x="1691307" y="4962612"/>
                  <a:pt x="1703911" y="4986356"/>
                  <a:pt x="1716286" y="5009711"/>
                </a:cubicBezTo>
                <a:cubicBezTo>
                  <a:pt x="1703156" y="5019204"/>
                  <a:pt x="1689683" y="5028628"/>
                  <a:pt x="1675798" y="5038099"/>
                </a:cubicBezTo>
                <a:cubicBezTo>
                  <a:pt x="1661799" y="5013897"/>
                  <a:pt x="1647525" y="4989284"/>
                  <a:pt x="1633000" y="4964282"/>
                </a:cubicBezTo>
                <a:cubicBezTo>
                  <a:pt x="1643225" y="4958540"/>
                  <a:pt x="1653313" y="4952845"/>
                  <a:pt x="1663263" y="4947149"/>
                </a:cubicBezTo>
                <a:close/>
                <a:moveTo>
                  <a:pt x="1675181" y="5038533"/>
                </a:moveTo>
                <a:cubicBezTo>
                  <a:pt x="1666191" y="5044664"/>
                  <a:pt x="1657064" y="5050817"/>
                  <a:pt x="1647754" y="5057016"/>
                </a:cubicBezTo>
                <a:cubicBezTo>
                  <a:pt x="1566870" y="5110864"/>
                  <a:pt x="1473680" y="5168210"/>
                  <a:pt x="1366171" y="5246602"/>
                </a:cubicBezTo>
                <a:cubicBezTo>
                  <a:pt x="1183107" y="5380100"/>
                  <a:pt x="993479" y="5536586"/>
                  <a:pt x="796714" y="5787659"/>
                </a:cubicBezTo>
                <a:cubicBezTo>
                  <a:pt x="782051" y="5806370"/>
                  <a:pt x="767709" y="5824853"/>
                  <a:pt x="753687" y="5843199"/>
                </a:cubicBezTo>
                <a:cubicBezTo>
                  <a:pt x="753504" y="5842833"/>
                  <a:pt x="753298" y="5842490"/>
                  <a:pt x="753115" y="5842124"/>
                </a:cubicBezTo>
                <a:cubicBezTo>
                  <a:pt x="742799" y="5822566"/>
                  <a:pt x="732894" y="5802985"/>
                  <a:pt x="723333" y="5783382"/>
                </a:cubicBezTo>
                <a:cubicBezTo>
                  <a:pt x="741449" y="5755612"/>
                  <a:pt x="760458" y="5727567"/>
                  <a:pt x="780244" y="5699111"/>
                </a:cubicBezTo>
                <a:cubicBezTo>
                  <a:pt x="966396" y="5431430"/>
                  <a:pt x="1147195" y="5273457"/>
                  <a:pt x="1329389" y="5146891"/>
                </a:cubicBezTo>
                <a:cubicBezTo>
                  <a:pt x="1442342" y="5068454"/>
                  <a:pt x="1542601" y="5015018"/>
                  <a:pt x="1632360" y="4964671"/>
                </a:cubicBezTo>
                <a:cubicBezTo>
                  <a:pt x="1646885" y="4989696"/>
                  <a:pt x="1661159" y="5014309"/>
                  <a:pt x="1675181" y="5038533"/>
                </a:cubicBezTo>
                <a:close/>
                <a:moveTo>
                  <a:pt x="804491" y="5795391"/>
                </a:moveTo>
                <a:cubicBezTo>
                  <a:pt x="1000478" y="5545347"/>
                  <a:pt x="1189100" y="5389661"/>
                  <a:pt x="1371798" y="5256415"/>
                </a:cubicBezTo>
                <a:cubicBezTo>
                  <a:pt x="1491408" y="5169171"/>
                  <a:pt x="1593336" y="5108050"/>
                  <a:pt x="1680853" y="5048324"/>
                </a:cubicBezTo>
                <a:cubicBezTo>
                  <a:pt x="1695013" y="5072800"/>
                  <a:pt x="1708875" y="5096887"/>
                  <a:pt x="1722462" y="5120585"/>
                </a:cubicBezTo>
                <a:cubicBezTo>
                  <a:pt x="1710041" y="5130971"/>
                  <a:pt x="1697186" y="5141355"/>
                  <a:pt x="1683873" y="5151832"/>
                </a:cubicBezTo>
                <a:cubicBezTo>
                  <a:pt x="1607724" y="5211741"/>
                  <a:pt x="1516890" y="5274487"/>
                  <a:pt x="1408831" y="5357042"/>
                </a:cubicBezTo>
                <a:cubicBezTo>
                  <a:pt x="1225631" y="5497012"/>
                  <a:pt x="1027973" y="5650456"/>
                  <a:pt x="821967" y="5884031"/>
                </a:cubicBezTo>
                <a:cubicBezTo>
                  <a:pt x="812497" y="5894759"/>
                  <a:pt x="803118" y="5905418"/>
                  <a:pt x="793854" y="5915987"/>
                </a:cubicBezTo>
                <a:cubicBezTo>
                  <a:pt x="781960" y="5895262"/>
                  <a:pt x="770454" y="5874515"/>
                  <a:pt x="759337" y="5853722"/>
                </a:cubicBezTo>
                <a:cubicBezTo>
                  <a:pt x="773999" y="5834484"/>
                  <a:pt x="789074" y="5815040"/>
                  <a:pt x="804491" y="5795368"/>
                </a:cubicBezTo>
                <a:close/>
                <a:moveTo>
                  <a:pt x="781205" y="5930489"/>
                </a:moveTo>
                <a:cubicBezTo>
                  <a:pt x="770431" y="5942865"/>
                  <a:pt x="759794" y="5955125"/>
                  <a:pt x="749341" y="5967341"/>
                </a:cubicBezTo>
                <a:cubicBezTo>
                  <a:pt x="739070" y="5947073"/>
                  <a:pt x="729234" y="5926829"/>
                  <a:pt x="719810" y="5906608"/>
                </a:cubicBezTo>
                <a:cubicBezTo>
                  <a:pt x="728800" y="5894347"/>
                  <a:pt x="737972" y="5882018"/>
                  <a:pt x="747305" y="5869620"/>
                </a:cubicBezTo>
                <a:cubicBezTo>
                  <a:pt x="758239" y="5889932"/>
                  <a:pt x="769539" y="5910222"/>
                  <a:pt x="781205" y="5930466"/>
                </a:cubicBezTo>
                <a:close/>
                <a:moveTo>
                  <a:pt x="786557" y="5939708"/>
                </a:moveTo>
                <a:cubicBezTo>
                  <a:pt x="798887" y="5960890"/>
                  <a:pt x="811605" y="5982026"/>
                  <a:pt x="824689" y="6003116"/>
                </a:cubicBezTo>
                <a:cubicBezTo>
                  <a:pt x="812314" y="6015606"/>
                  <a:pt x="800076" y="6027959"/>
                  <a:pt x="787976" y="6040243"/>
                </a:cubicBezTo>
                <a:cubicBezTo>
                  <a:pt x="776310" y="6019175"/>
                  <a:pt x="765078" y="5998107"/>
                  <a:pt x="754282" y="5977062"/>
                </a:cubicBezTo>
                <a:cubicBezTo>
                  <a:pt x="764872" y="5964687"/>
                  <a:pt x="775623" y="5952243"/>
                  <a:pt x="786557" y="5939708"/>
                </a:cubicBezTo>
                <a:close/>
                <a:moveTo>
                  <a:pt x="775303" y="6053121"/>
                </a:moveTo>
                <a:cubicBezTo>
                  <a:pt x="763363" y="6065268"/>
                  <a:pt x="751582" y="6077368"/>
                  <a:pt x="740008" y="6089378"/>
                </a:cubicBezTo>
                <a:cubicBezTo>
                  <a:pt x="730035" y="6068858"/>
                  <a:pt x="720542" y="6048386"/>
                  <a:pt x="711484" y="6027982"/>
                </a:cubicBezTo>
                <a:cubicBezTo>
                  <a:pt x="721526" y="6015789"/>
                  <a:pt x="731750" y="6003574"/>
                  <a:pt x="742181" y="5991267"/>
                </a:cubicBezTo>
                <a:cubicBezTo>
                  <a:pt x="752818" y="6011878"/>
                  <a:pt x="763866" y="6032488"/>
                  <a:pt x="775303" y="6053121"/>
                </a:cubicBezTo>
                <a:close/>
                <a:moveTo>
                  <a:pt x="780061" y="6061607"/>
                </a:moveTo>
                <a:cubicBezTo>
                  <a:pt x="792093" y="6083064"/>
                  <a:pt x="804559" y="6104520"/>
                  <a:pt x="817438" y="6126000"/>
                </a:cubicBezTo>
                <a:cubicBezTo>
                  <a:pt x="803850" y="6138123"/>
                  <a:pt x="790377" y="6150155"/>
                  <a:pt x="777087" y="6162096"/>
                </a:cubicBezTo>
                <a:cubicBezTo>
                  <a:pt x="765696" y="6140754"/>
                  <a:pt x="754785" y="6119481"/>
                  <a:pt x="744377" y="6098276"/>
                </a:cubicBezTo>
                <a:cubicBezTo>
                  <a:pt x="756089" y="6086129"/>
                  <a:pt x="767983" y="6073914"/>
                  <a:pt x="780061" y="6061607"/>
                </a:cubicBezTo>
                <a:close/>
                <a:moveTo>
                  <a:pt x="764484" y="6173442"/>
                </a:moveTo>
                <a:cubicBezTo>
                  <a:pt x="751422" y="6185246"/>
                  <a:pt x="738498" y="6196980"/>
                  <a:pt x="725803" y="6208669"/>
                </a:cubicBezTo>
                <a:cubicBezTo>
                  <a:pt x="716173" y="6187968"/>
                  <a:pt x="707000" y="6167357"/>
                  <a:pt x="698354" y="6146862"/>
                </a:cubicBezTo>
                <a:cubicBezTo>
                  <a:pt x="709448" y="6134898"/>
                  <a:pt x="720748" y="6122912"/>
                  <a:pt x="732277" y="6110880"/>
                </a:cubicBezTo>
                <a:cubicBezTo>
                  <a:pt x="742570" y="6131673"/>
                  <a:pt x="753298" y="6152535"/>
                  <a:pt x="764484" y="6173442"/>
                </a:cubicBezTo>
                <a:close/>
                <a:moveTo>
                  <a:pt x="768647" y="6181174"/>
                </a:moveTo>
                <a:cubicBezTo>
                  <a:pt x="780336" y="6202813"/>
                  <a:pt x="792482" y="6224544"/>
                  <a:pt x="805108" y="6246298"/>
                </a:cubicBezTo>
                <a:cubicBezTo>
                  <a:pt x="790309" y="6257942"/>
                  <a:pt x="775669" y="6269494"/>
                  <a:pt x="761235" y="6280977"/>
                </a:cubicBezTo>
                <a:cubicBezTo>
                  <a:pt x="750164" y="6259428"/>
                  <a:pt x="739619" y="6238041"/>
                  <a:pt x="729600" y="6216744"/>
                </a:cubicBezTo>
                <a:cubicBezTo>
                  <a:pt x="742410" y="6204941"/>
                  <a:pt x="755425" y="6193091"/>
                  <a:pt x="768647" y="6181174"/>
                </a:cubicBezTo>
                <a:close/>
                <a:moveTo>
                  <a:pt x="748792" y="6290904"/>
                </a:moveTo>
                <a:cubicBezTo>
                  <a:pt x="734610" y="6302227"/>
                  <a:pt x="720656" y="6313505"/>
                  <a:pt x="706909" y="6324759"/>
                </a:cubicBezTo>
                <a:cubicBezTo>
                  <a:pt x="697622" y="6303920"/>
                  <a:pt x="688861" y="6283264"/>
                  <a:pt x="680649" y="6262745"/>
                </a:cubicBezTo>
                <a:cubicBezTo>
                  <a:pt x="692750" y="6251125"/>
                  <a:pt x="705079" y="6239504"/>
                  <a:pt x="717637" y="6227838"/>
                </a:cubicBezTo>
                <a:cubicBezTo>
                  <a:pt x="727519" y="6248746"/>
                  <a:pt x="737926" y="6269768"/>
                  <a:pt x="748792" y="6290904"/>
                </a:cubicBezTo>
                <a:close/>
                <a:moveTo>
                  <a:pt x="752429" y="6297927"/>
                </a:moveTo>
                <a:cubicBezTo>
                  <a:pt x="763729" y="6319681"/>
                  <a:pt x="775509" y="6341549"/>
                  <a:pt x="787838" y="6363554"/>
                </a:cubicBezTo>
                <a:cubicBezTo>
                  <a:pt x="771918" y="6374580"/>
                  <a:pt x="756180" y="6385560"/>
                  <a:pt x="740648" y="6396494"/>
                </a:cubicBezTo>
                <a:cubicBezTo>
                  <a:pt x="729943" y="6374831"/>
                  <a:pt x="719787" y="6353375"/>
                  <a:pt x="710180" y="6332079"/>
                </a:cubicBezTo>
                <a:cubicBezTo>
                  <a:pt x="724042" y="6320733"/>
                  <a:pt x="738132" y="6309341"/>
                  <a:pt x="752429" y="6297927"/>
                </a:cubicBezTo>
                <a:close/>
                <a:moveTo>
                  <a:pt x="728456" y="6405095"/>
                </a:moveTo>
                <a:cubicBezTo>
                  <a:pt x="713268" y="6415869"/>
                  <a:pt x="698308" y="6426597"/>
                  <a:pt x="683577" y="6437371"/>
                </a:cubicBezTo>
                <a:cubicBezTo>
                  <a:pt x="674656" y="6416487"/>
                  <a:pt x="666307" y="6395808"/>
                  <a:pt x="658530" y="6375358"/>
                </a:cubicBezTo>
                <a:cubicBezTo>
                  <a:pt x="671568" y="6364149"/>
                  <a:pt x="684881" y="6352941"/>
                  <a:pt x="698422" y="6341732"/>
                </a:cubicBezTo>
                <a:cubicBezTo>
                  <a:pt x="707892" y="6362685"/>
                  <a:pt x="717911" y="6383799"/>
                  <a:pt x="728456" y="6405072"/>
                </a:cubicBezTo>
                <a:close/>
                <a:moveTo>
                  <a:pt x="731545" y="6411386"/>
                </a:moveTo>
                <a:cubicBezTo>
                  <a:pt x="742410" y="6433162"/>
                  <a:pt x="753870" y="6455145"/>
                  <a:pt x="765856" y="6477310"/>
                </a:cubicBezTo>
                <a:cubicBezTo>
                  <a:pt x="748883" y="6487673"/>
                  <a:pt x="732139" y="6498012"/>
                  <a:pt x="715601" y="6508352"/>
                </a:cubicBezTo>
                <a:cubicBezTo>
                  <a:pt x="705239" y="6486621"/>
                  <a:pt x="695495" y="6465119"/>
                  <a:pt x="686345" y="6443891"/>
                </a:cubicBezTo>
                <a:cubicBezTo>
                  <a:pt x="701167" y="6433048"/>
                  <a:pt x="716242" y="6422228"/>
                  <a:pt x="731545" y="6411386"/>
                </a:cubicBezTo>
                <a:close/>
                <a:moveTo>
                  <a:pt x="703752" y="6515786"/>
                </a:moveTo>
                <a:cubicBezTo>
                  <a:pt x="687649" y="6525942"/>
                  <a:pt x="671797" y="6536121"/>
                  <a:pt x="656196" y="6546369"/>
                </a:cubicBezTo>
                <a:cubicBezTo>
                  <a:pt x="647664" y="6525462"/>
                  <a:pt x="639727" y="6504829"/>
                  <a:pt x="632361" y="6484471"/>
                </a:cubicBezTo>
                <a:cubicBezTo>
                  <a:pt x="646246" y="6473697"/>
                  <a:pt x="660428" y="6462991"/>
                  <a:pt x="674885" y="6452331"/>
                </a:cubicBezTo>
                <a:cubicBezTo>
                  <a:pt x="683943" y="6473262"/>
                  <a:pt x="693550" y="6494421"/>
                  <a:pt x="703729" y="6515786"/>
                </a:cubicBezTo>
                <a:close/>
                <a:moveTo>
                  <a:pt x="706383" y="6521299"/>
                </a:moveTo>
                <a:cubicBezTo>
                  <a:pt x="716836" y="6543075"/>
                  <a:pt x="727885" y="6565104"/>
                  <a:pt x="739528" y="6587384"/>
                </a:cubicBezTo>
                <a:cubicBezTo>
                  <a:pt x="721640" y="6597060"/>
                  <a:pt x="703981" y="6606736"/>
                  <a:pt x="686574" y="6616481"/>
                </a:cubicBezTo>
                <a:cubicBezTo>
                  <a:pt x="676600" y="6594704"/>
                  <a:pt x="667290" y="6573247"/>
                  <a:pt x="658552" y="6552066"/>
                </a:cubicBezTo>
                <a:cubicBezTo>
                  <a:pt x="674221" y="6541772"/>
                  <a:pt x="690188" y="6531524"/>
                  <a:pt x="706383" y="6521299"/>
                </a:cubicBezTo>
                <a:close/>
                <a:moveTo>
                  <a:pt x="675136" y="6622909"/>
                </a:moveTo>
                <a:cubicBezTo>
                  <a:pt x="658255" y="6632447"/>
                  <a:pt x="641625" y="6642077"/>
                  <a:pt x="625293" y="6651776"/>
                </a:cubicBezTo>
                <a:cubicBezTo>
                  <a:pt x="617150" y="6630869"/>
                  <a:pt x="609601" y="6610282"/>
                  <a:pt x="602693" y="6590014"/>
                </a:cubicBezTo>
                <a:cubicBezTo>
                  <a:pt x="617333" y="6579721"/>
                  <a:pt x="632270" y="6569519"/>
                  <a:pt x="647481" y="6559408"/>
                </a:cubicBezTo>
                <a:cubicBezTo>
                  <a:pt x="656105" y="6580293"/>
                  <a:pt x="665323" y="6601452"/>
                  <a:pt x="675136" y="6622909"/>
                </a:cubicBezTo>
                <a:close/>
                <a:moveTo>
                  <a:pt x="677332" y="6627666"/>
                </a:moveTo>
                <a:cubicBezTo>
                  <a:pt x="687351" y="6649397"/>
                  <a:pt x="697965" y="6671449"/>
                  <a:pt x="709219" y="6693798"/>
                </a:cubicBezTo>
                <a:cubicBezTo>
                  <a:pt x="690554" y="6702764"/>
                  <a:pt x="672140" y="6711823"/>
                  <a:pt x="654000" y="6720973"/>
                </a:cubicBezTo>
                <a:cubicBezTo>
                  <a:pt x="644439" y="6699196"/>
                  <a:pt x="635518" y="6677762"/>
                  <a:pt x="627237" y="6656695"/>
                </a:cubicBezTo>
                <a:cubicBezTo>
                  <a:pt x="643638" y="6646927"/>
                  <a:pt x="660360" y="6637251"/>
                  <a:pt x="677355" y="6627666"/>
                </a:cubicBezTo>
                <a:close/>
                <a:moveTo>
                  <a:pt x="643067" y="6726531"/>
                </a:moveTo>
                <a:cubicBezTo>
                  <a:pt x="625499" y="6735498"/>
                  <a:pt x="608206" y="6744579"/>
                  <a:pt x="591233" y="6753844"/>
                </a:cubicBezTo>
                <a:cubicBezTo>
                  <a:pt x="583479" y="6732936"/>
                  <a:pt x="576342" y="6712417"/>
                  <a:pt x="569846" y="6692242"/>
                </a:cubicBezTo>
                <a:cubicBezTo>
                  <a:pt x="585126" y="6682383"/>
                  <a:pt x="600726" y="6672661"/>
                  <a:pt x="616624" y="6663076"/>
                </a:cubicBezTo>
                <a:cubicBezTo>
                  <a:pt x="624836" y="6683916"/>
                  <a:pt x="633642" y="6705052"/>
                  <a:pt x="643067" y="6726554"/>
                </a:cubicBezTo>
                <a:close/>
                <a:moveTo>
                  <a:pt x="644828" y="6730511"/>
                </a:moveTo>
                <a:cubicBezTo>
                  <a:pt x="654389" y="6752197"/>
                  <a:pt x="664591" y="6774225"/>
                  <a:pt x="675434" y="6796620"/>
                </a:cubicBezTo>
                <a:cubicBezTo>
                  <a:pt x="656105" y="6804969"/>
                  <a:pt x="637028" y="6813432"/>
                  <a:pt x="618271" y="6822056"/>
                </a:cubicBezTo>
                <a:cubicBezTo>
                  <a:pt x="609121" y="6800279"/>
                  <a:pt x="600635" y="6778914"/>
                  <a:pt x="592766" y="6757916"/>
                </a:cubicBezTo>
                <a:cubicBezTo>
                  <a:pt x="609807" y="6748628"/>
                  <a:pt x="627169" y="6739501"/>
                  <a:pt x="644805" y="6730489"/>
                </a:cubicBezTo>
                <a:close/>
                <a:moveTo>
                  <a:pt x="607931" y="6826883"/>
                </a:moveTo>
                <a:cubicBezTo>
                  <a:pt x="589815" y="6835323"/>
                  <a:pt x="571996" y="6843947"/>
                  <a:pt x="554520" y="6852754"/>
                </a:cubicBezTo>
                <a:cubicBezTo>
                  <a:pt x="547154" y="6831846"/>
                  <a:pt x="540452" y="6811374"/>
                  <a:pt x="534345" y="6791267"/>
                </a:cubicBezTo>
                <a:cubicBezTo>
                  <a:pt x="541939" y="6786715"/>
                  <a:pt x="549625" y="6782185"/>
                  <a:pt x="557402" y="6777725"/>
                </a:cubicBezTo>
                <a:cubicBezTo>
                  <a:pt x="565751" y="6772921"/>
                  <a:pt x="574192" y="6768163"/>
                  <a:pt x="582724" y="6763451"/>
                </a:cubicBezTo>
                <a:cubicBezTo>
                  <a:pt x="590501" y="6784222"/>
                  <a:pt x="598919" y="6805358"/>
                  <a:pt x="607954" y="6826883"/>
                </a:cubicBezTo>
                <a:close/>
                <a:moveTo>
                  <a:pt x="609281" y="6830062"/>
                </a:moveTo>
                <a:cubicBezTo>
                  <a:pt x="618408" y="6851702"/>
                  <a:pt x="628175" y="6873730"/>
                  <a:pt x="638583" y="6896148"/>
                </a:cubicBezTo>
                <a:cubicBezTo>
                  <a:pt x="618705" y="6903925"/>
                  <a:pt x="599148" y="6911885"/>
                  <a:pt x="579887" y="6920052"/>
                </a:cubicBezTo>
                <a:cubicBezTo>
                  <a:pt x="571149" y="6898275"/>
                  <a:pt x="563098" y="6876933"/>
                  <a:pt x="555664" y="6856025"/>
                </a:cubicBezTo>
                <a:cubicBezTo>
                  <a:pt x="573185" y="6847172"/>
                  <a:pt x="591073" y="6838549"/>
                  <a:pt x="609258" y="6830062"/>
                </a:cubicBezTo>
                <a:close/>
                <a:moveTo>
                  <a:pt x="570189" y="6924215"/>
                </a:moveTo>
                <a:cubicBezTo>
                  <a:pt x="551638" y="6932198"/>
                  <a:pt x="533384" y="6940387"/>
                  <a:pt x="515519" y="6948851"/>
                </a:cubicBezTo>
                <a:cubicBezTo>
                  <a:pt x="508565" y="6927966"/>
                  <a:pt x="502229" y="6907516"/>
                  <a:pt x="496533" y="6887501"/>
                </a:cubicBezTo>
                <a:cubicBezTo>
                  <a:pt x="512728" y="6878374"/>
                  <a:pt x="529312" y="6869498"/>
                  <a:pt x="546216" y="6860829"/>
                </a:cubicBezTo>
                <a:cubicBezTo>
                  <a:pt x="553582" y="6881553"/>
                  <a:pt x="561565" y="6902667"/>
                  <a:pt x="570189" y="6924215"/>
                </a:cubicBezTo>
                <a:close/>
                <a:moveTo>
                  <a:pt x="536106" y="6942126"/>
                </a:moveTo>
                <a:cubicBezTo>
                  <a:pt x="547635" y="6936865"/>
                  <a:pt x="559323" y="6931718"/>
                  <a:pt x="571149" y="6926617"/>
                </a:cubicBezTo>
                <a:cubicBezTo>
                  <a:pt x="579819" y="6948211"/>
                  <a:pt x="589175" y="6970239"/>
                  <a:pt x="599148" y="6992679"/>
                </a:cubicBezTo>
                <a:cubicBezTo>
                  <a:pt x="578881" y="6999976"/>
                  <a:pt x="558912" y="7007479"/>
                  <a:pt x="539286" y="7015257"/>
                </a:cubicBezTo>
                <a:cubicBezTo>
                  <a:pt x="530982" y="6993480"/>
                  <a:pt x="523342" y="6972160"/>
                  <a:pt x="516343" y="6951298"/>
                </a:cubicBezTo>
                <a:cubicBezTo>
                  <a:pt x="522885" y="6948188"/>
                  <a:pt x="529472" y="6945122"/>
                  <a:pt x="536106" y="6942103"/>
                </a:cubicBezTo>
                <a:close/>
                <a:moveTo>
                  <a:pt x="530227" y="7018871"/>
                </a:moveTo>
                <a:cubicBezTo>
                  <a:pt x="511333" y="7026488"/>
                  <a:pt x="492782" y="7034357"/>
                  <a:pt x="474597" y="7042523"/>
                </a:cubicBezTo>
                <a:cubicBezTo>
                  <a:pt x="468032" y="7021615"/>
                  <a:pt x="462107" y="7001188"/>
                  <a:pt x="456801" y="6981219"/>
                </a:cubicBezTo>
                <a:cubicBezTo>
                  <a:pt x="473339" y="6972367"/>
                  <a:pt x="490220" y="6963811"/>
                  <a:pt x="507513" y="6955508"/>
                </a:cubicBezTo>
                <a:cubicBezTo>
                  <a:pt x="514444" y="6976186"/>
                  <a:pt x="522015" y="6997323"/>
                  <a:pt x="530227" y="7018871"/>
                </a:cubicBezTo>
                <a:close/>
                <a:moveTo>
                  <a:pt x="539880" y="7016835"/>
                </a:moveTo>
                <a:cubicBezTo>
                  <a:pt x="559529" y="7009057"/>
                  <a:pt x="579521" y="7001532"/>
                  <a:pt x="599834" y="6994234"/>
                </a:cubicBezTo>
                <a:cubicBezTo>
                  <a:pt x="604020" y="7003613"/>
                  <a:pt x="608252" y="7013037"/>
                  <a:pt x="612666" y="7022577"/>
                </a:cubicBezTo>
                <a:cubicBezTo>
                  <a:pt x="618934" y="7036141"/>
                  <a:pt x="625453" y="7049592"/>
                  <a:pt x="632201" y="7062950"/>
                </a:cubicBezTo>
                <a:cubicBezTo>
                  <a:pt x="610082" y="7069539"/>
                  <a:pt x="588259" y="7076355"/>
                  <a:pt x="566780" y="7083446"/>
                </a:cubicBezTo>
                <a:cubicBezTo>
                  <a:pt x="557150" y="7060754"/>
                  <a:pt x="548184" y="7038566"/>
                  <a:pt x="539880" y="7016858"/>
                </a:cubicBezTo>
                <a:close/>
                <a:moveTo>
                  <a:pt x="621862" y="7017155"/>
                </a:moveTo>
                <a:cubicBezTo>
                  <a:pt x="617745" y="7008257"/>
                  <a:pt x="613764" y="6999427"/>
                  <a:pt x="609853" y="6990666"/>
                </a:cubicBezTo>
                <a:cubicBezTo>
                  <a:pt x="630943" y="6983186"/>
                  <a:pt x="652353" y="6975935"/>
                  <a:pt x="674038" y="6968867"/>
                </a:cubicBezTo>
                <a:cubicBezTo>
                  <a:pt x="686459" y="6992908"/>
                  <a:pt x="699589" y="7016652"/>
                  <a:pt x="713359" y="7040076"/>
                </a:cubicBezTo>
                <a:cubicBezTo>
                  <a:pt x="689501" y="7046481"/>
                  <a:pt x="665895" y="7053068"/>
                  <a:pt x="642609" y="7059885"/>
                </a:cubicBezTo>
                <a:cubicBezTo>
                  <a:pt x="635449" y="7045748"/>
                  <a:pt x="628518" y="7031520"/>
                  <a:pt x="621885" y="7017155"/>
                </a:cubicBezTo>
                <a:close/>
                <a:moveTo>
                  <a:pt x="685110" y="6965275"/>
                </a:moveTo>
                <a:cubicBezTo>
                  <a:pt x="707824" y="6957955"/>
                  <a:pt x="730813" y="6950818"/>
                  <a:pt x="754030" y="6943796"/>
                </a:cubicBezTo>
                <a:cubicBezTo>
                  <a:pt x="768898" y="6968706"/>
                  <a:pt x="784499" y="6993297"/>
                  <a:pt x="800739" y="7017589"/>
                </a:cubicBezTo>
                <a:cubicBezTo>
                  <a:pt x="781594" y="7022325"/>
                  <a:pt x="762562" y="7027152"/>
                  <a:pt x="743691" y="7032069"/>
                </a:cubicBezTo>
                <a:cubicBezTo>
                  <a:pt x="737423" y="7033693"/>
                  <a:pt x="731156" y="7035340"/>
                  <a:pt x="724934" y="7036988"/>
                </a:cubicBezTo>
                <a:cubicBezTo>
                  <a:pt x="710958" y="7013404"/>
                  <a:pt x="697690" y="6989500"/>
                  <a:pt x="685132" y="6965275"/>
                </a:cubicBezTo>
                <a:close/>
                <a:moveTo>
                  <a:pt x="766268" y="6940090"/>
                </a:moveTo>
                <a:cubicBezTo>
                  <a:pt x="790515" y="6932816"/>
                  <a:pt x="815013" y="6925679"/>
                  <a:pt x="839672" y="6918588"/>
                </a:cubicBezTo>
                <a:cubicBezTo>
                  <a:pt x="857056" y="6944390"/>
                  <a:pt x="875173" y="6969896"/>
                  <a:pt x="893907" y="6995081"/>
                </a:cubicBezTo>
                <a:cubicBezTo>
                  <a:pt x="866984" y="7001440"/>
                  <a:pt x="840198" y="7007868"/>
                  <a:pt x="813641" y="7014387"/>
                </a:cubicBezTo>
                <a:cubicBezTo>
                  <a:pt x="797171" y="6989911"/>
                  <a:pt x="781365" y="6965161"/>
                  <a:pt x="766291" y="6940090"/>
                </a:cubicBezTo>
                <a:close/>
                <a:moveTo>
                  <a:pt x="853099" y="6914722"/>
                </a:moveTo>
                <a:cubicBezTo>
                  <a:pt x="878650" y="6907402"/>
                  <a:pt x="904383" y="6900128"/>
                  <a:pt x="930208" y="6892808"/>
                </a:cubicBezTo>
                <a:cubicBezTo>
                  <a:pt x="950086" y="6919526"/>
                  <a:pt x="970627" y="6945946"/>
                  <a:pt x="991809" y="6972069"/>
                </a:cubicBezTo>
                <a:cubicBezTo>
                  <a:pt x="963811" y="6978634"/>
                  <a:pt x="935881" y="6985176"/>
                  <a:pt x="908066" y="6991719"/>
                </a:cubicBezTo>
                <a:cubicBezTo>
                  <a:pt x="889057" y="6966350"/>
                  <a:pt x="870735" y="6940685"/>
                  <a:pt x="853122" y="6914699"/>
                </a:cubicBezTo>
                <a:close/>
                <a:moveTo>
                  <a:pt x="944825" y="6888690"/>
                </a:moveTo>
                <a:cubicBezTo>
                  <a:pt x="971359" y="6881165"/>
                  <a:pt x="998008" y="6873616"/>
                  <a:pt x="1024657" y="6865930"/>
                </a:cubicBezTo>
                <a:cubicBezTo>
                  <a:pt x="1046936" y="6893517"/>
                  <a:pt x="1069856" y="6920853"/>
                  <a:pt x="1093348" y="6947913"/>
                </a:cubicBezTo>
                <a:cubicBezTo>
                  <a:pt x="1064664" y="6954890"/>
                  <a:pt x="1035956" y="6961707"/>
                  <a:pt x="1007249" y="6968477"/>
                </a:cubicBezTo>
                <a:cubicBezTo>
                  <a:pt x="985770" y="6942171"/>
                  <a:pt x="964955" y="6915591"/>
                  <a:pt x="944825" y="6888713"/>
                </a:cubicBezTo>
                <a:close/>
                <a:moveTo>
                  <a:pt x="943727" y="6887203"/>
                </a:moveTo>
                <a:cubicBezTo>
                  <a:pt x="924741" y="6861813"/>
                  <a:pt x="906373" y="6836193"/>
                  <a:pt x="888669" y="6810299"/>
                </a:cubicBezTo>
                <a:cubicBezTo>
                  <a:pt x="913053" y="6802109"/>
                  <a:pt x="937574" y="6793875"/>
                  <a:pt x="962187" y="6785548"/>
                </a:cubicBezTo>
                <a:cubicBezTo>
                  <a:pt x="982019" y="6812106"/>
                  <a:pt x="1002468" y="6838412"/>
                  <a:pt x="1023490" y="6864466"/>
                </a:cubicBezTo>
                <a:cubicBezTo>
                  <a:pt x="996864" y="6872152"/>
                  <a:pt x="970238" y="6879701"/>
                  <a:pt x="943727" y="6887203"/>
                </a:cubicBezTo>
                <a:close/>
                <a:moveTo>
                  <a:pt x="977192" y="6780470"/>
                </a:moveTo>
                <a:cubicBezTo>
                  <a:pt x="1000890" y="6772418"/>
                  <a:pt x="1024657" y="6764251"/>
                  <a:pt x="1048400" y="6755925"/>
                </a:cubicBezTo>
                <a:lnTo>
                  <a:pt x="1052723" y="6754393"/>
                </a:lnTo>
                <a:cubicBezTo>
                  <a:pt x="1074774" y="6781751"/>
                  <a:pt x="1097420" y="6808880"/>
                  <a:pt x="1120569" y="6835804"/>
                </a:cubicBezTo>
                <a:cubicBezTo>
                  <a:pt x="1104603" y="6840631"/>
                  <a:pt x="1088613" y="6845412"/>
                  <a:pt x="1072601" y="6850123"/>
                </a:cubicBezTo>
                <a:cubicBezTo>
                  <a:pt x="1061484" y="6853418"/>
                  <a:pt x="1050345" y="6856666"/>
                  <a:pt x="1039205" y="6859891"/>
                </a:cubicBezTo>
                <a:cubicBezTo>
                  <a:pt x="1017931" y="6833654"/>
                  <a:pt x="997230" y="6807164"/>
                  <a:pt x="977169" y="6780447"/>
                </a:cubicBezTo>
                <a:close/>
                <a:moveTo>
                  <a:pt x="1047714" y="6753409"/>
                </a:moveTo>
                <a:cubicBezTo>
                  <a:pt x="1023650" y="6761850"/>
                  <a:pt x="999563" y="6770107"/>
                  <a:pt x="975545" y="6778274"/>
                </a:cubicBezTo>
                <a:cubicBezTo>
                  <a:pt x="956560" y="6752906"/>
                  <a:pt x="938146" y="6727332"/>
                  <a:pt x="920350" y="6701529"/>
                </a:cubicBezTo>
                <a:cubicBezTo>
                  <a:pt x="943475" y="6692402"/>
                  <a:pt x="966716" y="6683160"/>
                  <a:pt x="990002" y="6673782"/>
                </a:cubicBezTo>
                <a:cubicBezTo>
                  <a:pt x="1009788" y="6700134"/>
                  <a:pt x="1030124" y="6726303"/>
                  <a:pt x="1051008" y="6752242"/>
                </a:cubicBezTo>
                <a:cubicBezTo>
                  <a:pt x="1049910" y="6752631"/>
                  <a:pt x="1048812" y="6753020"/>
                  <a:pt x="1047737" y="6753386"/>
                </a:cubicBezTo>
                <a:close/>
                <a:moveTo>
                  <a:pt x="918337" y="6698578"/>
                </a:moveTo>
                <a:cubicBezTo>
                  <a:pt x="903079" y="6676390"/>
                  <a:pt x="888280" y="6654041"/>
                  <a:pt x="874006" y="6631533"/>
                </a:cubicBezTo>
                <a:cubicBezTo>
                  <a:pt x="872473" y="6629108"/>
                  <a:pt x="870941" y="6626683"/>
                  <a:pt x="869431" y="6624281"/>
                </a:cubicBezTo>
                <a:cubicBezTo>
                  <a:pt x="890521" y="6614651"/>
                  <a:pt x="911772" y="6604929"/>
                  <a:pt x="933113" y="6595070"/>
                </a:cubicBezTo>
                <a:cubicBezTo>
                  <a:pt x="950818" y="6620530"/>
                  <a:pt x="969095" y="6645806"/>
                  <a:pt x="987875" y="6670900"/>
                </a:cubicBezTo>
                <a:cubicBezTo>
                  <a:pt x="964634" y="6680278"/>
                  <a:pt x="941440" y="6689474"/>
                  <a:pt x="918359" y="6698601"/>
                </a:cubicBezTo>
                <a:close/>
                <a:moveTo>
                  <a:pt x="947661" y="6588322"/>
                </a:moveTo>
                <a:cubicBezTo>
                  <a:pt x="964840" y="6580361"/>
                  <a:pt x="982065" y="6572287"/>
                  <a:pt x="999335" y="6564097"/>
                </a:cubicBezTo>
                <a:cubicBezTo>
                  <a:pt x="1003932" y="6561901"/>
                  <a:pt x="1008530" y="6559728"/>
                  <a:pt x="1013128" y="6557555"/>
                </a:cubicBezTo>
                <a:cubicBezTo>
                  <a:pt x="1032960" y="6583724"/>
                  <a:pt x="1053341" y="6609710"/>
                  <a:pt x="1074180" y="6635536"/>
                </a:cubicBezTo>
                <a:cubicBezTo>
                  <a:pt x="1057070" y="6642604"/>
                  <a:pt x="1039937" y="6649649"/>
                  <a:pt x="1022781" y="6656695"/>
                </a:cubicBezTo>
                <a:cubicBezTo>
                  <a:pt x="1016216" y="6659394"/>
                  <a:pt x="1009628" y="6662070"/>
                  <a:pt x="1003063" y="6664746"/>
                </a:cubicBezTo>
                <a:cubicBezTo>
                  <a:pt x="984055" y="6639470"/>
                  <a:pt x="965572" y="6613987"/>
                  <a:pt x="947661" y="6588322"/>
                </a:cubicBezTo>
                <a:close/>
                <a:moveTo>
                  <a:pt x="997802" y="6559980"/>
                </a:moveTo>
                <a:cubicBezTo>
                  <a:pt x="980212" y="6568329"/>
                  <a:pt x="962644" y="6576541"/>
                  <a:pt x="945122" y="6584684"/>
                </a:cubicBezTo>
                <a:cubicBezTo>
                  <a:pt x="938123" y="6574597"/>
                  <a:pt x="931192" y="6564486"/>
                  <a:pt x="924353" y="6554353"/>
                </a:cubicBezTo>
                <a:cubicBezTo>
                  <a:pt x="914494" y="6539736"/>
                  <a:pt x="904864" y="6525165"/>
                  <a:pt x="895439" y="6510685"/>
                </a:cubicBezTo>
                <a:cubicBezTo>
                  <a:pt x="915294" y="6500185"/>
                  <a:pt x="935286" y="6489526"/>
                  <a:pt x="955324" y="6478706"/>
                </a:cubicBezTo>
                <a:cubicBezTo>
                  <a:pt x="957635" y="6481954"/>
                  <a:pt x="959922" y="6485202"/>
                  <a:pt x="962255" y="6488474"/>
                </a:cubicBezTo>
                <a:cubicBezTo>
                  <a:pt x="977924" y="6510433"/>
                  <a:pt x="994028" y="6532279"/>
                  <a:pt x="1010452" y="6553987"/>
                </a:cubicBezTo>
                <a:cubicBezTo>
                  <a:pt x="1006243" y="6556000"/>
                  <a:pt x="1002034" y="6557990"/>
                  <a:pt x="997802" y="6559980"/>
                </a:cubicBezTo>
                <a:close/>
                <a:moveTo>
                  <a:pt x="974722" y="6477151"/>
                </a:moveTo>
                <a:cubicBezTo>
                  <a:pt x="973189" y="6475000"/>
                  <a:pt x="971680" y="6472850"/>
                  <a:pt x="970147" y="6470700"/>
                </a:cubicBezTo>
                <a:cubicBezTo>
                  <a:pt x="971725" y="6469830"/>
                  <a:pt x="973304" y="6468984"/>
                  <a:pt x="974859" y="6468138"/>
                </a:cubicBezTo>
                <a:cubicBezTo>
                  <a:pt x="993776" y="6457821"/>
                  <a:pt x="1012670" y="6447596"/>
                  <a:pt x="1031519" y="6437417"/>
                </a:cubicBezTo>
                <a:cubicBezTo>
                  <a:pt x="1051511" y="6463357"/>
                  <a:pt x="1071984" y="6489160"/>
                  <a:pt x="1092868" y="6514848"/>
                </a:cubicBezTo>
                <a:cubicBezTo>
                  <a:pt x="1070634" y="6525462"/>
                  <a:pt x="1048286" y="6536053"/>
                  <a:pt x="1025915" y="6546644"/>
                </a:cubicBezTo>
                <a:cubicBezTo>
                  <a:pt x="1008439" y="6523609"/>
                  <a:pt x="991351" y="6500437"/>
                  <a:pt x="974722" y="6477151"/>
                </a:cubicBezTo>
                <a:close/>
                <a:moveTo>
                  <a:pt x="972800" y="6463311"/>
                </a:moveTo>
                <a:cubicBezTo>
                  <a:pt x="970902" y="6464341"/>
                  <a:pt x="969003" y="6465370"/>
                  <a:pt x="967082" y="6466399"/>
                </a:cubicBezTo>
                <a:cubicBezTo>
                  <a:pt x="949674" y="6441832"/>
                  <a:pt x="932793" y="6417379"/>
                  <a:pt x="916484" y="6393040"/>
                </a:cubicBezTo>
                <a:cubicBezTo>
                  <a:pt x="927761" y="6386132"/>
                  <a:pt x="939061" y="6379178"/>
                  <a:pt x="950406" y="6372132"/>
                </a:cubicBezTo>
                <a:cubicBezTo>
                  <a:pt x="957749" y="6367580"/>
                  <a:pt x="965069" y="6363051"/>
                  <a:pt x="972389" y="6358522"/>
                </a:cubicBezTo>
                <a:cubicBezTo>
                  <a:pt x="985427" y="6376410"/>
                  <a:pt x="998717" y="6394298"/>
                  <a:pt x="1012259" y="6412209"/>
                </a:cubicBezTo>
                <a:cubicBezTo>
                  <a:pt x="1017566" y="6419209"/>
                  <a:pt x="1022918" y="6426209"/>
                  <a:pt x="1028271" y="6433208"/>
                </a:cubicBezTo>
                <a:cubicBezTo>
                  <a:pt x="1009811" y="6443181"/>
                  <a:pt x="991306" y="6453200"/>
                  <a:pt x="972778" y="6463288"/>
                </a:cubicBezTo>
                <a:close/>
                <a:moveTo>
                  <a:pt x="1025045" y="6399925"/>
                </a:moveTo>
                <a:cubicBezTo>
                  <a:pt x="1012282" y="6383044"/>
                  <a:pt x="999724" y="6366162"/>
                  <a:pt x="987417" y="6349326"/>
                </a:cubicBezTo>
                <a:cubicBezTo>
                  <a:pt x="1006654" y="6337523"/>
                  <a:pt x="1025846" y="6325811"/>
                  <a:pt x="1044969" y="6314190"/>
                </a:cubicBezTo>
                <a:cubicBezTo>
                  <a:pt x="1065190" y="6339788"/>
                  <a:pt x="1085846" y="6365316"/>
                  <a:pt x="1106890" y="6390776"/>
                </a:cubicBezTo>
                <a:cubicBezTo>
                  <a:pt x="1086029" y="6402076"/>
                  <a:pt x="1065053" y="6413376"/>
                  <a:pt x="1044008" y="6424744"/>
                </a:cubicBezTo>
                <a:cubicBezTo>
                  <a:pt x="1037649" y="6416487"/>
                  <a:pt x="1031313" y="6408229"/>
                  <a:pt x="1025045" y="6399948"/>
                </a:cubicBezTo>
                <a:close/>
                <a:moveTo>
                  <a:pt x="983826" y="6344408"/>
                </a:moveTo>
                <a:cubicBezTo>
                  <a:pt x="966167" y="6320161"/>
                  <a:pt x="948988" y="6295936"/>
                  <a:pt x="932290" y="6271735"/>
                </a:cubicBezTo>
                <a:cubicBezTo>
                  <a:pt x="949697" y="6259520"/>
                  <a:pt x="967059" y="6247465"/>
                  <a:pt x="984375" y="6235547"/>
                </a:cubicBezTo>
                <a:cubicBezTo>
                  <a:pt x="1002903" y="6260229"/>
                  <a:pt x="1021820" y="6284819"/>
                  <a:pt x="1041172" y="6309387"/>
                </a:cubicBezTo>
                <a:cubicBezTo>
                  <a:pt x="1022118" y="6320962"/>
                  <a:pt x="1002995" y="6332628"/>
                  <a:pt x="983826" y="6344408"/>
                </a:cubicBezTo>
                <a:close/>
                <a:moveTo>
                  <a:pt x="999609" y="6225116"/>
                </a:moveTo>
                <a:cubicBezTo>
                  <a:pt x="1212913" y="6079130"/>
                  <a:pt x="1417661" y="5953593"/>
                  <a:pt x="1583569" y="5804312"/>
                </a:cubicBezTo>
                <a:cubicBezTo>
                  <a:pt x="1716560" y="5684631"/>
                  <a:pt x="1808081" y="5586156"/>
                  <a:pt x="1866433" y="5483219"/>
                </a:cubicBezTo>
                <a:cubicBezTo>
                  <a:pt x="1876292" y="5465811"/>
                  <a:pt x="1885190" y="5448289"/>
                  <a:pt x="1893196" y="5430516"/>
                </a:cubicBezTo>
                <a:cubicBezTo>
                  <a:pt x="1903970" y="5451377"/>
                  <a:pt x="1914378" y="5471896"/>
                  <a:pt x="1924397" y="5492117"/>
                </a:cubicBezTo>
                <a:cubicBezTo>
                  <a:pt x="1912525" y="5530936"/>
                  <a:pt x="1896650" y="5568519"/>
                  <a:pt x="1876338" y="5605896"/>
                </a:cubicBezTo>
                <a:cubicBezTo>
                  <a:pt x="1823681" y="5702748"/>
                  <a:pt x="1741265" y="5798136"/>
                  <a:pt x="1622341" y="5909079"/>
                </a:cubicBezTo>
                <a:cubicBezTo>
                  <a:pt x="1465080" y="6055843"/>
                  <a:pt x="1265958" y="6173030"/>
                  <a:pt x="1057115" y="6299711"/>
                </a:cubicBezTo>
                <a:cubicBezTo>
                  <a:pt x="1037535" y="6274892"/>
                  <a:pt x="1018366" y="6250027"/>
                  <a:pt x="999609" y="6225093"/>
                </a:cubicBezTo>
                <a:close/>
                <a:moveTo>
                  <a:pt x="1861081" y="5479353"/>
                </a:moveTo>
                <a:cubicBezTo>
                  <a:pt x="1803391" y="5581146"/>
                  <a:pt x="1712397" y="5679210"/>
                  <a:pt x="1579612" y="5798708"/>
                </a:cubicBezTo>
                <a:cubicBezTo>
                  <a:pt x="1414138" y="5947645"/>
                  <a:pt x="1209230" y="6073251"/>
                  <a:pt x="995446" y="6219581"/>
                </a:cubicBezTo>
                <a:cubicBezTo>
                  <a:pt x="977535" y="6195654"/>
                  <a:pt x="960036" y="6171658"/>
                  <a:pt x="942949" y="6147617"/>
                </a:cubicBezTo>
                <a:cubicBezTo>
                  <a:pt x="1159455" y="5979258"/>
                  <a:pt x="1367749" y="5844983"/>
                  <a:pt x="1541228" y="5694719"/>
                </a:cubicBezTo>
                <a:cubicBezTo>
                  <a:pt x="1689248" y="5566460"/>
                  <a:pt x="1790536" y="5467092"/>
                  <a:pt x="1855522" y="5359078"/>
                </a:cubicBezTo>
                <a:cubicBezTo>
                  <a:pt x="1867165" y="5380763"/>
                  <a:pt x="1878442" y="5402128"/>
                  <a:pt x="1889353" y="5423150"/>
                </a:cubicBezTo>
                <a:cubicBezTo>
                  <a:pt x="1880981" y="5442113"/>
                  <a:pt x="1871580" y="5460802"/>
                  <a:pt x="1861058" y="5479376"/>
                </a:cubicBezTo>
                <a:close/>
                <a:moveTo>
                  <a:pt x="1856002" y="5358300"/>
                </a:moveTo>
                <a:cubicBezTo>
                  <a:pt x="1857283" y="5356173"/>
                  <a:pt x="1858564" y="5354045"/>
                  <a:pt x="1859800" y="5351918"/>
                </a:cubicBezTo>
                <a:cubicBezTo>
                  <a:pt x="1865587" y="5342013"/>
                  <a:pt x="1871077" y="5332017"/>
                  <a:pt x="1876269" y="5321929"/>
                </a:cubicBezTo>
                <a:cubicBezTo>
                  <a:pt x="1886311" y="5342653"/>
                  <a:pt x="1895987" y="5363058"/>
                  <a:pt x="1905320" y="5383119"/>
                </a:cubicBezTo>
                <a:cubicBezTo>
                  <a:pt x="1900607" y="5396318"/>
                  <a:pt x="1895438" y="5409356"/>
                  <a:pt x="1889765" y="5422235"/>
                </a:cubicBezTo>
                <a:cubicBezTo>
                  <a:pt x="1878877" y="5401259"/>
                  <a:pt x="1867623" y="5379939"/>
                  <a:pt x="1856002" y="5358300"/>
                </a:cubicBezTo>
                <a:close/>
                <a:moveTo>
                  <a:pt x="1851931" y="5350705"/>
                </a:moveTo>
                <a:cubicBezTo>
                  <a:pt x="1840219" y="5328974"/>
                  <a:pt x="1828164" y="5306877"/>
                  <a:pt x="1815789" y="5284437"/>
                </a:cubicBezTo>
                <a:cubicBezTo>
                  <a:pt x="1822880" y="5275241"/>
                  <a:pt x="1829720" y="5266000"/>
                  <a:pt x="1836262" y="5256644"/>
                </a:cubicBezTo>
                <a:cubicBezTo>
                  <a:pt x="1837817" y="5254426"/>
                  <a:pt x="1839304" y="5252184"/>
                  <a:pt x="1840837" y="5249965"/>
                </a:cubicBezTo>
                <a:cubicBezTo>
                  <a:pt x="1851656" y="5271559"/>
                  <a:pt x="1862133" y="5292764"/>
                  <a:pt x="1872266" y="5313648"/>
                </a:cubicBezTo>
                <a:cubicBezTo>
                  <a:pt x="1865953" y="5326138"/>
                  <a:pt x="1859182" y="5338468"/>
                  <a:pt x="1851931" y="5350705"/>
                </a:cubicBezTo>
                <a:close/>
                <a:moveTo>
                  <a:pt x="1841843" y="5248501"/>
                </a:moveTo>
                <a:cubicBezTo>
                  <a:pt x="1849598" y="5237086"/>
                  <a:pt x="1856940" y="5225535"/>
                  <a:pt x="1863871" y="5213800"/>
                </a:cubicBezTo>
                <a:cubicBezTo>
                  <a:pt x="1873021" y="5234342"/>
                  <a:pt x="1881873" y="5254494"/>
                  <a:pt x="1890383" y="5274327"/>
                </a:cubicBezTo>
                <a:cubicBezTo>
                  <a:pt x="1885076" y="5287045"/>
                  <a:pt x="1879334" y="5299558"/>
                  <a:pt x="1873135" y="5311887"/>
                </a:cubicBezTo>
                <a:cubicBezTo>
                  <a:pt x="1863025" y="5291116"/>
                  <a:pt x="1852594" y="5269980"/>
                  <a:pt x="1841820" y="5248501"/>
                </a:cubicBezTo>
                <a:close/>
                <a:moveTo>
                  <a:pt x="1837588" y="5240014"/>
                </a:moveTo>
                <a:cubicBezTo>
                  <a:pt x="1830200" y="5225329"/>
                  <a:pt x="1822674" y="5210483"/>
                  <a:pt x="1815012" y="5195454"/>
                </a:cubicBezTo>
                <a:cubicBezTo>
                  <a:pt x="1811443" y="5188478"/>
                  <a:pt x="1807829" y="5181432"/>
                  <a:pt x="1804192" y="5174364"/>
                </a:cubicBezTo>
                <a:cubicBezTo>
                  <a:pt x="1813570" y="5163635"/>
                  <a:pt x="1822583" y="5152793"/>
                  <a:pt x="1831207" y="5141745"/>
                </a:cubicBezTo>
                <a:cubicBezTo>
                  <a:pt x="1841020" y="5163086"/>
                  <a:pt x="1850535" y="5184017"/>
                  <a:pt x="1859754" y="5204604"/>
                </a:cubicBezTo>
                <a:cubicBezTo>
                  <a:pt x="1852800" y="5216591"/>
                  <a:pt x="1845389" y="5228371"/>
                  <a:pt x="1837588" y="5240014"/>
                </a:cubicBezTo>
                <a:close/>
                <a:moveTo>
                  <a:pt x="1832854" y="5139571"/>
                </a:moveTo>
                <a:cubicBezTo>
                  <a:pt x="1841203" y="5128797"/>
                  <a:pt x="1849163" y="5117863"/>
                  <a:pt x="1856803" y="5106654"/>
                </a:cubicBezTo>
                <a:cubicBezTo>
                  <a:pt x="1864923" y="5126853"/>
                  <a:pt x="1872747" y="5146640"/>
                  <a:pt x="1880295" y="5166083"/>
                </a:cubicBezTo>
                <a:cubicBezTo>
                  <a:pt x="1874325" y="5178298"/>
                  <a:pt x="1867966" y="5190262"/>
                  <a:pt x="1861218" y="5202019"/>
                </a:cubicBezTo>
                <a:cubicBezTo>
                  <a:pt x="1852045" y="5181569"/>
                  <a:pt x="1842598" y="5160753"/>
                  <a:pt x="1832854" y="5139549"/>
                </a:cubicBezTo>
                <a:close/>
                <a:moveTo>
                  <a:pt x="1828530" y="5130170"/>
                </a:moveTo>
                <a:cubicBezTo>
                  <a:pt x="1826197" y="5125115"/>
                  <a:pt x="1823864" y="5120059"/>
                  <a:pt x="1821508" y="5114981"/>
                </a:cubicBezTo>
                <a:cubicBezTo>
                  <a:pt x="1813959" y="5098740"/>
                  <a:pt x="1806273" y="5082247"/>
                  <a:pt x="1798405" y="5065549"/>
                </a:cubicBezTo>
                <a:cubicBezTo>
                  <a:pt x="1808447" y="5055529"/>
                  <a:pt x="1818145" y="5045327"/>
                  <a:pt x="1827524" y="5034897"/>
                </a:cubicBezTo>
                <a:cubicBezTo>
                  <a:pt x="1836193" y="5055850"/>
                  <a:pt x="1844565" y="5076345"/>
                  <a:pt x="1852709" y="5096521"/>
                </a:cubicBezTo>
                <a:cubicBezTo>
                  <a:pt x="1845023" y="5107981"/>
                  <a:pt x="1836971" y="5119190"/>
                  <a:pt x="1828530" y="5130193"/>
                </a:cubicBezTo>
                <a:close/>
                <a:moveTo>
                  <a:pt x="1829857" y="5032197"/>
                </a:moveTo>
                <a:cubicBezTo>
                  <a:pt x="1838847" y="5022087"/>
                  <a:pt x="1847539" y="5011770"/>
                  <a:pt x="1855934" y="5001133"/>
                </a:cubicBezTo>
                <a:cubicBezTo>
                  <a:pt x="1862865" y="5020760"/>
                  <a:pt x="1869567" y="5040021"/>
                  <a:pt x="1876018" y="5058892"/>
                </a:cubicBezTo>
                <a:cubicBezTo>
                  <a:pt x="1869292" y="5070650"/>
                  <a:pt x="1862224" y="5082087"/>
                  <a:pt x="1854813" y="5093272"/>
                </a:cubicBezTo>
                <a:cubicBezTo>
                  <a:pt x="1846738" y="5073280"/>
                  <a:pt x="1838412" y="5052967"/>
                  <a:pt x="1829834" y="5032197"/>
                </a:cubicBezTo>
                <a:close/>
                <a:moveTo>
                  <a:pt x="1825557" y="5021789"/>
                </a:moveTo>
                <a:cubicBezTo>
                  <a:pt x="1817002" y="5001179"/>
                  <a:pt x="1808218" y="4980203"/>
                  <a:pt x="1799182" y="4958815"/>
                </a:cubicBezTo>
                <a:cubicBezTo>
                  <a:pt x="1809911" y="4949505"/>
                  <a:pt x="1820341" y="4939966"/>
                  <a:pt x="1830520" y="4930130"/>
                </a:cubicBezTo>
                <a:cubicBezTo>
                  <a:pt x="1832396" y="4935323"/>
                  <a:pt x="1834272" y="4940492"/>
                  <a:pt x="1836125" y="4945616"/>
                </a:cubicBezTo>
                <a:cubicBezTo>
                  <a:pt x="1841546" y="4960599"/>
                  <a:pt x="1846807" y="4975354"/>
                  <a:pt x="1851977" y="4989924"/>
                </a:cubicBezTo>
                <a:cubicBezTo>
                  <a:pt x="1843490" y="5000836"/>
                  <a:pt x="1834661" y="5011427"/>
                  <a:pt x="1825534" y="5021789"/>
                </a:cubicBezTo>
                <a:close/>
                <a:moveTo>
                  <a:pt x="1839784" y="4943947"/>
                </a:moveTo>
                <a:cubicBezTo>
                  <a:pt x="1837772" y="4938365"/>
                  <a:pt x="1835736" y="4932738"/>
                  <a:pt x="1833677" y="4927088"/>
                </a:cubicBezTo>
                <a:cubicBezTo>
                  <a:pt x="1842918" y="4918052"/>
                  <a:pt x="1851954" y="4908742"/>
                  <a:pt x="1860760" y="4899135"/>
                </a:cubicBezTo>
                <a:cubicBezTo>
                  <a:pt x="1866456" y="4918189"/>
                  <a:pt x="1871923" y="4936809"/>
                  <a:pt x="1877230" y="4955086"/>
                </a:cubicBezTo>
                <a:cubicBezTo>
                  <a:pt x="1875240" y="4958037"/>
                  <a:pt x="1873227" y="4960965"/>
                  <a:pt x="1871214" y="4963870"/>
                </a:cubicBezTo>
                <a:cubicBezTo>
                  <a:pt x="1865930" y="4971441"/>
                  <a:pt x="1860463" y="4978831"/>
                  <a:pt x="1854881" y="4986105"/>
                </a:cubicBezTo>
                <a:cubicBezTo>
                  <a:pt x="1849964" y="4972242"/>
                  <a:pt x="1844931" y="4958197"/>
                  <a:pt x="1839784" y="4943947"/>
                </a:cubicBezTo>
                <a:close/>
                <a:moveTo>
                  <a:pt x="1829514" y="4915650"/>
                </a:moveTo>
                <a:cubicBezTo>
                  <a:pt x="1822286" y="4895795"/>
                  <a:pt x="1814851" y="4875574"/>
                  <a:pt x="1807234" y="4854940"/>
                </a:cubicBezTo>
                <a:cubicBezTo>
                  <a:pt x="1818214" y="4846683"/>
                  <a:pt x="1829011" y="4838196"/>
                  <a:pt x="1839601" y="4829367"/>
                </a:cubicBezTo>
                <a:cubicBezTo>
                  <a:pt x="1842095" y="4837464"/>
                  <a:pt x="1844542" y="4845493"/>
                  <a:pt x="1846967" y="4853477"/>
                </a:cubicBezTo>
                <a:cubicBezTo>
                  <a:pt x="1850398" y="4864777"/>
                  <a:pt x="1853761" y="4875871"/>
                  <a:pt x="1857077" y="4886896"/>
                </a:cubicBezTo>
                <a:cubicBezTo>
                  <a:pt x="1856597" y="4887422"/>
                  <a:pt x="1856140" y="4887949"/>
                  <a:pt x="1855659" y="4888475"/>
                </a:cubicBezTo>
                <a:cubicBezTo>
                  <a:pt x="1847173" y="4897831"/>
                  <a:pt x="1838435" y="4906843"/>
                  <a:pt x="1829514" y="4915650"/>
                </a:cubicBezTo>
                <a:close/>
                <a:moveTo>
                  <a:pt x="1851473" y="4851715"/>
                </a:moveTo>
                <a:cubicBezTo>
                  <a:pt x="1848888" y="4843206"/>
                  <a:pt x="1846258" y="4834628"/>
                  <a:pt x="1843604" y="4825958"/>
                </a:cubicBezTo>
                <a:cubicBezTo>
                  <a:pt x="1849826" y="4820697"/>
                  <a:pt x="1856002" y="4815344"/>
                  <a:pt x="1862087" y="4809831"/>
                </a:cubicBezTo>
                <a:cubicBezTo>
                  <a:pt x="1865907" y="4806377"/>
                  <a:pt x="1869704" y="4802832"/>
                  <a:pt x="1873501" y="4799264"/>
                </a:cubicBezTo>
                <a:cubicBezTo>
                  <a:pt x="1877847" y="4817380"/>
                  <a:pt x="1882056" y="4835131"/>
                  <a:pt x="1886082" y="4852516"/>
                </a:cubicBezTo>
                <a:cubicBezTo>
                  <a:pt x="1877893" y="4862924"/>
                  <a:pt x="1869475" y="4872966"/>
                  <a:pt x="1860852" y="4882688"/>
                </a:cubicBezTo>
                <a:cubicBezTo>
                  <a:pt x="1857787" y="4872463"/>
                  <a:pt x="1854676" y="4862169"/>
                  <a:pt x="1851496" y="4851715"/>
                </a:cubicBezTo>
                <a:close/>
                <a:moveTo>
                  <a:pt x="1840265" y="4813057"/>
                </a:moveTo>
                <a:cubicBezTo>
                  <a:pt x="1840105" y="4813194"/>
                  <a:pt x="1839922" y="4813331"/>
                  <a:pt x="1839762" y="4813492"/>
                </a:cubicBezTo>
                <a:cubicBezTo>
                  <a:pt x="1833906" y="4794528"/>
                  <a:pt x="1827913" y="4775176"/>
                  <a:pt x="1821737" y="4755435"/>
                </a:cubicBezTo>
                <a:cubicBezTo>
                  <a:pt x="1830612" y="4749671"/>
                  <a:pt x="1839419" y="4743724"/>
                  <a:pt x="1848134" y="4737570"/>
                </a:cubicBezTo>
                <a:cubicBezTo>
                  <a:pt x="1851062" y="4735511"/>
                  <a:pt x="1853990" y="4733407"/>
                  <a:pt x="1856894" y="4731279"/>
                </a:cubicBezTo>
                <a:cubicBezTo>
                  <a:pt x="1858541" y="4737959"/>
                  <a:pt x="1860188" y="4744593"/>
                  <a:pt x="1861812" y="4751181"/>
                </a:cubicBezTo>
                <a:cubicBezTo>
                  <a:pt x="1864695" y="4762892"/>
                  <a:pt x="1867485" y="4774421"/>
                  <a:pt x="1870253" y="4785836"/>
                </a:cubicBezTo>
                <a:cubicBezTo>
                  <a:pt x="1860440" y="4795261"/>
                  <a:pt x="1850444" y="4804319"/>
                  <a:pt x="1840265" y="4813034"/>
                </a:cubicBezTo>
                <a:close/>
                <a:moveTo>
                  <a:pt x="1867165" y="4749534"/>
                </a:moveTo>
                <a:cubicBezTo>
                  <a:pt x="1865381" y="4742328"/>
                  <a:pt x="1863597" y="4735054"/>
                  <a:pt x="1861790" y="4727711"/>
                </a:cubicBezTo>
                <a:cubicBezTo>
                  <a:pt x="1872472" y="4719819"/>
                  <a:pt x="1883040" y="4711607"/>
                  <a:pt x="1893493" y="4702983"/>
                </a:cubicBezTo>
                <a:cubicBezTo>
                  <a:pt x="1896513" y="4720025"/>
                  <a:pt x="1899418" y="4736724"/>
                  <a:pt x="1902209" y="4753079"/>
                </a:cubicBezTo>
                <a:cubicBezTo>
                  <a:pt x="1893288" y="4762892"/>
                  <a:pt x="1884184" y="4772294"/>
                  <a:pt x="1874942" y="4781352"/>
                </a:cubicBezTo>
                <a:cubicBezTo>
                  <a:pt x="1872403" y="4770853"/>
                  <a:pt x="1869819" y="4760285"/>
                  <a:pt x="1867188" y="4749534"/>
                </a:cubicBezTo>
                <a:close/>
                <a:moveTo>
                  <a:pt x="1858404" y="4714078"/>
                </a:moveTo>
                <a:cubicBezTo>
                  <a:pt x="1853967" y="4696213"/>
                  <a:pt x="1849392" y="4677981"/>
                  <a:pt x="1844703" y="4659407"/>
                </a:cubicBezTo>
                <a:cubicBezTo>
                  <a:pt x="1857077" y="4652385"/>
                  <a:pt x="1869361" y="4644996"/>
                  <a:pt x="1881553" y="4637196"/>
                </a:cubicBezTo>
                <a:cubicBezTo>
                  <a:pt x="1884778" y="4654603"/>
                  <a:pt x="1887889" y="4671668"/>
                  <a:pt x="1890886" y="4688389"/>
                </a:cubicBezTo>
                <a:cubicBezTo>
                  <a:pt x="1880203" y="4697356"/>
                  <a:pt x="1869361" y="4705889"/>
                  <a:pt x="1858404" y="4714078"/>
                </a:cubicBezTo>
                <a:close/>
                <a:moveTo>
                  <a:pt x="1887386" y="4633604"/>
                </a:moveTo>
                <a:cubicBezTo>
                  <a:pt x="1887386" y="4633604"/>
                  <a:pt x="1887386" y="4633513"/>
                  <a:pt x="1887363" y="4633467"/>
                </a:cubicBezTo>
                <a:cubicBezTo>
                  <a:pt x="1898526" y="4626216"/>
                  <a:pt x="1909597" y="4618576"/>
                  <a:pt x="1920600" y="4610569"/>
                </a:cubicBezTo>
                <a:cubicBezTo>
                  <a:pt x="1922384" y="4626445"/>
                  <a:pt x="1924054" y="4641976"/>
                  <a:pt x="1925655" y="4657211"/>
                </a:cubicBezTo>
                <a:cubicBezTo>
                  <a:pt x="1916048" y="4666407"/>
                  <a:pt x="1906326" y="4675191"/>
                  <a:pt x="1896513" y="4683609"/>
                </a:cubicBezTo>
                <a:cubicBezTo>
                  <a:pt x="1893585" y="4667253"/>
                  <a:pt x="1890543" y="4650623"/>
                  <a:pt x="1887386" y="4633604"/>
                </a:cubicBezTo>
                <a:close/>
                <a:moveTo>
                  <a:pt x="1884595" y="4618598"/>
                </a:moveTo>
                <a:cubicBezTo>
                  <a:pt x="1881484" y="4601900"/>
                  <a:pt x="1878282" y="4584904"/>
                  <a:pt x="1874988" y="4567588"/>
                </a:cubicBezTo>
                <a:cubicBezTo>
                  <a:pt x="1887775" y="4561183"/>
                  <a:pt x="1900539" y="4554389"/>
                  <a:pt x="1913234" y="4547206"/>
                </a:cubicBezTo>
                <a:cubicBezTo>
                  <a:pt x="1915178" y="4563356"/>
                  <a:pt x="1917031" y="4579162"/>
                  <a:pt x="1918792" y="4594694"/>
                </a:cubicBezTo>
                <a:cubicBezTo>
                  <a:pt x="1907470" y="4603089"/>
                  <a:pt x="1896078" y="4611050"/>
                  <a:pt x="1884595" y="4618621"/>
                </a:cubicBezTo>
                <a:close/>
                <a:moveTo>
                  <a:pt x="1919982" y="4543295"/>
                </a:moveTo>
                <a:cubicBezTo>
                  <a:pt x="1931534" y="4536592"/>
                  <a:pt x="1943016" y="4529547"/>
                  <a:pt x="1954477" y="4522113"/>
                </a:cubicBezTo>
                <a:cubicBezTo>
                  <a:pt x="1955117" y="4536707"/>
                  <a:pt x="1955689" y="4551003"/>
                  <a:pt x="1956192" y="4565049"/>
                </a:cubicBezTo>
                <a:cubicBezTo>
                  <a:pt x="1945990" y="4573672"/>
                  <a:pt x="1935742" y="4581884"/>
                  <a:pt x="1925426" y="4589730"/>
                </a:cubicBezTo>
                <a:cubicBezTo>
                  <a:pt x="1923688" y="4574542"/>
                  <a:pt x="1921858" y="4559078"/>
                  <a:pt x="1919959" y="4543295"/>
                </a:cubicBezTo>
                <a:close/>
                <a:moveTo>
                  <a:pt x="1918038" y="4527191"/>
                </a:moveTo>
                <a:cubicBezTo>
                  <a:pt x="1916162" y="4511773"/>
                  <a:pt x="1914218" y="4496058"/>
                  <a:pt x="1912182" y="4480069"/>
                </a:cubicBezTo>
                <a:cubicBezTo>
                  <a:pt x="1925312" y="4474167"/>
                  <a:pt x="1938419" y="4467899"/>
                  <a:pt x="1951526" y="4461220"/>
                </a:cubicBezTo>
                <a:cubicBezTo>
                  <a:pt x="1952303" y="4476066"/>
                  <a:pt x="1953035" y="4490637"/>
                  <a:pt x="1953699" y="4504934"/>
                </a:cubicBezTo>
                <a:cubicBezTo>
                  <a:pt x="1941850" y="4512780"/>
                  <a:pt x="1929955" y="4520168"/>
                  <a:pt x="1918038" y="4527191"/>
                </a:cubicBezTo>
                <a:close/>
                <a:moveTo>
                  <a:pt x="1959280" y="4457217"/>
                </a:moveTo>
                <a:cubicBezTo>
                  <a:pt x="1971106" y="4451018"/>
                  <a:pt x="1982932" y="4444476"/>
                  <a:pt x="1994735" y="4437567"/>
                </a:cubicBezTo>
                <a:cubicBezTo>
                  <a:pt x="1994392" y="4450858"/>
                  <a:pt x="1994003" y="4463942"/>
                  <a:pt x="1993569" y="4476729"/>
                </a:cubicBezTo>
                <a:cubicBezTo>
                  <a:pt x="1988651" y="4480435"/>
                  <a:pt x="1983733" y="4484072"/>
                  <a:pt x="1978792" y="4487640"/>
                </a:cubicBezTo>
                <a:cubicBezTo>
                  <a:pt x="1973028" y="4491803"/>
                  <a:pt x="1967240" y="4495807"/>
                  <a:pt x="1961430" y="4499741"/>
                </a:cubicBezTo>
                <a:cubicBezTo>
                  <a:pt x="1960767" y="4485833"/>
                  <a:pt x="1960058" y="4471628"/>
                  <a:pt x="1959280" y="4457217"/>
                </a:cubicBezTo>
                <a:close/>
                <a:moveTo>
                  <a:pt x="1950588" y="4443881"/>
                </a:moveTo>
                <a:cubicBezTo>
                  <a:pt x="1937115" y="4450858"/>
                  <a:pt x="1923619" y="4457423"/>
                  <a:pt x="1910100" y="4463553"/>
                </a:cubicBezTo>
                <a:cubicBezTo>
                  <a:pt x="1908133" y="4448181"/>
                  <a:pt x="1906120" y="4432535"/>
                  <a:pt x="1904039" y="4416637"/>
                </a:cubicBezTo>
                <a:cubicBezTo>
                  <a:pt x="1918701" y="4411628"/>
                  <a:pt x="1933364" y="4406229"/>
                  <a:pt x="1948049" y="4400396"/>
                </a:cubicBezTo>
                <a:cubicBezTo>
                  <a:pt x="1948941" y="4415150"/>
                  <a:pt x="1949787" y="4429630"/>
                  <a:pt x="1950565" y="4443881"/>
                </a:cubicBezTo>
                <a:close/>
                <a:moveTo>
                  <a:pt x="1903261" y="4466618"/>
                </a:moveTo>
                <a:cubicBezTo>
                  <a:pt x="1888553" y="4473161"/>
                  <a:pt x="1873822" y="4479222"/>
                  <a:pt x="1859068" y="4484896"/>
                </a:cubicBezTo>
                <a:cubicBezTo>
                  <a:pt x="1855819" y="4468151"/>
                  <a:pt x="1852480" y="4451109"/>
                  <a:pt x="1849094" y="4433793"/>
                </a:cubicBezTo>
                <a:cubicBezTo>
                  <a:pt x="1865084" y="4429264"/>
                  <a:pt x="1881096" y="4424323"/>
                  <a:pt x="1897108" y="4418970"/>
                </a:cubicBezTo>
                <a:cubicBezTo>
                  <a:pt x="1899212" y="4435143"/>
                  <a:pt x="1901271" y="4451018"/>
                  <a:pt x="1903238" y="4466618"/>
                </a:cubicBezTo>
                <a:close/>
                <a:moveTo>
                  <a:pt x="1853006" y="4487183"/>
                </a:moveTo>
                <a:cubicBezTo>
                  <a:pt x="1837040" y="4493199"/>
                  <a:pt x="1821027" y="4498757"/>
                  <a:pt x="1804993" y="4503950"/>
                </a:cubicBezTo>
                <a:cubicBezTo>
                  <a:pt x="1800349" y="4485856"/>
                  <a:pt x="1795591" y="4467419"/>
                  <a:pt x="1790788" y="4448707"/>
                </a:cubicBezTo>
                <a:cubicBezTo>
                  <a:pt x="1791451" y="4448547"/>
                  <a:pt x="1792091" y="4448410"/>
                  <a:pt x="1792755" y="4448273"/>
                </a:cubicBezTo>
                <a:cubicBezTo>
                  <a:pt x="1809453" y="4444384"/>
                  <a:pt x="1826174" y="4440152"/>
                  <a:pt x="1842918" y="4435509"/>
                </a:cubicBezTo>
                <a:cubicBezTo>
                  <a:pt x="1846349" y="4453031"/>
                  <a:pt x="1849712" y="4470279"/>
                  <a:pt x="1853006" y="4487206"/>
                </a:cubicBezTo>
                <a:close/>
                <a:moveTo>
                  <a:pt x="1799663" y="4505643"/>
                </a:moveTo>
                <a:cubicBezTo>
                  <a:pt x="1782393" y="4511133"/>
                  <a:pt x="1765077" y="4516188"/>
                  <a:pt x="1747738" y="4520900"/>
                </a:cubicBezTo>
                <a:cubicBezTo>
                  <a:pt x="1741585" y="4501434"/>
                  <a:pt x="1735340" y="4481670"/>
                  <a:pt x="1729004" y="4461540"/>
                </a:cubicBezTo>
                <a:cubicBezTo>
                  <a:pt x="1747738" y="4458018"/>
                  <a:pt x="1766518" y="4454197"/>
                  <a:pt x="1785321" y="4449920"/>
                </a:cubicBezTo>
                <a:cubicBezTo>
                  <a:pt x="1790170" y="4468815"/>
                  <a:pt x="1794951" y="4487389"/>
                  <a:pt x="1799640" y="4505643"/>
                </a:cubicBezTo>
                <a:close/>
                <a:moveTo>
                  <a:pt x="1818077" y="4577401"/>
                </a:moveTo>
                <a:cubicBezTo>
                  <a:pt x="1802637" y="4583989"/>
                  <a:pt x="1787105" y="4590165"/>
                  <a:pt x="1771505" y="4595998"/>
                </a:cubicBezTo>
                <a:cubicBezTo>
                  <a:pt x="1765306" y="4576440"/>
                  <a:pt x="1759015" y="4556516"/>
                  <a:pt x="1752610" y="4536249"/>
                </a:cubicBezTo>
                <a:cubicBezTo>
                  <a:pt x="1769652" y="4531606"/>
                  <a:pt x="1786670" y="4526619"/>
                  <a:pt x="1803689" y="4521198"/>
                </a:cubicBezTo>
                <a:cubicBezTo>
                  <a:pt x="1808584" y="4540275"/>
                  <a:pt x="1813388" y="4558987"/>
                  <a:pt x="1818100" y="4577378"/>
                </a:cubicBezTo>
                <a:close/>
                <a:moveTo>
                  <a:pt x="1766975" y="4597668"/>
                </a:moveTo>
                <a:cubicBezTo>
                  <a:pt x="1750574" y="4603730"/>
                  <a:pt x="1734105" y="4609403"/>
                  <a:pt x="1717544" y="4614847"/>
                </a:cubicBezTo>
                <a:cubicBezTo>
                  <a:pt x="1709721" y="4593985"/>
                  <a:pt x="1701783" y="4572757"/>
                  <a:pt x="1693732" y="4551141"/>
                </a:cubicBezTo>
                <a:cubicBezTo>
                  <a:pt x="1711802" y="4546886"/>
                  <a:pt x="1729873" y="4542357"/>
                  <a:pt x="1747944" y="4537485"/>
                </a:cubicBezTo>
                <a:cubicBezTo>
                  <a:pt x="1754394" y="4557889"/>
                  <a:pt x="1760754" y="4577950"/>
                  <a:pt x="1766975" y="4597645"/>
                </a:cubicBezTo>
                <a:close/>
                <a:moveTo>
                  <a:pt x="1713747" y="4616105"/>
                </a:moveTo>
                <a:cubicBezTo>
                  <a:pt x="1695813" y="4621938"/>
                  <a:pt x="1677765" y="4627497"/>
                  <a:pt x="1659626" y="4632872"/>
                </a:cubicBezTo>
                <a:cubicBezTo>
                  <a:pt x="1650133" y="4610684"/>
                  <a:pt x="1640480" y="4588129"/>
                  <a:pt x="1630713" y="4565186"/>
                </a:cubicBezTo>
                <a:cubicBezTo>
                  <a:pt x="1650408" y="4561023"/>
                  <a:pt x="1670125" y="4556699"/>
                  <a:pt x="1689820" y="4552079"/>
                </a:cubicBezTo>
                <a:cubicBezTo>
                  <a:pt x="1697918" y="4573787"/>
                  <a:pt x="1705901" y="4595129"/>
                  <a:pt x="1713747" y="4616105"/>
                </a:cubicBezTo>
                <a:close/>
                <a:moveTo>
                  <a:pt x="1656515" y="4633787"/>
                </a:moveTo>
                <a:cubicBezTo>
                  <a:pt x="1638673" y="4639071"/>
                  <a:pt x="1620717" y="4644195"/>
                  <a:pt x="1602646" y="4649319"/>
                </a:cubicBezTo>
                <a:cubicBezTo>
                  <a:pt x="1601456" y="4649662"/>
                  <a:pt x="1600267" y="4649983"/>
                  <a:pt x="1599078" y="4650326"/>
                </a:cubicBezTo>
                <a:cubicBezTo>
                  <a:pt x="1587823" y="4626856"/>
                  <a:pt x="1576432" y="4602998"/>
                  <a:pt x="1564880" y="4578750"/>
                </a:cubicBezTo>
                <a:cubicBezTo>
                  <a:pt x="1585742" y="4574496"/>
                  <a:pt x="1606626" y="4570241"/>
                  <a:pt x="1627488" y="4565849"/>
                </a:cubicBezTo>
                <a:cubicBezTo>
                  <a:pt x="1637301" y="4588884"/>
                  <a:pt x="1646977" y="4611530"/>
                  <a:pt x="1656515" y="4633787"/>
                </a:cubicBezTo>
                <a:close/>
                <a:moveTo>
                  <a:pt x="1596744" y="4650989"/>
                </a:moveTo>
                <a:cubicBezTo>
                  <a:pt x="1576775" y="4656639"/>
                  <a:pt x="1556668" y="4662266"/>
                  <a:pt x="1536448" y="4668077"/>
                </a:cubicBezTo>
                <a:cubicBezTo>
                  <a:pt x="1523409" y="4643395"/>
                  <a:pt x="1510234" y="4618347"/>
                  <a:pt x="1496875" y="4592887"/>
                </a:cubicBezTo>
                <a:cubicBezTo>
                  <a:pt x="1507420" y="4590623"/>
                  <a:pt x="1517965" y="4588404"/>
                  <a:pt x="1528510" y="4586231"/>
                </a:cubicBezTo>
                <a:cubicBezTo>
                  <a:pt x="1539833" y="4583874"/>
                  <a:pt x="1551156" y="4581564"/>
                  <a:pt x="1562479" y="4579254"/>
                </a:cubicBezTo>
                <a:cubicBezTo>
                  <a:pt x="1574053" y="4603547"/>
                  <a:pt x="1585467" y="4627474"/>
                  <a:pt x="1596767" y="4650989"/>
                </a:cubicBezTo>
                <a:close/>
                <a:moveTo>
                  <a:pt x="1603424" y="4664897"/>
                </a:moveTo>
                <a:cubicBezTo>
                  <a:pt x="1615021" y="4689053"/>
                  <a:pt x="1626458" y="4712820"/>
                  <a:pt x="1637712" y="4736152"/>
                </a:cubicBezTo>
                <a:cubicBezTo>
                  <a:pt x="1619756" y="4742877"/>
                  <a:pt x="1601594" y="4749556"/>
                  <a:pt x="1583226" y="4756305"/>
                </a:cubicBezTo>
                <a:cubicBezTo>
                  <a:pt x="1570233" y="4731851"/>
                  <a:pt x="1557057" y="4707032"/>
                  <a:pt x="1543722" y="4681779"/>
                </a:cubicBezTo>
                <a:cubicBezTo>
                  <a:pt x="1549921" y="4680017"/>
                  <a:pt x="1556097" y="4678256"/>
                  <a:pt x="1562273" y="4676494"/>
                </a:cubicBezTo>
                <a:cubicBezTo>
                  <a:pt x="1576043" y="4672583"/>
                  <a:pt x="1589745" y="4668740"/>
                  <a:pt x="1603447" y="4664874"/>
                </a:cubicBezTo>
                <a:close/>
                <a:moveTo>
                  <a:pt x="1581716" y="4756854"/>
                </a:moveTo>
                <a:cubicBezTo>
                  <a:pt x="1567831" y="4761978"/>
                  <a:pt x="1553832" y="4767124"/>
                  <a:pt x="1539696" y="4772431"/>
                </a:cubicBezTo>
                <a:cubicBezTo>
                  <a:pt x="1534778" y="4774284"/>
                  <a:pt x="1529837" y="4776137"/>
                  <a:pt x="1524873" y="4778013"/>
                </a:cubicBezTo>
                <a:cubicBezTo>
                  <a:pt x="1510165" y="4752576"/>
                  <a:pt x="1495251" y="4726750"/>
                  <a:pt x="1480154" y="4700536"/>
                </a:cubicBezTo>
                <a:cubicBezTo>
                  <a:pt x="1500901" y="4694154"/>
                  <a:pt x="1521556" y="4688115"/>
                  <a:pt x="1542143" y="4682236"/>
                </a:cubicBezTo>
                <a:cubicBezTo>
                  <a:pt x="1555502" y="4707513"/>
                  <a:pt x="1568700" y="4732378"/>
                  <a:pt x="1581716" y="4756854"/>
                </a:cubicBezTo>
                <a:close/>
                <a:moveTo>
                  <a:pt x="1588464" y="4769549"/>
                </a:moveTo>
                <a:cubicBezTo>
                  <a:pt x="1601754" y="4794551"/>
                  <a:pt x="1614838" y="4819119"/>
                  <a:pt x="1627739" y="4843275"/>
                </a:cubicBezTo>
                <a:cubicBezTo>
                  <a:pt x="1610927" y="4851075"/>
                  <a:pt x="1593839" y="4858921"/>
                  <a:pt x="1576478" y="4866927"/>
                </a:cubicBezTo>
                <a:cubicBezTo>
                  <a:pt x="1561907" y="4841856"/>
                  <a:pt x="1547130" y="4816374"/>
                  <a:pt x="1532124" y="4790479"/>
                </a:cubicBezTo>
                <a:cubicBezTo>
                  <a:pt x="1551087" y="4783319"/>
                  <a:pt x="1569867" y="4776389"/>
                  <a:pt x="1588464" y="4769526"/>
                </a:cubicBezTo>
                <a:close/>
                <a:moveTo>
                  <a:pt x="1575769" y="4867247"/>
                </a:moveTo>
                <a:cubicBezTo>
                  <a:pt x="1575769" y="4867247"/>
                  <a:pt x="1575700" y="4867270"/>
                  <a:pt x="1575677" y="4867293"/>
                </a:cubicBezTo>
                <a:cubicBezTo>
                  <a:pt x="1485323" y="4909017"/>
                  <a:pt x="1387353" y="4955498"/>
                  <a:pt x="1280941" y="5025678"/>
                </a:cubicBezTo>
                <a:cubicBezTo>
                  <a:pt x="1098060" y="5146228"/>
                  <a:pt x="922797" y="5307930"/>
                  <a:pt x="746207" y="5595031"/>
                </a:cubicBezTo>
                <a:cubicBezTo>
                  <a:pt x="724476" y="5630372"/>
                  <a:pt x="704004" y="5665233"/>
                  <a:pt x="684949" y="5699820"/>
                </a:cubicBezTo>
                <a:cubicBezTo>
                  <a:pt x="677218" y="5681886"/>
                  <a:pt x="669829" y="5663930"/>
                  <a:pt x="662761" y="5645973"/>
                </a:cubicBezTo>
                <a:cubicBezTo>
                  <a:pt x="683165" y="5599926"/>
                  <a:pt x="706245" y="5553513"/>
                  <a:pt x="731819" y="5506345"/>
                </a:cubicBezTo>
                <a:cubicBezTo>
                  <a:pt x="814144" y="5354480"/>
                  <a:pt x="897063" y="5238116"/>
                  <a:pt x="982019" y="5145587"/>
                </a:cubicBezTo>
                <a:cubicBezTo>
                  <a:pt x="1066974" y="5053059"/>
                  <a:pt x="1153943" y="4984343"/>
                  <a:pt x="1244548" y="4927820"/>
                </a:cubicBezTo>
                <a:cubicBezTo>
                  <a:pt x="1344852" y="4865234"/>
                  <a:pt x="1440261" y="4825249"/>
                  <a:pt x="1531415" y="4790777"/>
                </a:cubicBezTo>
                <a:cubicBezTo>
                  <a:pt x="1546421" y="4816671"/>
                  <a:pt x="1561221" y="4842177"/>
                  <a:pt x="1575792" y="4867270"/>
                </a:cubicBezTo>
                <a:close/>
                <a:moveTo>
                  <a:pt x="756020" y="5602740"/>
                </a:moveTo>
                <a:cubicBezTo>
                  <a:pt x="931741" y="5317125"/>
                  <a:pt x="1105266" y="5157162"/>
                  <a:pt x="1286957" y="5037344"/>
                </a:cubicBezTo>
                <a:cubicBezTo>
                  <a:pt x="1393483" y="4967118"/>
                  <a:pt x="1491522" y="4920728"/>
                  <a:pt x="1582448" y="4878776"/>
                </a:cubicBezTo>
                <a:cubicBezTo>
                  <a:pt x="1597270" y="4904281"/>
                  <a:pt x="1611841" y="4929375"/>
                  <a:pt x="1626184" y="4954057"/>
                </a:cubicBezTo>
                <a:cubicBezTo>
                  <a:pt x="1621380" y="4956756"/>
                  <a:pt x="1616554" y="4959455"/>
                  <a:pt x="1611681" y="4962178"/>
                </a:cubicBezTo>
                <a:cubicBezTo>
                  <a:pt x="1526063" y="5009963"/>
                  <a:pt x="1430494" y="5061888"/>
                  <a:pt x="1323533" y="5136163"/>
                </a:cubicBezTo>
                <a:cubicBezTo>
                  <a:pt x="1140584" y="5263186"/>
                  <a:pt x="958412" y="5422418"/>
                  <a:pt x="771460" y="5691334"/>
                </a:cubicBezTo>
                <a:cubicBezTo>
                  <a:pt x="752726" y="5718280"/>
                  <a:pt x="734701" y="5744838"/>
                  <a:pt x="717431" y="5771189"/>
                </a:cubicBezTo>
                <a:cubicBezTo>
                  <a:pt x="708327" y="5752203"/>
                  <a:pt x="699543" y="5733217"/>
                  <a:pt x="691148" y="5714186"/>
                </a:cubicBezTo>
                <a:cubicBezTo>
                  <a:pt x="711186" y="5677472"/>
                  <a:pt x="732848" y="5640414"/>
                  <a:pt x="756020" y="5602763"/>
                </a:cubicBezTo>
                <a:close/>
                <a:moveTo>
                  <a:pt x="705925" y="5788872"/>
                </a:moveTo>
                <a:cubicBezTo>
                  <a:pt x="698354" y="5800629"/>
                  <a:pt x="690920" y="5812364"/>
                  <a:pt x="683691" y="5824053"/>
                </a:cubicBezTo>
                <a:cubicBezTo>
                  <a:pt x="676211" y="5805730"/>
                  <a:pt x="669075" y="5787408"/>
                  <a:pt x="662327" y="5769108"/>
                </a:cubicBezTo>
                <a:cubicBezTo>
                  <a:pt x="668183" y="5757487"/>
                  <a:pt x="674198" y="5745821"/>
                  <a:pt x="680397" y="5734155"/>
                </a:cubicBezTo>
                <a:cubicBezTo>
                  <a:pt x="688586" y="5752432"/>
                  <a:pt x="697096" y="5770663"/>
                  <a:pt x="705948" y="5788872"/>
                </a:cubicBezTo>
                <a:close/>
                <a:moveTo>
                  <a:pt x="711895" y="5801064"/>
                </a:moveTo>
                <a:cubicBezTo>
                  <a:pt x="721457" y="5820439"/>
                  <a:pt x="731384" y="5839768"/>
                  <a:pt x="741632" y="5859074"/>
                </a:cubicBezTo>
                <a:cubicBezTo>
                  <a:pt x="732459" y="5871221"/>
                  <a:pt x="723424" y="5883299"/>
                  <a:pt x="714572" y="5895331"/>
                </a:cubicBezTo>
                <a:cubicBezTo>
                  <a:pt x="708007" y="5880988"/>
                  <a:pt x="701625" y="5866646"/>
                  <a:pt x="695472" y="5852303"/>
                </a:cubicBezTo>
                <a:cubicBezTo>
                  <a:pt x="693321" y="5847294"/>
                  <a:pt x="691217" y="5842284"/>
                  <a:pt x="689113" y="5837274"/>
                </a:cubicBezTo>
                <a:cubicBezTo>
                  <a:pt x="696524" y="5825242"/>
                  <a:pt x="704095" y="5813165"/>
                  <a:pt x="711873" y="5801041"/>
                </a:cubicBezTo>
                <a:close/>
                <a:moveTo>
                  <a:pt x="680375" y="5860561"/>
                </a:moveTo>
                <a:cubicBezTo>
                  <a:pt x="687603" y="5877465"/>
                  <a:pt x="695151" y="5894347"/>
                  <a:pt x="702974" y="5911252"/>
                </a:cubicBezTo>
                <a:cubicBezTo>
                  <a:pt x="694397" y="5923101"/>
                  <a:pt x="685956" y="5934927"/>
                  <a:pt x="677744" y="5946730"/>
                </a:cubicBezTo>
                <a:cubicBezTo>
                  <a:pt x="670539" y="5928065"/>
                  <a:pt x="663768" y="5909444"/>
                  <a:pt x="657363" y="5890870"/>
                </a:cubicBezTo>
                <a:cubicBezTo>
                  <a:pt x="664111" y="5879044"/>
                  <a:pt x="671042" y="5867218"/>
                  <a:pt x="678179" y="5855346"/>
                </a:cubicBezTo>
                <a:cubicBezTo>
                  <a:pt x="678911" y="5857084"/>
                  <a:pt x="679643" y="5858846"/>
                  <a:pt x="680397" y="5860584"/>
                </a:cubicBezTo>
                <a:close/>
                <a:moveTo>
                  <a:pt x="708236" y="5922460"/>
                </a:moveTo>
                <a:cubicBezTo>
                  <a:pt x="717500" y="5942155"/>
                  <a:pt x="727153" y="5961851"/>
                  <a:pt x="737172" y="5981546"/>
                </a:cubicBezTo>
                <a:cubicBezTo>
                  <a:pt x="726901" y="5993624"/>
                  <a:pt x="716813" y="6005633"/>
                  <a:pt x="706932" y="6017619"/>
                </a:cubicBezTo>
                <a:cubicBezTo>
                  <a:pt x="698880" y="5999159"/>
                  <a:pt x="691171" y="5980745"/>
                  <a:pt x="683874" y="5962377"/>
                </a:cubicBezTo>
                <a:cubicBezTo>
                  <a:pt x="683417" y="5961187"/>
                  <a:pt x="682959" y="5960021"/>
                  <a:pt x="682502" y="5958831"/>
                </a:cubicBezTo>
                <a:cubicBezTo>
                  <a:pt x="690874" y="5946753"/>
                  <a:pt x="699475" y="5934629"/>
                  <a:pt x="708258" y="5922460"/>
                </a:cubicBezTo>
                <a:close/>
                <a:moveTo>
                  <a:pt x="695312" y="6031801"/>
                </a:moveTo>
                <a:cubicBezTo>
                  <a:pt x="685704" y="6043582"/>
                  <a:pt x="676257" y="6055340"/>
                  <a:pt x="667039" y="6067075"/>
                </a:cubicBezTo>
                <a:cubicBezTo>
                  <a:pt x="660176" y="6048180"/>
                  <a:pt x="653749" y="6029399"/>
                  <a:pt x="647756" y="6010665"/>
                </a:cubicBezTo>
                <a:cubicBezTo>
                  <a:pt x="655419" y="5998793"/>
                  <a:pt x="663310" y="5986899"/>
                  <a:pt x="671408" y="5975004"/>
                </a:cubicBezTo>
                <a:cubicBezTo>
                  <a:pt x="678979" y="5993898"/>
                  <a:pt x="686962" y="6012838"/>
                  <a:pt x="695312" y="6031801"/>
                </a:cubicBezTo>
                <a:close/>
                <a:moveTo>
                  <a:pt x="699886" y="6042118"/>
                </a:moveTo>
                <a:cubicBezTo>
                  <a:pt x="708807" y="6062019"/>
                  <a:pt x="718140" y="6081966"/>
                  <a:pt x="727908" y="6101959"/>
                </a:cubicBezTo>
                <a:cubicBezTo>
                  <a:pt x="716562" y="6113831"/>
                  <a:pt x="705399" y="6125634"/>
                  <a:pt x="694442" y="6137438"/>
                </a:cubicBezTo>
                <a:cubicBezTo>
                  <a:pt x="686208" y="6117605"/>
                  <a:pt x="678430" y="6097864"/>
                  <a:pt x="671110" y="6078192"/>
                </a:cubicBezTo>
                <a:cubicBezTo>
                  <a:pt x="680489" y="6066182"/>
                  <a:pt x="690073" y="6054173"/>
                  <a:pt x="699886" y="6042118"/>
                </a:cubicBezTo>
                <a:close/>
                <a:moveTo>
                  <a:pt x="682891" y="6149950"/>
                </a:moveTo>
                <a:cubicBezTo>
                  <a:pt x="672254" y="6161524"/>
                  <a:pt x="661823" y="6173099"/>
                  <a:pt x="651621" y="6184674"/>
                </a:cubicBezTo>
                <a:cubicBezTo>
                  <a:pt x="645125" y="6165642"/>
                  <a:pt x="639086" y="6146747"/>
                  <a:pt x="633528" y="6127967"/>
                </a:cubicBezTo>
                <a:cubicBezTo>
                  <a:pt x="642129" y="6116141"/>
                  <a:pt x="650958" y="6104337"/>
                  <a:pt x="660016" y="6092534"/>
                </a:cubicBezTo>
                <a:cubicBezTo>
                  <a:pt x="667199" y="6111589"/>
                  <a:pt x="674839" y="6130735"/>
                  <a:pt x="682891" y="6149950"/>
                </a:cubicBezTo>
                <a:close/>
                <a:moveTo>
                  <a:pt x="686871" y="6159374"/>
                </a:moveTo>
                <a:cubicBezTo>
                  <a:pt x="695403" y="6179412"/>
                  <a:pt x="704393" y="6199519"/>
                  <a:pt x="713840" y="6219741"/>
                </a:cubicBezTo>
                <a:cubicBezTo>
                  <a:pt x="701419" y="6231269"/>
                  <a:pt x="689227" y="6242752"/>
                  <a:pt x="677241" y="6254236"/>
                </a:cubicBezTo>
                <a:cubicBezTo>
                  <a:pt x="669349" y="6234266"/>
                  <a:pt x="661984" y="6214434"/>
                  <a:pt x="655098" y="6194761"/>
                </a:cubicBezTo>
                <a:cubicBezTo>
                  <a:pt x="665438" y="6182958"/>
                  <a:pt x="676028" y="6171178"/>
                  <a:pt x="686848" y="6159374"/>
                </a:cubicBezTo>
                <a:close/>
                <a:moveTo>
                  <a:pt x="665849" y="6265239"/>
                </a:moveTo>
                <a:cubicBezTo>
                  <a:pt x="654252" y="6276516"/>
                  <a:pt x="642861" y="6287793"/>
                  <a:pt x="631744" y="6299093"/>
                </a:cubicBezTo>
                <a:cubicBezTo>
                  <a:pt x="625613" y="6279993"/>
                  <a:pt x="619986" y="6261052"/>
                  <a:pt x="614862" y="6242295"/>
                </a:cubicBezTo>
                <a:cubicBezTo>
                  <a:pt x="624355" y="6230652"/>
                  <a:pt x="634100" y="6219055"/>
                  <a:pt x="644096" y="6207457"/>
                </a:cubicBezTo>
                <a:cubicBezTo>
                  <a:pt x="650889" y="6226603"/>
                  <a:pt x="658141" y="6245864"/>
                  <a:pt x="665849" y="6265239"/>
                </a:cubicBezTo>
                <a:close/>
                <a:moveTo>
                  <a:pt x="669281" y="6273771"/>
                </a:moveTo>
                <a:cubicBezTo>
                  <a:pt x="677401" y="6293855"/>
                  <a:pt x="686025" y="6314076"/>
                  <a:pt x="695129" y="6334458"/>
                </a:cubicBezTo>
                <a:cubicBezTo>
                  <a:pt x="681724" y="6345529"/>
                  <a:pt x="668549" y="6356600"/>
                  <a:pt x="655625" y="6367718"/>
                </a:cubicBezTo>
                <a:cubicBezTo>
                  <a:pt x="648099" y="6347679"/>
                  <a:pt x="641145" y="6327847"/>
                  <a:pt x="634694" y="6308197"/>
                </a:cubicBezTo>
                <a:cubicBezTo>
                  <a:pt x="645949" y="6296714"/>
                  <a:pt x="657500" y="6285254"/>
                  <a:pt x="669281" y="6273794"/>
                </a:cubicBezTo>
                <a:close/>
                <a:moveTo>
                  <a:pt x="644485" y="6377325"/>
                </a:moveTo>
                <a:cubicBezTo>
                  <a:pt x="631995" y="6388190"/>
                  <a:pt x="619758" y="6399102"/>
                  <a:pt x="607771" y="6410082"/>
                </a:cubicBezTo>
                <a:cubicBezTo>
                  <a:pt x="602030" y="6390935"/>
                  <a:pt x="596769" y="6372018"/>
                  <a:pt x="592057" y="6353329"/>
                </a:cubicBezTo>
                <a:cubicBezTo>
                  <a:pt x="595968" y="6349006"/>
                  <a:pt x="599948" y="6344660"/>
                  <a:pt x="603951" y="6340360"/>
                </a:cubicBezTo>
                <a:cubicBezTo>
                  <a:pt x="610471" y="6333337"/>
                  <a:pt x="617150" y="6326337"/>
                  <a:pt x="623875" y="6319337"/>
                </a:cubicBezTo>
                <a:cubicBezTo>
                  <a:pt x="630257" y="6338507"/>
                  <a:pt x="637119" y="6357813"/>
                  <a:pt x="644485" y="6377325"/>
                </a:cubicBezTo>
                <a:close/>
                <a:moveTo>
                  <a:pt x="647390" y="6384965"/>
                </a:moveTo>
                <a:cubicBezTo>
                  <a:pt x="655098" y="6405049"/>
                  <a:pt x="663310" y="6425316"/>
                  <a:pt x="672094" y="6445812"/>
                </a:cubicBezTo>
                <a:cubicBezTo>
                  <a:pt x="657775" y="6456380"/>
                  <a:pt x="643730" y="6466994"/>
                  <a:pt x="629937" y="6477654"/>
                </a:cubicBezTo>
                <a:cubicBezTo>
                  <a:pt x="622800" y="6457593"/>
                  <a:pt x="616235" y="6437806"/>
                  <a:pt x="610219" y="6418248"/>
                </a:cubicBezTo>
                <a:cubicBezTo>
                  <a:pt x="622342" y="6407108"/>
                  <a:pt x="634717" y="6396013"/>
                  <a:pt x="647390" y="6384965"/>
                </a:cubicBezTo>
                <a:close/>
                <a:moveTo>
                  <a:pt x="619163" y="6486049"/>
                </a:moveTo>
                <a:cubicBezTo>
                  <a:pt x="605873" y="6496480"/>
                  <a:pt x="592834" y="6507002"/>
                  <a:pt x="580116" y="6517616"/>
                </a:cubicBezTo>
                <a:cubicBezTo>
                  <a:pt x="574741" y="6498470"/>
                  <a:pt x="569914" y="6479598"/>
                  <a:pt x="565637" y="6461001"/>
                </a:cubicBezTo>
                <a:cubicBezTo>
                  <a:pt x="575450" y="6451165"/>
                  <a:pt x="585492" y="6441397"/>
                  <a:pt x="595762" y="6431698"/>
                </a:cubicBezTo>
                <a:cubicBezTo>
                  <a:pt x="597066" y="6430463"/>
                  <a:pt x="598416" y="6429251"/>
                  <a:pt x="599720" y="6428015"/>
                </a:cubicBezTo>
                <a:cubicBezTo>
                  <a:pt x="605667" y="6447139"/>
                  <a:pt x="612140" y="6466468"/>
                  <a:pt x="619163" y="6486049"/>
                </a:cubicBezTo>
                <a:close/>
                <a:moveTo>
                  <a:pt x="586910" y="6520841"/>
                </a:moveTo>
                <a:cubicBezTo>
                  <a:pt x="598233" y="6511440"/>
                  <a:pt x="609853" y="6502107"/>
                  <a:pt x="621633" y="6492843"/>
                </a:cubicBezTo>
                <a:cubicBezTo>
                  <a:pt x="628907" y="6512881"/>
                  <a:pt x="636730" y="6533148"/>
                  <a:pt x="645125" y="6553690"/>
                </a:cubicBezTo>
                <a:cubicBezTo>
                  <a:pt x="630005" y="6563731"/>
                  <a:pt x="615183" y="6573842"/>
                  <a:pt x="600635" y="6584067"/>
                </a:cubicBezTo>
                <a:cubicBezTo>
                  <a:pt x="594024" y="6564486"/>
                  <a:pt x="587985" y="6545180"/>
                  <a:pt x="582495" y="6526148"/>
                </a:cubicBezTo>
                <a:cubicBezTo>
                  <a:pt x="582358" y="6525691"/>
                  <a:pt x="582244" y="6525256"/>
                  <a:pt x="582129" y="6524821"/>
                </a:cubicBezTo>
                <a:cubicBezTo>
                  <a:pt x="583708" y="6523494"/>
                  <a:pt x="585286" y="6522168"/>
                  <a:pt x="586887" y="6520841"/>
                </a:cubicBezTo>
                <a:close/>
                <a:moveTo>
                  <a:pt x="590318" y="6591410"/>
                </a:moveTo>
                <a:cubicBezTo>
                  <a:pt x="576319" y="6601406"/>
                  <a:pt x="562594" y="6611517"/>
                  <a:pt x="549213" y="6621788"/>
                </a:cubicBezTo>
                <a:cubicBezTo>
                  <a:pt x="544203" y="6602664"/>
                  <a:pt x="539743" y="6583861"/>
                  <a:pt x="535877" y="6565378"/>
                </a:cubicBezTo>
                <a:cubicBezTo>
                  <a:pt x="547612" y="6554581"/>
                  <a:pt x="559667" y="6543922"/>
                  <a:pt x="572042" y="6533399"/>
                </a:cubicBezTo>
                <a:cubicBezTo>
                  <a:pt x="577600" y="6552477"/>
                  <a:pt x="583685" y="6571806"/>
                  <a:pt x="590341" y="6591433"/>
                </a:cubicBezTo>
                <a:close/>
                <a:moveTo>
                  <a:pt x="577486" y="6608086"/>
                </a:moveTo>
                <a:cubicBezTo>
                  <a:pt x="582404" y="6604494"/>
                  <a:pt x="587367" y="6600903"/>
                  <a:pt x="592377" y="6597334"/>
                </a:cubicBezTo>
                <a:cubicBezTo>
                  <a:pt x="599239" y="6617304"/>
                  <a:pt x="606673" y="6637571"/>
                  <a:pt x="614702" y="6658136"/>
                </a:cubicBezTo>
                <a:cubicBezTo>
                  <a:pt x="598896" y="6667674"/>
                  <a:pt x="583387" y="6677305"/>
                  <a:pt x="568199" y="6687118"/>
                </a:cubicBezTo>
                <a:cubicBezTo>
                  <a:pt x="561817" y="6667079"/>
                  <a:pt x="556052" y="6647407"/>
                  <a:pt x="550883" y="6628056"/>
                </a:cubicBezTo>
                <a:cubicBezTo>
                  <a:pt x="559621" y="6621353"/>
                  <a:pt x="568473" y="6614696"/>
                  <a:pt x="577486" y="6608086"/>
                </a:cubicBezTo>
                <a:close/>
                <a:moveTo>
                  <a:pt x="558386" y="6693523"/>
                </a:moveTo>
                <a:cubicBezTo>
                  <a:pt x="543769" y="6703107"/>
                  <a:pt x="529472" y="6712852"/>
                  <a:pt x="515542" y="6722780"/>
                </a:cubicBezTo>
                <a:cubicBezTo>
                  <a:pt x="510876" y="6703656"/>
                  <a:pt x="506827" y="6684922"/>
                  <a:pt x="503327" y="6666530"/>
                </a:cubicBezTo>
                <a:cubicBezTo>
                  <a:pt x="515611" y="6656031"/>
                  <a:pt x="528237" y="6645738"/>
                  <a:pt x="541207" y="6635581"/>
                </a:cubicBezTo>
                <a:cubicBezTo>
                  <a:pt x="546354" y="6654590"/>
                  <a:pt x="552095" y="6673919"/>
                  <a:pt x="558386" y="6693546"/>
                </a:cubicBezTo>
                <a:close/>
                <a:moveTo>
                  <a:pt x="560033" y="6698624"/>
                </a:moveTo>
                <a:cubicBezTo>
                  <a:pt x="566483" y="6718525"/>
                  <a:pt x="573528" y="6738769"/>
                  <a:pt x="581191" y="6759356"/>
                </a:cubicBezTo>
                <a:cubicBezTo>
                  <a:pt x="564813" y="6768415"/>
                  <a:pt x="548755" y="6777633"/>
                  <a:pt x="533041" y="6787035"/>
                </a:cubicBezTo>
                <a:cubicBezTo>
                  <a:pt x="527025" y="6767020"/>
                  <a:pt x="521649" y="6747393"/>
                  <a:pt x="516869" y="6728133"/>
                </a:cubicBezTo>
                <a:cubicBezTo>
                  <a:pt x="530913" y="6718113"/>
                  <a:pt x="545301" y="6708277"/>
                  <a:pt x="560033" y="6698601"/>
                </a:cubicBezTo>
                <a:close/>
                <a:moveTo>
                  <a:pt x="523777" y="6792616"/>
                </a:moveTo>
                <a:cubicBezTo>
                  <a:pt x="508657" y="6801835"/>
                  <a:pt x="493903" y="6811236"/>
                  <a:pt x="479469" y="6820889"/>
                </a:cubicBezTo>
                <a:cubicBezTo>
                  <a:pt x="475169" y="6801789"/>
                  <a:pt x="471463" y="6783101"/>
                  <a:pt x="468329" y="6764778"/>
                </a:cubicBezTo>
                <a:cubicBezTo>
                  <a:pt x="481093" y="6754553"/>
                  <a:pt x="494223" y="6744557"/>
                  <a:pt x="507719" y="6734743"/>
                </a:cubicBezTo>
                <a:cubicBezTo>
                  <a:pt x="512477" y="6753684"/>
                  <a:pt x="517829" y="6772967"/>
                  <a:pt x="523754" y="6792616"/>
                </a:cubicBezTo>
                <a:close/>
                <a:moveTo>
                  <a:pt x="525081" y="6796894"/>
                </a:moveTo>
                <a:cubicBezTo>
                  <a:pt x="531142" y="6816749"/>
                  <a:pt x="537753" y="6836947"/>
                  <a:pt x="545027" y="6857558"/>
                </a:cubicBezTo>
                <a:cubicBezTo>
                  <a:pt x="528191" y="6866182"/>
                  <a:pt x="511699" y="6875034"/>
                  <a:pt x="495550" y="6884116"/>
                </a:cubicBezTo>
                <a:cubicBezTo>
                  <a:pt x="489923" y="6864123"/>
                  <a:pt x="484913" y="6844542"/>
                  <a:pt x="480498" y="6825373"/>
                </a:cubicBezTo>
                <a:cubicBezTo>
                  <a:pt x="494978" y="6815674"/>
                  <a:pt x="509846" y="6806181"/>
                  <a:pt x="525058" y="6796917"/>
                </a:cubicBezTo>
                <a:close/>
                <a:moveTo>
                  <a:pt x="486903" y="6889010"/>
                </a:moveTo>
                <a:cubicBezTo>
                  <a:pt x="471394" y="6897886"/>
                  <a:pt x="456206" y="6906990"/>
                  <a:pt x="441429" y="6916392"/>
                </a:cubicBezTo>
                <a:cubicBezTo>
                  <a:pt x="437472" y="6897291"/>
                  <a:pt x="434132" y="6878625"/>
                  <a:pt x="431364" y="6860348"/>
                </a:cubicBezTo>
                <a:cubicBezTo>
                  <a:pt x="444517" y="6850352"/>
                  <a:pt x="458059" y="6840631"/>
                  <a:pt x="471943" y="6831115"/>
                </a:cubicBezTo>
                <a:cubicBezTo>
                  <a:pt x="476335" y="6850032"/>
                  <a:pt x="481322" y="6869316"/>
                  <a:pt x="486903" y="6889010"/>
                </a:cubicBezTo>
                <a:close/>
                <a:moveTo>
                  <a:pt x="487887" y="6892419"/>
                </a:moveTo>
                <a:cubicBezTo>
                  <a:pt x="493560" y="6912229"/>
                  <a:pt x="499804" y="6932450"/>
                  <a:pt x="506712" y="6953083"/>
                </a:cubicBezTo>
                <a:cubicBezTo>
                  <a:pt x="489511" y="6961364"/>
                  <a:pt x="472630" y="6969873"/>
                  <a:pt x="456160" y="6978702"/>
                </a:cubicBezTo>
                <a:cubicBezTo>
                  <a:pt x="450899" y="6958687"/>
                  <a:pt x="446233" y="6939129"/>
                  <a:pt x="442207" y="6920006"/>
                </a:cubicBezTo>
                <a:cubicBezTo>
                  <a:pt x="457052" y="6910559"/>
                  <a:pt x="472286" y="6901386"/>
                  <a:pt x="487887" y="6892442"/>
                </a:cubicBezTo>
                <a:close/>
                <a:moveTo>
                  <a:pt x="448131" y="6983003"/>
                </a:moveTo>
                <a:cubicBezTo>
                  <a:pt x="432302" y="6991627"/>
                  <a:pt x="416816" y="7000525"/>
                  <a:pt x="401742" y="7009744"/>
                </a:cubicBezTo>
                <a:cubicBezTo>
                  <a:pt x="398128" y="6990621"/>
                  <a:pt x="395108" y="6971932"/>
                  <a:pt x="392684" y="6953700"/>
                </a:cubicBezTo>
                <a:cubicBezTo>
                  <a:pt x="406134" y="6943887"/>
                  <a:pt x="420019" y="6934348"/>
                  <a:pt x="434246" y="6925084"/>
                </a:cubicBezTo>
                <a:cubicBezTo>
                  <a:pt x="438272" y="6943979"/>
                  <a:pt x="442893" y="6963285"/>
                  <a:pt x="448108" y="6983026"/>
                </a:cubicBezTo>
                <a:close/>
                <a:moveTo>
                  <a:pt x="448817" y="6985542"/>
                </a:moveTo>
                <a:cubicBezTo>
                  <a:pt x="454078" y="7005329"/>
                  <a:pt x="459957" y="7025527"/>
                  <a:pt x="466454" y="7046206"/>
                </a:cubicBezTo>
                <a:cubicBezTo>
                  <a:pt x="448955" y="7054212"/>
                  <a:pt x="431845" y="7062516"/>
                  <a:pt x="415101" y="7071117"/>
                </a:cubicBezTo>
                <a:cubicBezTo>
                  <a:pt x="410205" y="7051056"/>
                  <a:pt x="405928" y="7031497"/>
                  <a:pt x="402268" y="7012375"/>
                </a:cubicBezTo>
                <a:cubicBezTo>
                  <a:pt x="417388" y="7003133"/>
                  <a:pt x="432920" y="6994189"/>
                  <a:pt x="448817" y="6985520"/>
                </a:cubicBezTo>
                <a:close/>
                <a:moveTo>
                  <a:pt x="407758" y="7074891"/>
                </a:moveTo>
                <a:cubicBezTo>
                  <a:pt x="394537" y="7081822"/>
                  <a:pt x="381544" y="7088936"/>
                  <a:pt x="368849" y="7096302"/>
                </a:cubicBezTo>
                <a:cubicBezTo>
                  <a:pt x="366104" y="7097903"/>
                  <a:pt x="363359" y="7099504"/>
                  <a:pt x="360637" y="7101128"/>
                </a:cubicBezTo>
                <a:cubicBezTo>
                  <a:pt x="357366" y="7081959"/>
                  <a:pt x="354689" y="7063248"/>
                  <a:pt x="352608" y="7044994"/>
                </a:cubicBezTo>
                <a:cubicBezTo>
                  <a:pt x="366310" y="7035317"/>
                  <a:pt x="380446" y="7025962"/>
                  <a:pt x="394971" y="7016904"/>
                </a:cubicBezTo>
                <a:cubicBezTo>
                  <a:pt x="398631" y="7035798"/>
                  <a:pt x="402909" y="7055127"/>
                  <a:pt x="407758" y="7074891"/>
                </a:cubicBezTo>
                <a:close/>
                <a:moveTo>
                  <a:pt x="408170" y="7076584"/>
                </a:moveTo>
                <a:cubicBezTo>
                  <a:pt x="413065" y="7096371"/>
                  <a:pt x="418532" y="7116614"/>
                  <a:pt x="424662" y="7137339"/>
                </a:cubicBezTo>
                <a:cubicBezTo>
                  <a:pt x="406957" y="7145116"/>
                  <a:pt x="389619" y="7153260"/>
                  <a:pt x="372692" y="7161723"/>
                </a:cubicBezTo>
                <a:cubicBezTo>
                  <a:pt x="368162" y="7141640"/>
                  <a:pt x="364251" y="7122059"/>
                  <a:pt x="360957" y="7102935"/>
                </a:cubicBezTo>
                <a:cubicBezTo>
                  <a:pt x="376306" y="7093831"/>
                  <a:pt x="392043" y="7085048"/>
                  <a:pt x="408170" y="7076584"/>
                </a:cubicBezTo>
                <a:close/>
                <a:moveTo>
                  <a:pt x="366081" y="7165064"/>
                </a:moveTo>
                <a:cubicBezTo>
                  <a:pt x="349794" y="7173367"/>
                  <a:pt x="333874" y="7181991"/>
                  <a:pt x="318388" y="7191003"/>
                </a:cubicBezTo>
                <a:cubicBezTo>
                  <a:pt x="315437" y="7171743"/>
                  <a:pt x="313104" y="7152963"/>
                  <a:pt x="311365" y="7134663"/>
                </a:cubicBezTo>
                <a:cubicBezTo>
                  <a:pt x="325273" y="7125056"/>
                  <a:pt x="339615" y="7115791"/>
                  <a:pt x="354369" y="7106870"/>
                </a:cubicBezTo>
                <a:cubicBezTo>
                  <a:pt x="357686" y="7125810"/>
                  <a:pt x="361575" y="7145185"/>
                  <a:pt x="366081" y="7165064"/>
                </a:cubicBezTo>
                <a:close/>
                <a:moveTo>
                  <a:pt x="366264" y="7165864"/>
                </a:moveTo>
                <a:cubicBezTo>
                  <a:pt x="377838" y="7216760"/>
                  <a:pt x="393370" y="7270722"/>
                  <a:pt x="413225" y="7328229"/>
                </a:cubicBezTo>
                <a:cubicBezTo>
                  <a:pt x="508908" y="7605220"/>
                  <a:pt x="717843" y="7825664"/>
                  <a:pt x="976986" y="8015501"/>
                </a:cubicBezTo>
                <a:cubicBezTo>
                  <a:pt x="1365736" y="8300247"/>
                  <a:pt x="1867897" y="8516436"/>
                  <a:pt x="2272613" y="8750193"/>
                </a:cubicBezTo>
                <a:cubicBezTo>
                  <a:pt x="2474960" y="8867037"/>
                  <a:pt x="2652945" y="8988296"/>
                  <a:pt x="2780104" y="9124401"/>
                </a:cubicBezTo>
                <a:cubicBezTo>
                  <a:pt x="2862978" y="9213132"/>
                  <a:pt x="2924212" y="9307994"/>
                  <a:pt x="2956831" y="9412075"/>
                </a:cubicBezTo>
                <a:cubicBezTo>
                  <a:pt x="2949466" y="9419806"/>
                  <a:pt x="2941986" y="9427492"/>
                  <a:pt x="2934391" y="9435087"/>
                </a:cubicBezTo>
                <a:cubicBezTo>
                  <a:pt x="2918837" y="9393660"/>
                  <a:pt x="2898822" y="9353835"/>
                  <a:pt x="2874804" y="9315428"/>
                </a:cubicBezTo>
                <a:cubicBezTo>
                  <a:pt x="2765396" y="9140528"/>
                  <a:pt x="2573320" y="8994519"/>
                  <a:pt x="2342014" y="8858299"/>
                </a:cubicBezTo>
                <a:cubicBezTo>
                  <a:pt x="1995033" y="8654005"/>
                  <a:pt x="1559574" y="8471875"/>
                  <a:pt x="1181986" y="8249716"/>
                </a:cubicBezTo>
                <a:cubicBezTo>
                  <a:pt x="993204" y="8138659"/>
                  <a:pt x="818902" y="8017583"/>
                  <a:pt x="677378" y="7878893"/>
                </a:cubicBezTo>
                <a:cubicBezTo>
                  <a:pt x="535854" y="7740181"/>
                  <a:pt x="427178" y="7583900"/>
                  <a:pt x="369352" y="7402275"/>
                </a:cubicBezTo>
                <a:cubicBezTo>
                  <a:pt x="345059" y="7325987"/>
                  <a:pt x="328384" y="7256151"/>
                  <a:pt x="318502" y="7191873"/>
                </a:cubicBezTo>
                <a:cubicBezTo>
                  <a:pt x="334011" y="7182837"/>
                  <a:pt x="349932" y="7174191"/>
                  <a:pt x="366241" y="7165864"/>
                </a:cubicBezTo>
                <a:close/>
                <a:moveTo>
                  <a:pt x="363382" y="7404700"/>
                </a:moveTo>
                <a:cubicBezTo>
                  <a:pt x="452249" y="7683703"/>
                  <a:pt x="659788" y="7902660"/>
                  <a:pt x="920715" y="8089478"/>
                </a:cubicBezTo>
                <a:cubicBezTo>
                  <a:pt x="1312119" y="8369694"/>
                  <a:pt x="1823978" y="8577854"/>
                  <a:pt x="2237798" y="8806900"/>
                </a:cubicBezTo>
                <a:cubicBezTo>
                  <a:pt x="2444697" y="8921410"/>
                  <a:pt x="2627052" y="9041137"/>
                  <a:pt x="2757481" y="9177402"/>
                </a:cubicBezTo>
                <a:cubicBezTo>
                  <a:pt x="2835002" y="9258402"/>
                  <a:pt x="2894133" y="9345120"/>
                  <a:pt x="2929382" y="9440073"/>
                </a:cubicBezTo>
                <a:cubicBezTo>
                  <a:pt x="2921262" y="9448125"/>
                  <a:pt x="2913004" y="9456131"/>
                  <a:pt x="2904632" y="9464069"/>
                </a:cubicBezTo>
                <a:cubicBezTo>
                  <a:pt x="2890564" y="9431610"/>
                  <a:pt x="2873751" y="9400157"/>
                  <a:pt x="2854377" y="9369687"/>
                </a:cubicBezTo>
                <a:cubicBezTo>
                  <a:pt x="2742293" y="9193346"/>
                  <a:pt x="2545550" y="9048434"/>
                  <a:pt x="2309098" y="8914640"/>
                </a:cubicBezTo>
                <a:cubicBezTo>
                  <a:pt x="1954408" y="8713982"/>
                  <a:pt x="1510211" y="8538395"/>
                  <a:pt x="1127980" y="8321177"/>
                </a:cubicBezTo>
                <a:cubicBezTo>
                  <a:pt x="936865" y="8212591"/>
                  <a:pt x="761258" y="8093596"/>
                  <a:pt x="620124" y="7956004"/>
                </a:cubicBezTo>
                <a:cubicBezTo>
                  <a:pt x="478966" y="7818412"/>
                  <a:pt x="372326" y="7662246"/>
                  <a:pt x="318822" y="7479225"/>
                </a:cubicBezTo>
                <a:cubicBezTo>
                  <a:pt x="291030" y="7384158"/>
                  <a:pt x="274995" y="7299315"/>
                  <a:pt x="269094" y="7222959"/>
                </a:cubicBezTo>
                <a:cubicBezTo>
                  <a:pt x="283161" y="7213375"/>
                  <a:pt x="297664" y="7204156"/>
                  <a:pt x="312578" y="7195327"/>
                </a:cubicBezTo>
                <a:cubicBezTo>
                  <a:pt x="322574" y="7259468"/>
                  <a:pt x="339249" y="7328961"/>
                  <a:pt x="363359" y="7404700"/>
                </a:cubicBezTo>
                <a:close/>
                <a:moveTo>
                  <a:pt x="2936244" y="9459654"/>
                </a:moveTo>
                <a:cubicBezTo>
                  <a:pt x="2937800" y="9464320"/>
                  <a:pt x="2939287" y="9468987"/>
                  <a:pt x="2940728" y="9473676"/>
                </a:cubicBezTo>
                <a:cubicBezTo>
                  <a:pt x="2933248" y="9481590"/>
                  <a:pt x="2925630" y="9489437"/>
                  <a:pt x="2917922" y="9497214"/>
                </a:cubicBezTo>
                <a:cubicBezTo>
                  <a:pt x="2916138" y="9492342"/>
                  <a:pt x="2914262" y="9487492"/>
                  <a:pt x="2912363" y="9482666"/>
                </a:cubicBezTo>
                <a:cubicBezTo>
                  <a:pt x="2920438" y="9475049"/>
                  <a:pt x="2928398" y="9467385"/>
                  <a:pt x="2936267" y="9459654"/>
                </a:cubicBezTo>
                <a:close/>
                <a:moveTo>
                  <a:pt x="2913507" y="9501629"/>
                </a:moveTo>
                <a:cubicBezTo>
                  <a:pt x="2905250" y="9509864"/>
                  <a:pt x="2896877" y="9518054"/>
                  <a:pt x="2888391" y="9526150"/>
                </a:cubicBezTo>
                <a:cubicBezTo>
                  <a:pt x="2886218" y="9521027"/>
                  <a:pt x="2883976" y="9515926"/>
                  <a:pt x="2881666" y="9510847"/>
                </a:cubicBezTo>
                <a:cubicBezTo>
                  <a:pt x="2890518" y="9502887"/>
                  <a:pt x="2899279" y="9494881"/>
                  <a:pt x="2907926" y="9486783"/>
                </a:cubicBezTo>
                <a:cubicBezTo>
                  <a:pt x="2909847" y="9491702"/>
                  <a:pt x="2911723" y="9496642"/>
                  <a:pt x="2913530" y="9501606"/>
                </a:cubicBezTo>
                <a:close/>
                <a:moveTo>
                  <a:pt x="2919980" y="9520432"/>
                </a:moveTo>
                <a:cubicBezTo>
                  <a:pt x="2921582" y="9525351"/>
                  <a:pt x="2923114" y="9530291"/>
                  <a:pt x="2924601" y="9535255"/>
                </a:cubicBezTo>
                <a:cubicBezTo>
                  <a:pt x="2916984" y="9543376"/>
                  <a:pt x="2909230" y="9551428"/>
                  <a:pt x="2901361" y="9559410"/>
                </a:cubicBezTo>
                <a:cubicBezTo>
                  <a:pt x="2899508" y="9554264"/>
                  <a:pt x="2897632" y="9549117"/>
                  <a:pt x="2895642" y="9544039"/>
                </a:cubicBezTo>
                <a:cubicBezTo>
                  <a:pt x="2903854" y="9536239"/>
                  <a:pt x="2911974" y="9528370"/>
                  <a:pt x="2919980" y="9520455"/>
                </a:cubicBezTo>
                <a:close/>
                <a:moveTo>
                  <a:pt x="2897609" y="9563208"/>
                </a:moveTo>
                <a:cubicBezTo>
                  <a:pt x="2889237" y="9571626"/>
                  <a:pt x="2880751" y="9579975"/>
                  <a:pt x="2872127" y="9588256"/>
                </a:cubicBezTo>
                <a:cubicBezTo>
                  <a:pt x="2869886" y="9582881"/>
                  <a:pt x="2867575" y="9577528"/>
                  <a:pt x="2865196" y="9572221"/>
                </a:cubicBezTo>
                <a:cubicBezTo>
                  <a:pt x="2874186" y="9564077"/>
                  <a:pt x="2883084" y="9555888"/>
                  <a:pt x="2891868" y="9547608"/>
                </a:cubicBezTo>
                <a:cubicBezTo>
                  <a:pt x="2893858" y="9552777"/>
                  <a:pt x="2895780" y="9557993"/>
                  <a:pt x="2897632" y="9563208"/>
                </a:cubicBezTo>
                <a:close/>
                <a:moveTo>
                  <a:pt x="2903694" y="9581211"/>
                </a:moveTo>
                <a:cubicBezTo>
                  <a:pt x="2905341" y="9586380"/>
                  <a:pt x="2906919" y="9591596"/>
                  <a:pt x="2908429" y="9596811"/>
                </a:cubicBezTo>
                <a:cubicBezTo>
                  <a:pt x="2900698" y="9605114"/>
                  <a:pt x="2892829" y="9613373"/>
                  <a:pt x="2884823" y="9621539"/>
                </a:cubicBezTo>
                <a:cubicBezTo>
                  <a:pt x="2882924" y="9616117"/>
                  <a:pt x="2880957" y="9610741"/>
                  <a:pt x="2878921" y="9605367"/>
                </a:cubicBezTo>
                <a:cubicBezTo>
                  <a:pt x="2887293" y="9597383"/>
                  <a:pt x="2895551" y="9589308"/>
                  <a:pt x="2903694" y="9581187"/>
                </a:cubicBezTo>
                <a:close/>
                <a:moveTo>
                  <a:pt x="2881689" y="9624719"/>
                </a:moveTo>
                <a:cubicBezTo>
                  <a:pt x="2873203" y="9633342"/>
                  <a:pt x="2864579" y="9641875"/>
                  <a:pt x="2855818" y="9650338"/>
                </a:cubicBezTo>
                <a:cubicBezTo>
                  <a:pt x="2853531" y="9644688"/>
                  <a:pt x="2851197" y="9639083"/>
                  <a:pt x="2848750" y="9633502"/>
                </a:cubicBezTo>
                <a:cubicBezTo>
                  <a:pt x="2857877" y="9625199"/>
                  <a:pt x="2866912" y="9616804"/>
                  <a:pt x="2875810" y="9608363"/>
                </a:cubicBezTo>
                <a:cubicBezTo>
                  <a:pt x="2877846" y="9613784"/>
                  <a:pt x="2879813" y="9619229"/>
                  <a:pt x="2881712" y="9624719"/>
                </a:cubicBezTo>
                <a:close/>
                <a:moveTo>
                  <a:pt x="2887339" y="9641989"/>
                </a:moveTo>
                <a:cubicBezTo>
                  <a:pt x="2889031" y="9647432"/>
                  <a:pt x="2890656" y="9652878"/>
                  <a:pt x="2892188" y="9658367"/>
                </a:cubicBezTo>
                <a:cubicBezTo>
                  <a:pt x="2884319" y="9666876"/>
                  <a:pt x="2876313" y="9675318"/>
                  <a:pt x="2868193" y="9683667"/>
                </a:cubicBezTo>
                <a:cubicBezTo>
                  <a:pt x="2866272" y="9677971"/>
                  <a:pt x="2864259" y="9672321"/>
                  <a:pt x="2862177" y="9666694"/>
                </a:cubicBezTo>
                <a:cubicBezTo>
                  <a:pt x="2870686" y="9658527"/>
                  <a:pt x="2879081" y="9650292"/>
                  <a:pt x="2887362" y="9641966"/>
                </a:cubicBezTo>
                <a:close/>
                <a:moveTo>
                  <a:pt x="2896809" y="9675798"/>
                </a:moveTo>
                <a:cubicBezTo>
                  <a:pt x="2898159" y="9681219"/>
                  <a:pt x="2899439" y="9686686"/>
                  <a:pt x="2900629" y="9692176"/>
                </a:cubicBezTo>
                <a:cubicBezTo>
                  <a:pt x="2893378" y="9700571"/>
                  <a:pt x="2885989" y="9708897"/>
                  <a:pt x="2878463" y="9717132"/>
                </a:cubicBezTo>
                <a:cubicBezTo>
                  <a:pt x="2876885" y="9711436"/>
                  <a:pt x="2875238" y="9705763"/>
                  <a:pt x="2873500" y="9700136"/>
                </a:cubicBezTo>
                <a:cubicBezTo>
                  <a:pt x="2881391" y="9692108"/>
                  <a:pt x="2889146" y="9683986"/>
                  <a:pt x="2896786" y="9675798"/>
                </a:cubicBezTo>
                <a:close/>
                <a:moveTo>
                  <a:pt x="2904243" y="9709858"/>
                </a:moveTo>
                <a:cubicBezTo>
                  <a:pt x="2905250" y="9715234"/>
                  <a:pt x="2906187" y="9720655"/>
                  <a:pt x="2907056" y="9726077"/>
                </a:cubicBezTo>
                <a:cubicBezTo>
                  <a:pt x="2900400" y="9734334"/>
                  <a:pt x="2893629" y="9742524"/>
                  <a:pt x="2886721" y="9750621"/>
                </a:cubicBezTo>
                <a:cubicBezTo>
                  <a:pt x="2885486" y="9744948"/>
                  <a:pt x="2884182" y="9739276"/>
                  <a:pt x="2882810" y="9733671"/>
                </a:cubicBezTo>
                <a:cubicBezTo>
                  <a:pt x="2883953" y="9732435"/>
                  <a:pt x="2885097" y="9731224"/>
                  <a:pt x="2886241" y="9729988"/>
                </a:cubicBezTo>
                <a:cubicBezTo>
                  <a:pt x="2892325" y="9723331"/>
                  <a:pt x="2898319" y="9716606"/>
                  <a:pt x="2904243" y="9709858"/>
                </a:cubicBezTo>
                <a:close/>
                <a:moveTo>
                  <a:pt x="2909664" y="9744216"/>
                </a:moveTo>
                <a:cubicBezTo>
                  <a:pt x="2910350" y="9749523"/>
                  <a:pt x="2910968" y="9754852"/>
                  <a:pt x="2911517" y="9760206"/>
                </a:cubicBezTo>
                <a:cubicBezTo>
                  <a:pt x="2905455" y="9768304"/>
                  <a:pt x="2899279" y="9776310"/>
                  <a:pt x="2892989" y="9784247"/>
                </a:cubicBezTo>
                <a:cubicBezTo>
                  <a:pt x="2892097" y="9778597"/>
                  <a:pt x="2891136" y="9772992"/>
                  <a:pt x="2890107" y="9767411"/>
                </a:cubicBezTo>
                <a:cubicBezTo>
                  <a:pt x="2896740" y="9759748"/>
                  <a:pt x="2903282" y="9752016"/>
                  <a:pt x="2909687" y="9744216"/>
                </a:cubicBezTo>
                <a:close/>
                <a:moveTo>
                  <a:pt x="2913141" y="9778826"/>
                </a:moveTo>
                <a:cubicBezTo>
                  <a:pt x="2913507" y="9784041"/>
                  <a:pt x="2913827" y="9789302"/>
                  <a:pt x="2914079" y="9794564"/>
                </a:cubicBezTo>
                <a:cubicBezTo>
                  <a:pt x="2908612" y="9802432"/>
                  <a:pt x="2903053" y="9810210"/>
                  <a:pt x="2897358" y="9817941"/>
                </a:cubicBezTo>
                <a:cubicBezTo>
                  <a:pt x="2896786" y="9812383"/>
                  <a:pt x="2896168" y="9806848"/>
                  <a:pt x="2895459" y="9801335"/>
                </a:cubicBezTo>
                <a:cubicBezTo>
                  <a:pt x="2901475" y="9793900"/>
                  <a:pt x="2907354" y="9786374"/>
                  <a:pt x="2913141" y="9778826"/>
                </a:cubicBezTo>
                <a:close/>
                <a:moveTo>
                  <a:pt x="2914720" y="9813938"/>
                </a:moveTo>
                <a:cubicBezTo>
                  <a:pt x="2914788" y="9817781"/>
                  <a:pt x="2914834" y="9821625"/>
                  <a:pt x="2914834" y="9825467"/>
                </a:cubicBezTo>
                <a:cubicBezTo>
                  <a:pt x="2914834" y="9826748"/>
                  <a:pt x="2914811" y="9828007"/>
                  <a:pt x="2914788" y="9829287"/>
                </a:cubicBezTo>
                <a:cubicBezTo>
                  <a:pt x="2909939" y="9836836"/>
                  <a:pt x="2904998" y="9844293"/>
                  <a:pt x="2899943" y="9851705"/>
                </a:cubicBezTo>
                <a:cubicBezTo>
                  <a:pt x="2899668" y="9846237"/>
                  <a:pt x="2899348" y="9840794"/>
                  <a:pt x="2898936" y="9835395"/>
                </a:cubicBezTo>
                <a:cubicBezTo>
                  <a:pt x="2904289" y="9828304"/>
                  <a:pt x="2909550" y="9821144"/>
                  <a:pt x="2914720" y="9813916"/>
                </a:cubicBezTo>
                <a:close/>
                <a:moveTo>
                  <a:pt x="2918608" y="9843241"/>
                </a:moveTo>
                <a:cubicBezTo>
                  <a:pt x="2922588" y="9837157"/>
                  <a:pt x="2926523" y="9831026"/>
                  <a:pt x="2930388" y="9824849"/>
                </a:cubicBezTo>
                <a:cubicBezTo>
                  <a:pt x="2930160" y="9828807"/>
                  <a:pt x="2929908" y="9832742"/>
                  <a:pt x="2929633" y="9836653"/>
                </a:cubicBezTo>
                <a:cubicBezTo>
                  <a:pt x="2925928" y="9843424"/>
                  <a:pt x="2922154" y="9850149"/>
                  <a:pt x="2918288" y="9856806"/>
                </a:cubicBezTo>
                <a:cubicBezTo>
                  <a:pt x="2918425" y="9852299"/>
                  <a:pt x="2918539" y="9847770"/>
                  <a:pt x="2918608" y="9843241"/>
                </a:cubicBezTo>
                <a:close/>
                <a:moveTo>
                  <a:pt x="2918516" y="9808563"/>
                </a:moveTo>
                <a:cubicBezTo>
                  <a:pt x="2922977" y="9802227"/>
                  <a:pt x="2927392" y="9795821"/>
                  <a:pt x="2931715" y="9789393"/>
                </a:cubicBezTo>
                <a:cubicBezTo>
                  <a:pt x="2931623" y="9793785"/>
                  <a:pt x="2931486" y="9798178"/>
                  <a:pt x="2931326" y="9802546"/>
                </a:cubicBezTo>
                <a:cubicBezTo>
                  <a:pt x="2927209" y="9809455"/>
                  <a:pt x="2923023" y="9816341"/>
                  <a:pt x="2918723" y="9823134"/>
                </a:cubicBezTo>
                <a:cubicBezTo>
                  <a:pt x="2918723" y="9818262"/>
                  <a:pt x="2918631" y="9813412"/>
                  <a:pt x="2918494" y="9808563"/>
                </a:cubicBezTo>
                <a:close/>
                <a:moveTo>
                  <a:pt x="2916732" y="9774114"/>
                </a:moveTo>
                <a:cubicBezTo>
                  <a:pt x="2921856" y="9767343"/>
                  <a:pt x="2926934" y="9760549"/>
                  <a:pt x="2931875" y="9753664"/>
                </a:cubicBezTo>
                <a:cubicBezTo>
                  <a:pt x="2931944" y="9757757"/>
                  <a:pt x="2932012" y="9761830"/>
                  <a:pt x="2932012" y="9765947"/>
                </a:cubicBezTo>
                <a:cubicBezTo>
                  <a:pt x="2932012" y="9766564"/>
                  <a:pt x="2932012" y="9767182"/>
                  <a:pt x="2932012" y="9767800"/>
                </a:cubicBezTo>
                <a:cubicBezTo>
                  <a:pt x="2927369" y="9775005"/>
                  <a:pt x="2922634" y="9782142"/>
                  <a:pt x="2917808" y="9789234"/>
                </a:cubicBezTo>
                <a:cubicBezTo>
                  <a:pt x="2917533" y="9784155"/>
                  <a:pt x="2917167" y="9779123"/>
                  <a:pt x="2916778" y="9774090"/>
                </a:cubicBezTo>
                <a:close/>
                <a:moveTo>
                  <a:pt x="2936450" y="9747190"/>
                </a:moveTo>
                <a:cubicBezTo>
                  <a:pt x="2940682" y="9741219"/>
                  <a:pt x="2944845" y="9735203"/>
                  <a:pt x="2948939" y="9729142"/>
                </a:cubicBezTo>
                <a:cubicBezTo>
                  <a:pt x="2948848" y="9733145"/>
                  <a:pt x="2948734" y="9737124"/>
                  <a:pt x="2948596" y="9741105"/>
                </a:cubicBezTo>
                <a:cubicBezTo>
                  <a:pt x="2944708" y="9747601"/>
                  <a:pt x="2940751" y="9754053"/>
                  <a:pt x="2936702" y="9760457"/>
                </a:cubicBezTo>
                <a:cubicBezTo>
                  <a:pt x="2936656" y="9756020"/>
                  <a:pt x="2936587" y="9751604"/>
                  <a:pt x="2936450" y="9747190"/>
                </a:cubicBezTo>
                <a:close/>
                <a:moveTo>
                  <a:pt x="2934529" y="9712763"/>
                </a:moveTo>
                <a:cubicBezTo>
                  <a:pt x="2939447" y="9706313"/>
                  <a:pt x="2944273" y="9699817"/>
                  <a:pt x="2949031" y="9693274"/>
                </a:cubicBezTo>
                <a:cubicBezTo>
                  <a:pt x="2949122" y="9697575"/>
                  <a:pt x="2949191" y="9701897"/>
                  <a:pt x="2949191" y="9706243"/>
                </a:cubicBezTo>
                <a:cubicBezTo>
                  <a:pt x="2944731" y="9713129"/>
                  <a:pt x="2940179" y="9719946"/>
                  <a:pt x="2935535" y="9726694"/>
                </a:cubicBezTo>
                <a:cubicBezTo>
                  <a:pt x="2935261" y="9722028"/>
                  <a:pt x="2934918" y="9717384"/>
                  <a:pt x="2934529" y="9712763"/>
                </a:cubicBezTo>
                <a:close/>
                <a:moveTo>
                  <a:pt x="2954384" y="9685748"/>
                </a:moveTo>
                <a:cubicBezTo>
                  <a:pt x="2958364" y="9680144"/>
                  <a:pt x="2962275" y="9674517"/>
                  <a:pt x="2966141" y="9668844"/>
                </a:cubicBezTo>
                <a:cubicBezTo>
                  <a:pt x="2966072" y="9672435"/>
                  <a:pt x="2965935" y="9676004"/>
                  <a:pt x="2965821" y="9679572"/>
                </a:cubicBezTo>
                <a:cubicBezTo>
                  <a:pt x="2962184" y="9685656"/>
                  <a:pt x="2958432" y="9691673"/>
                  <a:pt x="2954658" y="9697643"/>
                </a:cubicBezTo>
                <a:cubicBezTo>
                  <a:pt x="2954612" y="9693662"/>
                  <a:pt x="2954521" y="9689683"/>
                  <a:pt x="2954384" y="9685725"/>
                </a:cubicBezTo>
                <a:close/>
                <a:moveTo>
                  <a:pt x="2972637" y="9659236"/>
                </a:moveTo>
                <a:cubicBezTo>
                  <a:pt x="2975794" y="9654478"/>
                  <a:pt x="2978905" y="9649698"/>
                  <a:pt x="2981970" y="9644894"/>
                </a:cubicBezTo>
                <a:cubicBezTo>
                  <a:pt x="2981833" y="9647387"/>
                  <a:pt x="2981695" y="9649881"/>
                  <a:pt x="2981535" y="9652374"/>
                </a:cubicBezTo>
                <a:cubicBezTo>
                  <a:pt x="2978585" y="9657726"/>
                  <a:pt x="2975542" y="9663010"/>
                  <a:pt x="2972477" y="9668295"/>
                </a:cubicBezTo>
                <a:cubicBezTo>
                  <a:pt x="2972546" y="9665275"/>
                  <a:pt x="2972592" y="9662279"/>
                  <a:pt x="2972614" y="9659236"/>
                </a:cubicBezTo>
                <a:close/>
                <a:moveTo>
                  <a:pt x="2972614" y="9634875"/>
                </a:moveTo>
                <a:cubicBezTo>
                  <a:pt x="2972546" y="9631329"/>
                  <a:pt x="2972454" y="9627783"/>
                  <a:pt x="2972317" y="9624261"/>
                </a:cubicBezTo>
                <a:cubicBezTo>
                  <a:pt x="2976046" y="9619046"/>
                  <a:pt x="2979728" y="9613784"/>
                  <a:pt x="2983343" y="9608477"/>
                </a:cubicBezTo>
                <a:cubicBezTo>
                  <a:pt x="2983274" y="9611657"/>
                  <a:pt x="2983159" y="9614814"/>
                  <a:pt x="2983068" y="9617970"/>
                </a:cubicBezTo>
                <a:cubicBezTo>
                  <a:pt x="2979637" y="9623643"/>
                  <a:pt x="2976137" y="9629270"/>
                  <a:pt x="2972614" y="9634851"/>
                </a:cubicBezTo>
                <a:close/>
                <a:moveTo>
                  <a:pt x="2990639" y="9597703"/>
                </a:moveTo>
                <a:cubicBezTo>
                  <a:pt x="2993499" y="9593403"/>
                  <a:pt x="2996381" y="9589079"/>
                  <a:pt x="2999172" y="9584710"/>
                </a:cubicBezTo>
                <a:cubicBezTo>
                  <a:pt x="2999057" y="9586723"/>
                  <a:pt x="2998989" y="9588737"/>
                  <a:pt x="2998874" y="9590726"/>
                </a:cubicBezTo>
                <a:cubicBezTo>
                  <a:pt x="2996152" y="9595621"/>
                  <a:pt x="2993384" y="9600517"/>
                  <a:pt x="2990571" y="9605367"/>
                </a:cubicBezTo>
                <a:cubicBezTo>
                  <a:pt x="2990617" y="9602827"/>
                  <a:pt x="2990639" y="9600266"/>
                  <a:pt x="2990662" y="9597703"/>
                </a:cubicBezTo>
                <a:close/>
                <a:moveTo>
                  <a:pt x="2990502" y="9572083"/>
                </a:moveTo>
                <a:cubicBezTo>
                  <a:pt x="2990434" y="9568972"/>
                  <a:pt x="2990319" y="9565862"/>
                  <a:pt x="2990205" y="9562774"/>
                </a:cubicBezTo>
                <a:cubicBezTo>
                  <a:pt x="2993704" y="9557901"/>
                  <a:pt x="2997136" y="9552982"/>
                  <a:pt x="3000544" y="9548065"/>
                </a:cubicBezTo>
                <a:cubicBezTo>
                  <a:pt x="3000498" y="9550810"/>
                  <a:pt x="3000384" y="9553510"/>
                  <a:pt x="3000315" y="9556232"/>
                </a:cubicBezTo>
                <a:cubicBezTo>
                  <a:pt x="2997090" y="9561538"/>
                  <a:pt x="2993819" y="9566845"/>
                  <a:pt x="2990502" y="9572083"/>
                </a:cubicBezTo>
                <a:close/>
                <a:moveTo>
                  <a:pt x="3008642" y="9536125"/>
                </a:moveTo>
                <a:cubicBezTo>
                  <a:pt x="3011249" y="9532235"/>
                  <a:pt x="3013834" y="9528324"/>
                  <a:pt x="3016373" y="9524389"/>
                </a:cubicBezTo>
                <a:cubicBezTo>
                  <a:pt x="3016281" y="9525945"/>
                  <a:pt x="3016236" y="9527501"/>
                  <a:pt x="3016144" y="9529033"/>
                </a:cubicBezTo>
                <a:cubicBezTo>
                  <a:pt x="3013651" y="9533494"/>
                  <a:pt x="3011135" y="9537908"/>
                  <a:pt x="3008596" y="9542300"/>
                </a:cubicBezTo>
                <a:cubicBezTo>
                  <a:pt x="3008619" y="9540242"/>
                  <a:pt x="3008619" y="9538183"/>
                  <a:pt x="3008642" y="9536125"/>
                </a:cubicBezTo>
                <a:close/>
                <a:moveTo>
                  <a:pt x="3008390" y="9509178"/>
                </a:moveTo>
                <a:cubicBezTo>
                  <a:pt x="3008298" y="9506525"/>
                  <a:pt x="3008207" y="9503871"/>
                  <a:pt x="3008093" y="9501217"/>
                </a:cubicBezTo>
                <a:cubicBezTo>
                  <a:pt x="3011341" y="9496711"/>
                  <a:pt x="3014566" y="9492159"/>
                  <a:pt x="3017745" y="9487584"/>
                </a:cubicBezTo>
                <a:cubicBezTo>
                  <a:pt x="3017700" y="9489871"/>
                  <a:pt x="3017631" y="9492159"/>
                  <a:pt x="3017585" y="9494446"/>
                </a:cubicBezTo>
                <a:cubicBezTo>
                  <a:pt x="3014566" y="9499388"/>
                  <a:pt x="3011524" y="9504305"/>
                  <a:pt x="3008413" y="9509178"/>
                </a:cubicBezTo>
                <a:close/>
                <a:moveTo>
                  <a:pt x="3006446" y="9476055"/>
                </a:moveTo>
                <a:cubicBezTo>
                  <a:pt x="3006171" y="9472944"/>
                  <a:pt x="3005874" y="9469856"/>
                  <a:pt x="3005554" y="9466745"/>
                </a:cubicBezTo>
                <a:cubicBezTo>
                  <a:pt x="3009625" y="9461507"/>
                  <a:pt x="3013674" y="9456223"/>
                  <a:pt x="3017654" y="9450893"/>
                </a:cubicBezTo>
                <a:cubicBezTo>
                  <a:pt x="3017745" y="9453684"/>
                  <a:pt x="3017768" y="9456474"/>
                  <a:pt x="3017814" y="9459288"/>
                </a:cubicBezTo>
                <a:cubicBezTo>
                  <a:pt x="3014086" y="9464915"/>
                  <a:pt x="3010288" y="9470497"/>
                  <a:pt x="3006446" y="9476055"/>
                </a:cubicBezTo>
                <a:close/>
                <a:moveTo>
                  <a:pt x="3025980" y="9439547"/>
                </a:moveTo>
                <a:cubicBezTo>
                  <a:pt x="3029000" y="9435384"/>
                  <a:pt x="3031974" y="9431174"/>
                  <a:pt x="3034947" y="9426966"/>
                </a:cubicBezTo>
                <a:cubicBezTo>
                  <a:pt x="3034924" y="9428842"/>
                  <a:pt x="3034878" y="9430718"/>
                  <a:pt x="3034833" y="9432593"/>
                </a:cubicBezTo>
                <a:cubicBezTo>
                  <a:pt x="3032019" y="9437191"/>
                  <a:pt x="3029183" y="9441743"/>
                  <a:pt x="3026278" y="9446272"/>
                </a:cubicBezTo>
                <a:cubicBezTo>
                  <a:pt x="3026186" y="9444030"/>
                  <a:pt x="3026095" y="9441789"/>
                  <a:pt x="3025980" y="9439547"/>
                </a:cubicBezTo>
                <a:close/>
                <a:moveTo>
                  <a:pt x="3024105" y="9413356"/>
                </a:moveTo>
                <a:cubicBezTo>
                  <a:pt x="3023853" y="9410611"/>
                  <a:pt x="3023579" y="9407889"/>
                  <a:pt x="3023281" y="9405167"/>
                </a:cubicBezTo>
                <a:cubicBezTo>
                  <a:pt x="3027170" y="9400203"/>
                  <a:pt x="3030990" y="9395192"/>
                  <a:pt x="3034764" y="9390183"/>
                </a:cubicBezTo>
                <a:cubicBezTo>
                  <a:pt x="3034855" y="9392608"/>
                  <a:pt x="3034901" y="9395033"/>
                  <a:pt x="3034947" y="9397458"/>
                </a:cubicBezTo>
                <a:cubicBezTo>
                  <a:pt x="3031379" y="9402810"/>
                  <a:pt x="3027764" y="9408094"/>
                  <a:pt x="3024082" y="9413378"/>
                </a:cubicBezTo>
                <a:close/>
                <a:moveTo>
                  <a:pt x="3043845" y="9377946"/>
                </a:moveTo>
                <a:cubicBezTo>
                  <a:pt x="3046636" y="9374102"/>
                  <a:pt x="3049381" y="9370237"/>
                  <a:pt x="3052126" y="9366371"/>
                </a:cubicBezTo>
                <a:cubicBezTo>
                  <a:pt x="3052126" y="9367812"/>
                  <a:pt x="3052126" y="9369299"/>
                  <a:pt x="3052080" y="9370739"/>
                </a:cubicBezTo>
                <a:cubicBezTo>
                  <a:pt x="3049449" y="9374995"/>
                  <a:pt x="3046796" y="9379249"/>
                  <a:pt x="3044097" y="9383458"/>
                </a:cubicBezTo>
                <a:cubicBezTo>
                  <a:pt x="3044028" y="9381628"/>
                  <a:pt x="3043960" y="9379775"/>
                  <a:pt x="3043845" y="9377946"/>
                </a:cubicBezTo>
                <a:close/>
                <a:moveTo>
                  <a:pt x="3041718" y="9350725"/>
                </a:moveTo>
                <a:cubicBezTo>
                  <a:pt x="3041466" y="9348345"/>
                  <a:pt x="3041215" y="9345966"/>
                  <a:pt x="3040940" y="9343587"/>
                </a:cubicBezTo>
                <a:cubicBezTo>
                  <a:pt x="3044623" y="9338898"/>
                  <a:pt x="3048283" y="9334163"/>
                  <a:pt x="3051897" y="9329405"/>
                </a:cubicBezTo>
                <a:cubicBezTo>
                  <a:pt x="3051966" y="9331441"/>
                  <a:pt x="3052057" y="9333477"/>
                  <a:pt x="3052103" y="9335535"/>
                </a:cubicBezTo>
                <a:cubicBezTo>
                  <a:pt x="3048695" y="9340636"/>
                  <a:pt x="3045241" y="9345692"/>
                  <a:pt x="3041718" y="9350725"/>
                </a:cubicBezTo>
                <a:close/>
                <a:moveTo>
                  <a:pt x="3037440" y="9317968"/>
                </a:moveTo>
                <a:cubicBezTo>
                  <a:pt x="3025088" y="9241062"/>
                  <a:pt x="2997273" y="9168115"/>
                  <a:pt x="2956694" y="9098416"/>
                </a:cubicBezTo>
                <a:cubicBezTo>
                  <a:pt x="2858288" y="8929348"/>
                  <a:pt x="2685267" y="8778764"/>
                  <a:pt x="2474845" y="8632777"/>
                </a:cubicBezTo>
                <a:cubicBezTo>
                  <a:pt x="2159202" y="8413842"/>
                  <a:pt x="1759198" y="8205430"/>
                  <a:pt x="1400116" y="7963439"/>
                </a:cubicBezTo>
                <a:cubicBezTo>
                  <a:pt x="1041012" y="7721515"/>
                  <a:pt x="723127" y="7446034"/>
                  <a:pt x="571355" y="7094243"/>
                </a:cubicBezTo>
                <a:cubicBezTo>
                  <a:pt x="569914" y="7090880"/>
                  <a:pt x="568496" y="7087541"/>
                  <a:pt x="567078" y="7084178"/>
                </a:cubicBezTo>
                <a:cubicBezTo>
                  <a:pt x="588580" y="7077087"/>
                  <a:pt x="610425" y="7070270"/>
                  <a:pt x="632544" y="7063705"/>
                </a:cubicBezTo>
                <a:cubicBezTo>
                  <a:pt x="758994" y="7314115"/>
                  <a:pt x="964634" y="7527423"/>
                  <a:pt x="1203900" y="7718930"/>
                </a:cubicBezTo>
                <a:cubicBezTo>
                  <a:pt x="1582311" y="8021724"/>
                  <a:pt x="2045082" y="8270120"/>
                  <a:pt x="2412902" y="8522863"/>
                </a:cubicBezTo>
                <a:cubicBezTo>
                  <a:pt x="2596811" y="8649201"/>
                  <a:pt x="2756955" y="8776659"/>
                  <a:pt x="2870823" y="8912147"/>
                </a:cubicBezTo>
                <a:cubicBezTo>
                  <a:pt x="2927781" y="8979879"/>
                  <a:pt x="2973163" y="9049601"/>
                  <a:pt x="3004272" y="9122159"/>
                </a:cubicBezTo>
                <a:cubicBezTo>
                  <a:pt x="3029000" y="9179804"/>
                  <a:pt x="3044692" y="9239210"/>
                  <a:pt x="3050113" y="9300949"/>
                </a:cubicBezTo>
                <a:cubicBezTo>
                  <a:pt x="3045950" y="9306668"/>
                  <a:pt x="3041718" y="9312363"/>
                  <a:pt x="3037417" y="9318013"/>
                </a:cubicBezTo>
                <a:close/>
                <a:moveTo>
                  <a:pt x="2977235" y="9044157"/>
                </a:moveTo>
                <a:cubicBezTo>
                  <a:pt x="2881643" y="8876530"/>
                  <a:pt x="2713471" y="8724756"/>
                  <a:pt x="2508379" y="8576299"/>
                </a:cubicBezTo>
                <a:cubicBezTo>
                  <a:pt x="2200696" y="8353659"/>
                  <a:pt x="1809682" y="8138590"/>
                  <a:pt x="1455221" y="7891657"/>
                </a:cubicBezTo>
                <a:cubicBezTo>
                  <a:pt x="1115582" y="7655110"/>
                  <a:pt x="809775" y="7389282"/>
                  <a:pt x="642952" y="7060617"/>
                </a:cubicBezTo>
                <a:cubicBezTo>
                  <a:pt x="666261" y="7053777"/>
                  <a:pt x="689890" y="7047190"/>
                  <a:pt x="713771" y="7040785"/>
                </a:cubicBezTo>
                <a:cubicBezTo>
                  <a:pt x="846763" y="7266673"/>
                  <a:pt x="1040783" y="7464311"/>
                  <a:pt x="1261132" y="7644450"/>
                </a:cubicBezTo>
                <a:cubicBezTo>
                  <a:pt x="1637026" y="7951704"/>
                  <a:pt x="2089801" y="8208199"/>
                  <a:pt x="2448265" y="8465768"/>
                </a:cubicBezTo>
                <a:cubicBezTo>
                  <a:pt x="2627486" y="8594530"/>
                  <a:pt x="2783100" y="8723567"/>
                  <a:pt x="2893606" y="8858940"/>
                </a:cubicBezTo>
                <a:cubicBezTo>
                  <a:pt x="2948871" y="8926626"/>
                  <a:pt x="2992858" y="8995868"/>
                  <a:pt x="3023007" y="9067375"/>
                </a:cubicBezTo>
                <a:cubicBezTo>
                  <a:pt x="3051028" y="9133895"/>
                  <a:pt x="3067109" y="9202359"/>
                  <a:pt x="3069213" y="9273613"/>
                </a:cubicBezTo>
                <a:cubicBezTo>
                  <a:pt x="3065965" y="9278440"/>
                  <a:pt x="3062671" y="9283244"/>
                  <a:pt x="3059331" y="9288002"/>
                </a:cubicBezTo>
                <a:cubicBezTo>
                  <a:pt x="3050021" y="9202587"/>
                  <a:pt x="3021405" y="9121610"/>
                  <a:pt x="2977235" y="9044134"/>
                </a:cubicBezTo>
                <a:close/>
                <a:moveTo>
                  <a:pt x="2997799" y="8989898"/>
                </a:moveTo>
                <a:cubicBezTo>
                  <a:pt x="2905066" y="8823690"/>
                  <a:pt x="2741789" y="8670726"/>
                  <a:pt x="2542027" y="8519753"/>
                </a:cubicBezTo>
                <a:cubicBezTo>
                  <a:pt x="2242373" y="8293362"/>
                  <a:pt x="1860371" y="8071636"/>
                  <a:pt x="1510531" y="7819739"/>
                </a:cubicBezTo>
                <a:cubicBezTo>
                  <a:pt x="1194179" y="7592021"/>
                  <a:pt x="904292" y="7339621"/>
                  <a:pt x="725346" y="7037696"/>
                </a:cubicBezTo>
                <a:cubicBezTo>
                  <a:pt x="750393" y="7031063"/>
                  <a:pt x="775692" y="7024612"/>
                  <a:pt x="801220" y="7018299"/>
                </a:cubicBezTo>
                <a:cubicBezTo>
                  <a:pt x="936613" y="7220626"/>
                  <a:pt x="1117549" y="7402069"/>
                  <a:pt x="1318546" y="7569855"/>
                </a:cubicBezTo>
                <a:cubicBezTo>
                  <a:pt x="1691947" y="7881524"/>
                  <a:pt x="2134704" y="8146185"/>
                  <a:pt x="2483721" y="8408627"/>
                </a:cubicBezTo>
                <a:cubicBezTo>
                  <a:pt x="2658229" y="8539814"/>
                  <a:pt x="2809269" y="8670474"/>
                  <a:pt x="2916412" y="8805756"/>
                </a:cubicBezTo>
                <a:cubicBezTo>
                  <a:pt x="2969984" y="8873396"/>
                  <a:pt x="3012576" y="8942158"/>
                  <a:pt x="3041741" y="9012658"/>
                </a:cubicBezTo>
                <a:cubicBezTo>
                  <a:pt x="3070905" y="9083181"/>
                  <a:pt x="3086666" y="9155374"/>
                  <a:pt x="3086666" y="9230243"/>
                </a:cubicBezTo>
                <a:cubicBezTo>
                  <a:pt x="3086666" y="9235848"/>
                  <a:pt x="3086575" y="9241406"/>
                  <a:pt x="3086483" y="9246941"/>
                </a:cubicBezTo>
                <a:cubicBezTo>
                  <a:pt x="3084241" y="9250533"/>
                  <a:pt x="3081977" y="9254102"/>
                  <a:pt x="3079689" y="9257670"/>
                </a:cubicBezTo>
                <a:cubicBezTo>
                  <a:pt x="3074291" y="9164043"/>
                  <a:pt x="3045355" y="9075175"/>
                  <a:pt x="2997776" y="8989898"/>
                </a:cubicBezTo>
                <a:close/>
                <a:moveTo>
                  <a:pt x="3018386" y="8935639"/>
                </a:moveTo>
                <a:cubicBezTo>
                  <a:pt x="2928513" y="8770849"/>
                  <a:pt x="2770176" y="8616650"/>
                  <a:pt x="2575790" y="8463138"/>
                </a:cubicBezTo>
                <a:cubicBezTo>
                  <a:pt x="2284210" y="8232949"/>
                  <a:pt x="1911290" y="8004499"/>
                  <a:pt x="1566047" y="7747661"/>
                </a:cubicBezTo>
                <a:cubicBezTo>
                  <a:pt x="1273209" y="7529825"/>
                  <a:pt x="1000410" y="7291538"/>
                  <a:pt x="814098" y="7015096"/>
                </a:cubicBezTo>
                <a:cubicBezTo>
                  <a:pt x="840678" y="7008554"/>
                  <a:pt x="867487" y="7002149"/>
                  <a:pt x="894410" y="6995767"/>
                </a:cubicBezTo>
                <a:cubicBezTo>
                  <a:pt x="1028179" y="7175609"/>
                  <a:pt x="1194773" y="7340490"/>
                  <a:pt x="1376121" y="7495055"/>
                </a:cubicBezTo>
                <a:cubicBezTo>
                  <a:pt x="1747052" y="7811115"/>
                  <a:pt x="2179720" y="8083966"/>
                  <a:pt x="2519268" y="8351326"/>
                </a:cubicBezTo>
                <a:cubicBezTo>
                  <a:pt x="2689041" y="8484983"/>
                  <a:pt x="2835506" y="8617268"/>
                  <a:pt x="2939218" y="8752481"/>
                </a:cubicBezTo>
                <a:cubicBezTo>
                  <a:pt x="2991097" y="8820076"/>
                  <a:pt x="3032271" y="8888379"/>
                  <a:pt x="3060452" y="8957873"/>
                </a:cubicBezTo>
                <a:cubicBezTo>
                  <a:pt x="3088633" y="9027389"/>
                  <a:pt x="3103822" y="9098049"/>
                  <a:pt x="3103822" y="9170677"/>
                </a:cubicBezTo>
                <a:cubicBezTo>
                  <a:pt x="3103822" y="9187375"/>
                  <a:pt x="3103364" y="9203754"/>
                  <a:pt x="3102587" y="9219880"/>
                </a:cubicBezTo>
                <a:cubicBezTo>
                  <a:pt x="3101260" y="9222214"/>
                  <a:pt x="3099933" y="9224524"/>
                  <a:pt x="3098584" y="9226834"/>
                </a:cubicBezTo>
                <a:cubicBezTo>
                  <a:pt x="3097966" y="9125362"/>
                  <a:pt x="3069144" y="9028716"/>
                  <a:pt x="3018363" y="8935593"/>
                </a:cubicBezTo>
                <a:close/>
                <a:moveTo>
                  <a:pt x="3116631" y="9170723"/>
                </a:moveTo>
                <a:cubicBezTo>
                  <a:pt x="3116631" y="9070806"/>
                  <a:pt x="3088679" y="8974732"/>
                  <a:pt x="3038996" y="8881380"/>
                </a:cubicBezTo>
                <a:cubicBezTo>
                  <a:pt x="2952005" y="8718008"/>
                  <a:pt x="2798655" y="8562528"/>
                  <a:pt x="2609690" y="8406477"/>
                </a:cubicBezTo>
                <a:cubicBezTo>
                  <a:pt x="2326231" y="8172445"/>
                  <a:pt x="1962437" y="7937247"/>
                  <a:pt x="1621792" y="7675445"/>
                </a:cubicBezTo>
                <a:cubicBezTo>
                  <a:pt x="1352446" y="7468474"/>
                  <a:pt x="1097672" y="7244805"/>
                  <a:pt x="908592" y="6992473"/>
                </a:cubicBezTo>
                <a:cubicBezTo>
                  <a:pt x="936407" y="6985908"/>
                  <a:pt x="964383" y="6979389"/>
                  <a:pt x="992381" y="6972824"/>
                </a:cubicBezTo>
                <a:cubicBezTo>
                  <a:pt x="1120912" y="7131300"/>
                  <a:pt x="1272203" y="7279506"/>
                  <a:pt x="1433902" y="7420117"/>
                </a:cubicBezTo>
                <a:cubicBezTo>
                  <a:pt x="1802362" y="7740501"/>
                  <a:pt x="2224920" y="8021609"/>
                  <a:pt x="2554952" y="8293956"/>
                </a:cubicBezTo>
                <a:cubicBezTo>
                  <a:pt x="2719967" y="8430106"/>
                  <a:pt x="2861811" y="8564061"/>
                  <a:pt x="2962115" y="8699228"/>
                </a:cubicBezTo>
                <a:cubicBezTo>
                  <a:pt x="3012278" y="8766800"/>
                  <a:pt x="3052034" y="8834670"/>
                  <a:pt x="3079232" y="8903156"/>
                </a:cubicBezTo>
                <a:cubicBezTo>
                  <a:pt x="3106429" y="8971666"/>
                  <a:pt x="3121046" y="9040794"/>
                  <a:pt x="3121069" y="9111202"/>
                </a:cubicBezTo>
                <a:cubicBezTo>
                  <a:pt x="3121069" y="9139064"/>
                  <a:pt x="3119925" y="9166079"/>
                  <a:pt x="3117730" y="9192317"/>
                </a:cubicBezTo>
                <a:cubicBezTo>
                  <a:pt x="3117272" y="9193186"/>
                  <a:pt x="3116837" y="9194078"/>
                  <a:pt x="3116380" y="9194947"/>
                </a:cubicBezTo>
                <a:cubicBezTo>
                  <a:pt x="3116563" y="9186941"/>
                  <a:pt x="3116654" y="9178866"/>
                  <a:pt x="3116654" y="9170745"/>
                </a:cubicBezTo>
                <a:close/>
                <a:moveTo>
                  <a:pt x="3134611" y="9111180"/>
                </a:moveTo>
                <a:cubicBezTo>
                  <a:pt x="3134611" y="9014053"/>
                  <a:pt x="3107642" y="8919649"/>
                  <a:pt x="3059629" y="8827098"/>
                </a:cubicBezTo>
                <a:cubicBezTo>
                  <a:pt x="2975565" y="8665122"/>
                  <a:pt x="2827202" y="8508338"/>
                  <a:pt x="2643681" y="8349679"/>
                </a:cubicBezTo>
                <a:cubicBezTo>
                  <a:pt x="2368388" y="8111758"/>
                  <a:pt x="2013767" y="7869743"/>
                  <a:pt x="1677720" y="7602978"/>
                </a:cubicBezTo>
                <a:cubicBezTo>
                  <a:pt x="1431569" y="7407582"/>
                  <a:pt x="1195437" y="7198895"/>
                  <a:pt x="1007844" y="6969164"/>
                </a:cubicBezTo>
                <a:cubicBezTo>
                  <a:pt x="1023559" y="6965458"/>
                  <a:pt x="1039273" y="6961752"/>
                  <a:pt x="1054988" y="6958001"/>
                </a:cubicBezTo>
                <a:cubicBezTo>
                  <a:pt x="1067981" y="6954890"/>
                  <a:pt x="1080973" y="6951756"/>
                  <a:pt x="1093966" y="6948599"/>
                </a:cubicBezTo>
                <a:cubicBezTo>
                  <a:pt x="1214194" y="7087015"/>
                  <a:pt x="1349518" y="7218613"/>
                  <a:pt x="1491843" y="7344882"/>
                </a:cubicBezTo>
                <a:cubicBezTo>
                  <a:pt x="1857878" y="7669566"/>
                  <a:pt x="2270257" y="7958978"/>
                  <a:pt x="2590704" y="8236357"/>
                </a:cubicBezTo>
                <a:cubicBezTo>
                  <a:pt x="2750916" y="8375024"/>
                  <a:pt x="2888117" y="8510694"/>
                  <a:pt x="2984990" y="8645838"/>
                </a:cubicBezTo>
                <a:cubicBezTo>
                  <a:pt x="3033437" y="8713410"/>
                  <a:pt x="3071775" y="8780822"/>
                  <a:pt x="3097966" y="8848349"/>
                </a:cubicBezTo>
                <a:cubicBezTo>
                  <a:pt x="3124157" y="8915875"/>
                  <a:pt x="3138225" y="8983470"/>
                  <a:pt x="3138225" y="9051660"/>
                </a:cubicBezTo>
                <a:cubicBezTo>
                  <a:pt x="3138225" y="9082335"/>
                  <a:pt x="3136830" y="9111957"/>
                  <a:pt x="3134176" y="9140620"/>
                </a:cubicBezTo>
                <a:cubicBezTo>
                  <a:pt x="3134451" y="9130898"/>
                  <a:pt x="3134611" y="9121084"/>
                  <a:pt x="3134611" y="9111180"/>
                </a:cubicBezTo>
                <a:close/>
                <a:moveTo>
                  <a:pt x="3152590" y="9051660"/>
                </a:moveTo>
                <a:cubicBezTo>
                  <a:pt x="3152590" y="8957324"/>
                  <a:pt x="3126605" y="8864567"/>
                  <a:pt x="3080261" y="8772816"/>
                </a:cubicBezTo>
                <a:cubicBezTo>
                  <a:pt x="2999149" y="8612212"/>
                  <a:pt x="2855818" y="8454102"/>
                  <a:pt x="2677787" y="8292790"/>
                </a:cubicBezTo>
                <a:cubicBezTo>
                  <a:pt x="2410729" y="8050912"/>
                  <a:pt x="2065303" y="7802057"/>
                  <a:pt x="1733830" y="7530305"/>
                </a:cubicBezTo>
                <a:cubicBezTo>
                  <a:pt x="1510211" y="7347009"/>
                  <a:pt x="1292996" y="7153260"/>
                  <a:pt x="1110527" y="6944528"/>
                </a:cubicBezTo>
                <a:cubicBezTo>
                  <a:pt x="1139623" y="6937368"/>
                  <a:pt x="1168628" y="6930025"/>
                  <a:pt x="1197495" y="6922408"/>
                </a:cubicBezTo>
                <a:cubicBezTo>
                  <a:pt x="1307132" y="7042135"/>
                  <a:pt x="1426285" y="7157583"/>
                  <a:pt x="1549898" y="7269418"/>
                </a:cubicBezTo>
                <a:cubicBezTo>
                  <a:pt x="1913531" y="7598357"/>
                  <a:pt x="2315663" y="7896118"/>
                  <a:pt x="2626480" y="8178598"/>
                </a:cubicBezTo>
                <a:cubicBezTo>
                  <a:pt x="2781888" y="8319804"/>
                  <a:pt x="2914422" y="8457213"/>
                  <a:pt x="3007841" y="8592403"/>
                </a:cubicBezTo>
                <a:cubicBezTo>
                  <a:pt x="3054551" y="8659975"/>
                  <a:pt x="3091469" y="8726975"/>
                  <a:pt x="3116677" y="8793518"/>
                </a:cubicBezTo>
                <a:cubicBezTo>
                  <a:pt x="3141885" y="8860084"/>
                  <a:pt x="3155381" y="8926146"/>
                  <a:pt x="3155381" y="8992140"/>
                </a:cubicBezTo>
                <a:cubicBezTo>
                  <a:pt x="3155381" y="9018194"/>
                  <a:pt x="3154374" y="9043493"/>
                  <a:pt x="3152430" y="9068084"/>
                </a:cubicBezTo>
                <a:cubicBezTo>
                  <a:pt x="3152521" y="9062639"/>
                  <a:pt x="3152567" y="9057172"/>
                  <a:pt x="3152567" y="9051660"/>
                </a:cubicBezTo>
                <a:close/>
                <a:moveTo>
                  <a:pt x="1109955" y="6943841"/>
                </a:moveTo>
                <a:cubicBezTo>
                  <a:pt x="1086166" y="6916598"/>
                  <a:pt x="1062971" y="6889125"/>
                  <a:pt x="1040417" y="6861378"/>
                </a:cubicBezTo>
                <a:cubicBezTo>
                  <a:pt x="1051282" y="6858221"/>
                  <a:pt x="1062148" y="6855042"/>
                  <a:pt x="1073013" y="6851839"/>
                </a:cubicBezTo>
                <a:cubicBezTo>
                  <a:pt x="1089300" y="6847036"/>
                  <a:pt x="1105563" y="6842163"/>
                  <a:pt x="1121804" y="6837268"/>
                </a:cubicBezTo>
                <a:cubicBezTo>
                  <a:pt x="1146257" y="6865678"/>
                  <a:pt x="1171327" y="6893837"/>
                  <a:pt x="1196901" y="6921767"/>
                </a:cubicBezTo>
                <a:cubicBezTo>
                  <a:pt x="1168056" y="6929385"/>
                  <a:pt x="1139028" y="6936727"/>
                  <a:pt x="1109955" y="6943864"/>
                </a:cubicBezTo>
                <a:close/>
                <a:moveTo>
                  <a:pt x="1138594" y="6832144"/>
                </a:moveTo>
                <a:cubicBezTo>
                  <a:pt x="1166043" y="6823772"/>
                  <a:pt x="1193378" y="6815216"/>
                  <a:pt x="1220507" y="6806410"/>
                </a:cubicBezTo>
                <a:cubicBezTo>
                  <a:pt x="1246744" y="6835392"/>
                  <a:pt x="1273507" y="6864169"/>
                  <a:pt x="1300704" y="6892762"/>
                </a:cubicBezTo>
                <a:cubicBezTo>
                  <a:pt x="1272203" y="6901226"/>
                  <a:pt x="1243427" y="6909301"/>
                  <a:pt x="1214445" y="6917078"/>
                </a:cubicBezTo>
                <a:cubicBezTo>
                  <a:pt x="1188620" y="6888988"/>
                  <a:pt x="1163298" y="6860692"/>
                  <a:pt x="1138594" y="6832144"/>
                </a:cubicBezTo>
                <a:close/>
                <a:moveTo>
                  <a:pt x="1137381" y="6830726"/>
                </a:moveTo>
                <a:cubicBezTo>
                  <a:pt x="1113935" y="6803619"/>
                  <a:pt x="1091038" y="6776306"/>
                  <a:pt x="1068736" y="6748789"/>
                </a:cubicBezTo>
                <a:cubicBezTo>
                  <a:pt x="1094423" y="6739730"/>
                  <a:pt x="1120043" y="6730603"/>
                  <a:pt x="1145548" y="6721339"/>
                </a:cubicBezTo>
                <a:cubicBezTo>
                  <a:pt x="1169611" y="6749429"/>
                  <a:pt x="1194201" y="6777313"/>
                  <a:pt x="1219272" y="6805014"/>
                </a:cubicBezTo>
                <a:cubicBezTo>
                  <a:pt x="1192143" y="6813821"/>
                  <a:pt x="1164808" y="6822354"/>
                  <a:pt x="1137381" y="6830726"/>
                </a:cubicBezTo>
                <a:close/>
                <a:moveTo>
                  <a:pt x="1066997" y="6746638"/>
                </a:moveTo>
                <a:cubicBezTo>
                  <a:pt x="1045861" y="6720492"/>
                  <a:pt x="1025274" y="6694163"/>
                  <a:pt x="1005259" y="6667628"/>
                </a:cubicBezTo>
                <a:cubicBezTo>
                  <a:pt x="1011458" y="6665113"/>
                  <a:pt x="1017657" y="6662573"/>
                  <a:pt x="1023879" y="6660034"/>
                </a:cubicBezTo>
                <a:cubicBezTo>
                  <a:pt x="1041446" y="6652828"/>
                  <a:pt x="1058968" y="6645623"/>
                  <a:pt x="1076490" y="6638395"/>
                </a:cubicBezTo>
                <a:cubicBezTo>
                  <a:pt x="1098404" y="6665524"/>
                  <a:pt x="1120820" y="6692471"/>
                  <a:pt x="1143741" y="6719257"/>
                </a:cubicBezTo>
                <a:cubicBezTo>
                  <a:pt x="1118259" y="6728498"/>
                  <a:pt x="1092662" y="6737625"/>
                  <a:pt x="1067020" y="6746661"/>
                </a:cubicBezTo>
                <a:close/>
                <a:moveTo>
                  <a:pt x="1092662" y="6631646"/>
                </a:moveTo>
                <a:cubicBezTo>
                  <a:pt x="1116909" y="6621582"/>
                  <a:pt x="1141064" y="6611471"/>
                  <a:pt x="1165082" y="6601223"/>
                </a:cubicBezTo>
                <a:cubicBezTo>
                  <a:pt x="1188895" y="6628970"/>
                  <a:pt x="1213118" y="6656557"/>
                  <a:pt x="1237800" y="6684030"/>
                </a:cubicBezTo>
                <a:cubicBezTo>
                  <a:pt x="1212272" y="6693889"/>
                  <a:pt x="1186538" y="6703542"/>
                  <a:pt x="1160668" y="6713035"/>
                </a:cubicBezTo>
                <a:cubicBezTo>
                  <a:pt x="1137496" y="6686066"/>
                  <a:pt x="1114804" y="6658959"/>
                  <a:pt x="1092662" y="6631646"/>
                </a:cubicBezTo>
                <a:close/>
                <a:moveTo>
                  <a:pt x="1090352" y="6628833"/>
                </a:moveTo>
                <a:cubicBezTo>
                  <a:pt x="1069262" y="6602779"/>
                  <a:pt x="1048675" y="6576564"/>
                  <a:pt x="1028591" y="6550190"/>
                </a:cubicBezTo>
                <a:cubicBezTo>
                  <a:pt x="1051008" y="6539553"/>
                  <a:pt x="1073402" y="6528939"/>
                  <a:pt x="1095682" y="6518325"/>
                </a:cubicBezTo>
                <a:cubicBezTo>
                  <a:pt x="1117549" y="6545157"/>
                  <a:pt x="1139898" y="6571875"/>
                  <a:pt x="1162680" y="6598478"/>
                </a:cubicBezTo>
                <a:cubicBezTo>
                  <a:pt x="1138685" y="6608703"/>
                  <a:pt x="1114553" y="6618791"/>
                  <a:pt x="1090352" y="6628856"/>
                </a:cubicBezTo>
                <a:close/>
                <a:moveTo>
                  <a:pt x="1112128" y="6510479"/>
                </a:moveTo>
                <a:cubicBezTo>
                  <a:pt x="1134980" y="6499545"/>
                  <a:pt x="1157717" y="6488588"/>
                  <a:pt x="1180294" y="6477539"/>
                </a:cubicBezTo>
                <a:cubicBezTo>
                  <a:pt x="1203946" y="6504875"/>
                  <a:pt x="1228010" y="6532118"/>
                  <a:pt x="1252417" y="6559271"/>
                </a:cubicBezTo>
                <a:cubicBezTo>
                  <a:pt x="1228399" y="6570068"/>
                  <a:pt x="1204175" y="6580681"/>
                  <a:pt x="1179791" y="6591158"/>
                </a:cubicBezTo>
                <a:cubicBezTo>
                  <a:pt x="1156779" y="6564395"/>
                  <a:pt x="1134202" y="6537494"/>
                  <a:pt x="1112105" y="6510479"/>
                </a:cubicBezTo>
                <a:close/>
                <a:moveTo>
                  <a:pt x="1109315" y="6507002"/>
                </a:moveTo>
                <a:cubicBezTo>
                  <a:pt x="1088179" y="6481085"/>
                  <a:pt x="1067455" y="6455076"/>
                  <a:pt x="1047234" y="6428931"/>
                </a:cubicBezTo>
                <a:cubicBezTo>
                  <a:pt x="1068347" y="6417539"/>
                  <a:pt x="1089368" y="6406193"/>
                  <a:pt x="1110275" y="6394870"/>
                </a:cubicBezTo>
                <a:cubicBezTo>
                  <a:pt x="1132235" y="6421359"/>
                  <a:pt x="1154606" y="6447779"/>
                  <a:pt x="1177366" y="6474131"/>
                </a:cubicBezTo>
                <a:cubicBezTo>
                  <a:pt x="1154812" y="6485157"/>
                  <a:pt x="1132120" y="6496091"/>
                  <a:pt x="1109315" y="6507002"/>
                </a:cubicBezTo>
                <a:close/>
                <a:moveTo>
                  <a:pt x="1126905" y="6385857"/>
                </a:moveTo>
                <a:cubicBezTo>
                  <a:pt x="1328542" y="6276425"/>
                  <a:pt x="1519498" y="6167198"/>
                  <a:pt x="1668181" y="6023544"/>
                </a:cubicBezTo>
                <a:cubicBezTo>
                  <a:pt x="1776377" y="5919006"/>
                  <a:pt x="1852274" y="5825814"/>
                  <a:pt x="1901179" y="5731799"/>
                </a:cubicBezTo>
                <a:cubicBezTo>
                  <a:pt x="1929406" y="5677517"/>
                  <a:pt x="1948598" y="5622961"/>
                  <a:pt x="1959783" y="5565843"/>
                </a:cubicBezTo>
                <a:cubicBezTo>
                  <a:pt x="1968773" y="5585217"/>
                  <a:pt x="1977351" y="5604295"/>
                  <a:pt x="1985540" y="5623144"/>
                </a:cubicBezTo>
                <a:cubicBezTo>
                  <a:pt x="1979227" y="5701902"/>
                  <a:pt x="1958914" y="5775696"/>
                  <a:pt x="1922224" y="5849398"/>
                </a:cubicBezTo>
                <a:cubicBezTo>
                  <a:pt x="1877093" y="5940074"/>
                  <a:pt x="1807120" y="6030635"/>
                  <a:pt x="1707845" y="6129843"/>
                </a:cubicBezTo>
                <a:cubicBezTo>
                  <a:pt x="1568952" y="6268647"/>
                  <a:pt x="1387947" y="6370485"/>
                  <a:pt x="1194636" y="6465668"/>
                </a:cubicBezTo>
                <a:cubicBezTo>
                  <a:pt x="1171647" y="6439133"/>
                  <a:pt x="1149070" y="6412530"/>
                  <a:pt x="1126905" y="6385857"/>
                </a:cubicBezTo>
                <a:close/>
                <a:moveTo>
                  <a:pt x="1897085" y="5729077"/>
                </a:moveTo>
                <a:cubicBezTo>
                  <a:pt x="1848591" y="5822338"/>
                  <a:pt x="1773060" y="5915140"/>
                  <a:pt x="1665093" y="6019472"/>
                </a:cubicBezTo>
                <a:cubicBezTo>
                  <a:pt x="1516707" y="6162874"/>
                  <a:pt x="1325569" y="6272124"/>
                  <a:pt x="1123520" y="6381762"/>
                </a:cubicBezTo>
                <a:cubicBezTo>
                  <a:pt x="1102246" y="6356074"/>
                  <a:pt x="1081339" y="6330340"/>
                  <a:pt x="1060912" y="6304514"/>
                </a:cubicBezTo>
                <a:cubicBezTo>
                  <a:pt x="1269298" y="6178154"/>
                  <a:pt x="1468259" y="6060990"/>
                  <a:pt x="1625886" y="5913905"/>
                </a:cubicBezTo>
                <a:cubicBezTo>
                  <a:pt x="1745016" y="5802734"/>
                  <a:pt x="1827913" y="5706934"/>
                  <a:pt x="1881073" y="5609167"/>
                </a:cubicBezTo>
                <a:cubicBezTo>
                  <a:pt x="1900676" y="5573139"/>
                  <a:pt x="1916208" y="5536837"/>
                  <a:pt x="1928011" y="5499414"/>
                </a:cubicBezTo>
                <a:cubicBezTo>
                  <a:pt x="1937847" y="5519384"/>
                  <a:pt x="1947294" y="5539056"/>
                  <a:pt x="1956352" y="5558454"/>
                </a:cubicBezTo>
                <a:cubicBezTo>
                  <a:pt x="1945464" y="5617265"/>
                  <a:pt x="1926112" y="5673262"/>
                  <a:pt x="1897085" y="5729077"/>
                </a:cubicBezTo>
                <a:close/>
                <a:moveTo>
                  <a:pt x="1928331" y="5498385"/>
                </a:moveTo>
                <a:cubicBezTo>
                  <a:pt x="1932449" y="5485232"/>
                  <a:pt x="1936131" y="5471941"/>
                  <a:pt x="1939357" y="5458491"/>
                </a:cubicBezTo>
                <a:cubicBezTo>
                  <a:pt x="1947568" y="5477317"/>
                  <a:pt x="1955414" y="5495846"/>
                  <a:pt x="1962917" y="5514100"/>
                </a:cubicBezTo>
                <a:cubicBezTo>
                  <a:pt x="1961293" y="5528648"/>
                  <a:pt x="1959189" y="5542991"/>
                  <a:pt x="1956604" y="5557173"/>
                </a:cubicBezTo>
                <a:cubicBezTo>
                  <a:pt x="1947568" y="5537844"/>
                  <a:pt x="1938144" y="5518263"/>
                  <a:pt x="1928354" y="5498385"/>
                </a:cubicBezTo>
                <a:close/>
                <a:moveTo>
                  <a:pt x="1924717" y="5491065"/>
                </a:moveTo>
                <a:cubicBezTo>
                  <a:pt x="1914721" y="5470889"/>
                  <a:pt x="1904336" y="5450417"/>
                  <a:pt x="1893608" y="5429623"/>
                </a:cubicBezTo>
                <a:cubicBezTo>
                  <a:pt x="1899258" y="5417019"/>
                  <a:pt x="1904450" y="5404301"/>
                  <a:pt x="1909185" y="5391422"/>
                </a:cubicBezTo>
                <a:cubicBezTo>
                  <a:pt x="1918358" y="5411232"/>
                  <a:pt x="1927165" y="5430744"/>
                  <a:pt x="1935605" y="5449936"/>
                </a:cubicBezTo>
                <a:cubicBezTo>
                  <a:pt x="1932449" y="5463821"/>
                  <a:pt x="1928834" y="5477523"/>
                  <a:pt x="1924717" y="5491065"/>
                </a:cubicBezTo>
                <a:close/>
                <a:moveTo>
                  <a:pt x="1909940" y="5389318"/>
                </a:moveTo>
                <a:cubicBezTo>
                  <a:pt x="1914515" y="5376737"/>
                  <a:pt x="1918678" y="5364018"/>
                  <a:pt x="1922430" y="5351072"/>
                </a:cubicBezTo>
                <a:cubicBezTo>
                  <a:pt x="1929932" y="5369646"/>
                  <a:pt x="1937092" y="5387900"/>
                  <a:pt x="1943932" y="5405857"/>
                </a:cubicBezTo>
                <a:cubicBezTo>
                  <a:pt x="1941804" y="5419901"/>
                  <a:pt x="1939219" y="5433741"/>
                  <a:pt x="1936200" y="5447374"/>
                </a:cubicBezTo>
                <a:cubicBezTo>
                  <a:pt x="1927805" y="5428320"/>
                  <a:pt x="1919044" y="5408967"/>
                  <a:pt x="1909940" y="5389318"/>
                </a:cubicBezTo>
                <a:close/>
                <a:moveTo>
                  <a:pt x="1906074" y="5381014"/>
                </a:moveTo>
                <a:cubicBezTo>
                  <a:pt x="1896787" y="5361068"/>
                  <a:pt x="1887157" y="5340801"/>
                  <a:pt x="1877184" y="5320191"/>
                </a:cubicBezTo>
                <a:cubicBezTo>
                  <a:pt x="1883314" y="5308158"/>
                  <a:pt x="1889033" y="5295966"/>
                  <a:pt x="1894340" y="5283568"/>
                </a:cubicBezTo>
                <a:cubicBezTo>
                  <a:pt x="1902712" y="5303194"/>
                  <a:pt x="1910764" y="5322455"/>
                  <a:pt x="1918495" y="5341418"/>
                </a:cubicBezTo>
                <a:cubicBezTo>
                  <a:pt x="1914789" y="5354823"/>
                  <a:pt x="1910649" y="5367999"/>
                  <a:pt x="1906074" y="5381014"/>
                </a:cubicBezTo>
                <a:close/>
                <a:moveTo>
                  <a:pt x="1895644" y="5280548"/>
                </a:moveTo>
                <a:cubicBezTo>
                  <a:pt x="1900699" y="5268585"/>
                  <a:pt x="1905411" y="5256438"/>
                  <a:pt x="1909757" y="5244040"/>
                </a:cubicBezTo>
                <a:cubicBezTo>
                  <a:pt x="1916414" y="5262272"/>
                  <a:pt x="1922795" y="5280183"/>
                  <a:pt x="1928857" y="5297750"/>
                </a:cubicBezTo>
                <a:cubicBezTo>
                  <a:pt x="1926158" y="5311269"/>
                  <a:pt x="1923047" y="5324537"/>
                  <a:pt x="1919524" y="5337598"/>
                </a:cubicBezTo>
                <a:cubicBezTo>
                  <a:pt x="1911885" y="5318887"/>
                  <a:pt x="1903924" y="5299878"/>
                  <a:pt x="1895644" y="5280526"/>
                </a:cubicBezTo>
                <a:close/>
                <a:moveTo>
                  <a:pt x="1891641" y="5271215"/>
                </a:moveTo>
                <a:cubicBezTo>
                  <a:pt x="1883177" y="5251589"/>
                  <a:pt x="1874416" y="5231597"/>
                  <a:pt x="1865335" y="5211261"/>
                </a:cubicBezTo>
                <a:cubicBezTo>
                  <a:pt x="1872015" y="5199846"/>
                  <a:pt x="1878351" y="5188249"/>
                  <a:pt x="1884298" y="5176423"/>
                </a:cubicBezTo>
                <a:cubicBezTo>
                  <a:pt x="1891755" y="5195729"/>
                  <a:pt x="1898892" y="5214646"/>
                  <a:pt x="1905754" y="5233244"/>
                </a:cubicBezTo>
                <a:cubicBezTo>
                  <a:pt x="1901454" y="5246145"/>
                  <a:pt x="1896742" y="5258795"/>
                  <a:pt x="1891618" y="5271215"/>
                </a:cubicBezTo>
                <a:close/>
                <a:moveTo>
                  <a:pt x="1886219" y="5172511"/>
                </a:moveTo>
                <a:cubicBezTo>
                  <a:pt x="1891869" y="5161097"/>
                  <a:pt x="1897199" y="5149453"/>
                  <a:pt x="1902186" y="5137535"/>
                </a:cubicBezTo>
                <a:cubicBezTo>
                  <a:pt x="1907904" y="5155286"/>
                  <a:pt x="1913371" y="5172717"/>
                  <a:pt x="1918564" y="5189827"/>
                </a:cubicBezTo>
                <a:cubicBezTo>
                  <a:pt x="1915201" y="5202957"/>
                  <a:pt x="1911473" y="5215767"/>
                  <a:pt x="1907378" y="5228348"/>
                </a:cubicBezTo>
                <a:cubicBezTo>
                  <a:pt x="1900607" y="5210071"/>
                  <a:pt x="1893539" y="5191474"/>
                  <a:pt x="1886219" y="5172511"/>
                </a:cubicBezTo>
                <a:close/>
                <a:moveTo>
                  <a:pt x="1882216" y="5162172"/>
                </a:moveTo>
                <a:cubicBezTo>
                  <a:pt x="1874737" y="5142980"/>
                  <a:pt x="1867005" y="5123422"/>
                  <a:pt x="1858976" y="5103498"/>
                </a:cubicBezTo>
                <a:cubicBezTo>
                  <a:pt x="1859319" y="5102994"/>
                  <a:pt x="1859662" y="5102514"/>
                  <a:pt x="1859983" y="5102034"/>
                </a:cubicBezTo>
                <a:cubicBezTo>
                  <a:pt x="1866913" y="5091671"/>
                  <a:pt x="1873570" y="5081104"/>
                  <a:pt x="1879929" y="5070284"/>
                </a:cubicBezTo>
                <a:cubicBezTo>
                  <a:pt x="1886311" y="5089064"/>
                  <a:pt x="1892441" y="5107501"/>
                  <a:pt x="1898320" y="5125572"/>
                </a:cubicBezTo>
                <a:cubicBezTo>
                  <a:pt x="1893288" y="5138061"/>
                  <a:pt x="1887935" y="5150254"/>
                  <a:pt x="1882216" y="5162172"/>
                </a:cubicBezTo>
                <a:close/>
                <a:moveTo>
                  <a:pt x="1882582" y="5065686"/>
                </a:moveTo>
                <a:cubicBezTo>
                  <a:pt x="1888461" y="5055484"/>
                  <a:pt x="1894088" y="5045030"/>
                  <a:pt x="1899487" y="5034325"/>
                </a:cubicBezTo>
                <a:cubicBezTo>
                  <a:pt x="1904199" y="5051641"/>
                  <a:pt x="1908705" y="5068659"/>
                  <a:pt x="1912960" y="5085289"/>
                </a:cubicBezTo>
                <a:cubicBezTo>
                  <a:pt x="1909117" y="5097047"/>
                  <a:pt x="1905022" y="5108553"/>
                  <a:pt x="1900630" y="5119762"/>
                </a:cubicBezTo>
                <a:cubicBezTo>
                  <a:pt x="1894843" y="5102080"/>
                  <a:pt x="1888850" y="5084054"/>
                  <a:pt x="1882582" y="5065686"/>
                </a:cubicBezTo>
                <a:close/>
                <a:moveTo>
                  <a:pt x="1878671" y="5054271"/>
                </a:moveTo>
                <a:cubicBezTo>
                  <a:pt x="1872289" y="5035674"/>
                  <a:pt x="1865701" y="5016711"/>
                  <a:pt x="1858862" y="4997382"/>
                </a:cubicBezTo>
                <a:cubicBezTo>
                  <a:pt x="1866410" y="4987683"/>
                  <a:pt x="1873730" y="4977755"/>
                  <a:pt x="1880798" y="4967507"/>
                </a:cubicBezTo>
                <a:cubicBezTo>
                  <a:pt x="1886059" y="4985807"/>
                  <a:pt x="1891092" y="5003718"/>
                  <a:pt x="1895918" y="5021263"/>
                </a:cubicBezTo>
                <a:cubicBezTo>
                  <a:pt x="1890428" y="5032563"/>
                  <a:pt x="1884687" y="5043543"/>
                  <a:pt x="1878671" y="5054271"/>
                </a:cubicBezTo>
                <a:close/>
                <a:moveTo>
                  <a:pt x="1880707" y="4949848"/>
                </a:moveTo>
                <a:cubicBezTo>
                  <a:pt x="1875514" y="4931914"/>
                  <a:pt x="1870116" y="4913660"/>
                  <a:pt x="1864535" y="4895017"/>
                </a:cubicBezTo>
                <a:cubicBezTo>
                  <a:pt x="1868377" y="4890763"/>
                  <a:pt x="1872197" y="4886462"/>
                  <a:pt x="1875972" y="4882070"/>
                </a:cubicBezTo>
                <a:cubicBezTo>
                  <a:pt x="1880455" y="4876855"/>
                  <a:pt x="1884847" y="4871525"/>
                  <a:pt x="1889216" y="4866126"/>
                </a:cubicBezTo>
                <a:cubicBezTo>
                  <a:pt x="1893219" y="4883625"/>
                  <a:pt x="1897085" y="4900759"/>
                  <a:pt x="1900745" y="4917526"/>
                </a:cubicBezTo>
                <a:cubicBezTo>
                  <a:pt x="1894294" y="4928666"/>
                  <a:pt x="1887615" y="4939417"/>
                  <a:pt x="1880707" y="4949871"/>
                </a:cubicBezTo>
                <a:close/>
                <a:moveTo>
                  <a:pt x="1893654" y="4860499"/>
                </a:moveTo>
                <a:cubicBezTo>
                  <a:pt x="1900928" y="4851258"/>
                  <a:pt x="1908042" y="4841719"/>
                  <a:pt x="1914995" y="4831837"/>
                </a:cubicBezTo>
                <a:cubicBezTo>
                  <a:pt x="1917420" y="4847575"/>
                  <a:pt x="1919685" y="4862947"/>
                  <a:pt x="1921835" y="4878021"/>
                </a:cubicBezTo>
                <a:cubicBezTo>
                  <a:pt x="1916368" y="4889092"/>
                  <a:pt x="1910718" y="4899798"/>
                  <a:pt x="1904862" y="4910206"/>
                </a:cubicBezTo>
                <a:cubicBezTo>
                  <a:pt x="1901294" y="4893965"/>
                  <a:pt x="1897542" y="4877381"/>
                  <a:pt x="1893654" y="4860476"/>
                </a:cubicBezTo>
                <a:close/>
                <a:moveTo>
                  <a:pt x="1890497" y="4846866"/>
                </a:moveTo>
                <a:cubicBezTo>
                  <a:pt x="1886540" y="4829870"/>
                  <a:pt x="1882445" y="4812531"/>
                  <a:pt x="1878190" y="4794848"/>
                </a:cubicBezTo>
                <a:cubicBezTo>
                  <a:pt x="1887180" y="4786202"/>
                  <a:pt x="1896010" y="4777212"/>
                  <a:pt x="1904702" y="4767879"/>
                </a:cubicBezTo>
                <a:cubicBezTo>
                  <a:pt x="1907470" y="4784395"/>
                  <a:pt x="1910100" y="4800544"/>
                  <a:pt x="1912594" y="4816374"/>
                </a:cubicBezTo>
                <a:cubicBezTo>
                  <a:pt x="1905411" y="4826919"/>
                  <a:pt x="1898046" y="4837075"/>
                  <a:pt x="1890497" y="4846866"/>
                </a:cubicBezTo>
                <a:close/>
                <a:moveTo>
                  <a:pt x="1910169" y="4761955"/>
                </a:moveTo>
                <a:cubicBezTo>
                  <a:pt x="1917969" y="4753400"/>
                  <a:pt x="1925632" y="4744524"/>
                  <a:pt x="1933203" y="4735305"/>
                </a:cubicBezTo>
                <a:cubicBezTo>
                  <a:pt x="1934484" y="4749968"/>
                  <a:pt x="1935674" y="4764311"/>
                  <a:pt x="1936749" y="4778379"/>
                </a:cubicBezTo>
                <a:cubicBezTo>
                  <a:pt x="1930573" y="4788810"/>
                  <a:pt x="1924259" y="4798897"/>
                  <a:pt x="1917809" y="4808642"/>
                </a:cubicBezTo>
                <a:cubicBezTo>
                  <a:pt x="1915384" y="4793385"/>
                  <a:pt x="1912845" y="4777853"/>
                  <a:pt x="1910169" y="4761978"/>
                </a:cubicBezTo>
                <a:close/>
                <a:moveTo>
                  <a:pt x="1907630" y="4747040"/>
                </a:moveTo>
                <a:cubicBezTo>
                  <a:pt x="1904908" y="4731120"/>
                  <a:pt x="1902071" y="4714855"/>
                  <a:pt x="1899121" y="4698271"/>
                </a:cubicBezTo>
                <a:cubicBezTo>
                  <a:pt x="1908613" y="4690288"/>
                  <a:pt x="1917992" y="4681961"/>
                  <a:pt x="1927302" y="4673246"/>
                </a:cubicBezTo>
                <a:cubicBezTo>
                  <a:pt x="1928857" y="4688618"/>
                  <a:pt x="1930321" y="4703693"/>
                  <a:pt x="1931694" y="4718447"/>
                </a:cubicBezTo>
                <a:cubicBezTo>
                  <a:pt x="1923802" y="4728352"/>
                  <a:pt x="1915796" y="4737868"/>
                  <a:pt x="1907653" y="4747040"/>
                </a:cubicBezTo>
                <a:close/>
                <a:moveTo>
                  <a:pt x="1932174" y="4650852"/>
                </a:moveTo>
                <a:cubicBezTo>
                  <a:pt x="1930619" y="4636075"/>
                  <a:pt x="1928972" y="4621023"/>
                  <a:pt x="1927256" y="4605697"/>
                </a:cubicBezTo>
                <a:cubicBezTo>
                  <a:pt x="1937161" y="4598309"/>
                  <a:pt x="1947019" y="4590577"/>
                  <a:pt x="1956833" y="4582502"/>
                </a:cubicBezTo>
                <a:cubicBezTo>
                  <a:pt x="1957290" y="4596662"/>
                  <a:pt x="1957679" y="4610524"/>
                  <a:pt x="1957999" y="4624134"/>
                </a:cubicBezTo>
                <a:cubicBezTo>
                  <a:pt x="1949490" y="4633421"/>
                  <a:pt x="1940889" y="4642320"/>
                  <a:pt x="1932197" y="4650875"/>
                </a:cubicBezTo>
                <a:close/>
                <a:moveTo>
                  <a:pt x="1964564" y="4576006"/>
                </a:moveTo>
                <a:cubicBezTo>
                  <a:pt x="1973165" y="4568708"/>
                  <a:pt x="1981720" y="4561160"/>
                  <a:pt x="1990229" y="4553245"/>
                </a:cubicBezTo>
                <a:cubicBezTo>
                  <a:pt x="1989566" y="4565460"/>
                  <a:pt x="1988857" y="4577424"/>
                  <a:pt x="1988079" y="4589182"/>
                </a:cubicBezTo>
                <a:cubicBezTo>
                  <a:pt x="1981857" y="4596890"/>
                  <a:pt x="1975567" y="4604348"/>
                  <a:pt x="1969253" y="4611576"/>
                </a:cubicBezTo>
                <a:cubicBezTo>
                  <a:pt x="1968087" y="4612903"/>
                  <a:pt x="1966920" y="4614183"/>
                  <a:pt x="1965754" y="4615510"/>
                </a:cubicBezTo>
                <a:cubicBezTo>
                  <a:pt x="1965433" y="4602586"/>
                  <a:pt x="1965045" y="4589410"/>
                  <a:pt x="1964587" y="4576006"/>
                </a:cubicBezTo>
                <a:close/>
                <a:moveTo>
                  <a:pt x="1963947" y="4558461"/>
                </a:moveTo>
                <a:cubicBezTo>
                  <a:pt x="1963443" y="4544919"/>
                  <a:pt x="1962871" y="4531102"/>
                  <a:pt x="1962231" y="4517057"/>
                </a:cubicBezTo>
                <a:cubicBezTo>
                  <a:pt x="1972479" y="4510241"/>
                  <a:pt x="1982703" y="4503081"/>
                  <a:pt x="1992883" y="4495601"/>
                </a:cubicBezTo>
                <a:cubicBezTo>
                  <a:pt x="1992379" y="4508479"/>
                  <a:pt x="1991830" y="4521106"/>
                  <a:pt x="1991236" y="4533504"/>
                </a:cubicBezTo>
                <a:cubicBezTo>
                  <a:pt x="1985494" y="4539017"/>
                  <a:pt x="1979753" y="4544370"/>
                  <a:pt x="1973966" y="4549585"/>
                </a:cubicBezTo>
                <a:cubicBezTo>
                  <a:pt x="1970626" y="4552582"/>
                  <a:pt x="1967286" y="4555555"/>
                  <a:pt x="1963924" y="4558461"/>
                </a:cubicBezTo>
                <a:close/>
                <a:moveTo>
                  <a:pt x="2001918" y="4488853"/>
                </a:moveTo>
                <a:cubicBezTo>
                  <a:pt x="2003428" y="4487709"/>
                  <a:pt x="2004960" y="4486588"/>
                  <a:pt x="2006470" y="4485422"/>
                </a:cubicBezTo>
                <a:cubicBezTo>
                  <a:pt x="2013790" y="4479794"/>
                  <a:pt x="2021110" y="4473938"/>
                  <a:pt x="2028407" y="4467922"/>
                </a:cubicBezTo>
                <a:cubicBezTo>
                  <a:pt x="2026988" y="4478834"/>
                  <a:pt x="2025570" y="4489539"/>
                  <a:pt x="2024083" y="4500062"/>
                </a:cubicBezTo>
                <a:cubicBezTo>
                  <a:pt x="2016237" y="4508525"/>
                  <a:pt x="2008369" y="4516691"/>
                  <a:pt x="2000454" y="4524560"/>
                </a:cubicBezTo>
                <a:cubicBezTo>
                  <a:pt x="2000980" y="4512871"/>
                  <a:pt x="2001483" y="4500976"/>
                  <a:pt x="2001918" y="4488876"/>
                </a:cubicBezTo>
                <a:close/>
                <a:moveTo>
                  <a:pt x="2002581" y="4469844"/>
                </a:moveTo>
                <a:cubicBezTo>
                  <a:pt x="2002970" y="4457537"/>
                  <a:pt x="2003336" y="4445048"/>
                  <a:pt x="2003656" y="4432306"/>
                </a:cubicBezTo>
                <a:cubicBezTo>
                  <a:pt x="2014133" y="4425993"/>
                  <a:pt x="2024609" y="4419382"/>
                  <a:pt x="2035063" y="4412451"/>
                </a:cubicBezTo>
                <a:cubicBezTo>
                  <a:pt x="2033782" y="4424026"/>
                  <a:pt x="2032455" y="4435417"/>
                  <a:pt x="2031083" y="4446580"/>
                </a:cubicBezTo>
                <a:cubicBezTo>
                  <a:pt x="2021613" y="4454678"/>
                  <a:pt x="2012097" y="4462432"/>
                  <a:pt x="2002581" y="4469844"/>
                </a:cubicBezTo>
                <a:close/>
                <a:moveTo>
                  <a:pt x="2045471" y="4405406"/>
                </a:moveTo>
                <a:cubicBezTo>
                  <a:pt x="2054460" y="4399252"/>
                  <a:pt x="2063450" y="4392870"/>
                  <a:pt x="2072417" y="4386214"/>
                </a:cubicBezTo>
                <a:cubicBezTo>
                  <a:pt x="2070450" y="4395821"/>
                  <a:pt x="2068437" y="4405245"/>
                  <a:pt x="2066424" y="4414533"/>
                </a:cubicBezTo>
                <a:cubicBezTo>
                  <a:pt x="2058258" y="4422356"/>
                  <a:pt x="2050068" y="4429905"/>
                  <a:pt x="2041879" y="4437156"/>
                </a:cubicBezTo>
                <a:cubicBezTo>
                  <a:pt x="2043115" y="4426748"/>
                  <a:pt x="2044327" y="4416157"/>
                  <a:pt x="2045494" y="4405406"/>
                </a:cubicBezTo>
                <a:close/>
                <a:moveTo>
                  <a:pt x="2050892" y="4352130"/>
                </a:moveTo>
                <a:cubicBezTo>
                  <a:pt x="2061460" y="4346320"/>
                  <a:pt x="2072051" y="4340235"/>
                  <a:pt x="2082619" y="4333876"/>
                </a:cubicBezTo>
                <a:cubicBezTo>
                  <a:pt x="2080766" y="4343804"/>
                  <a:pt x="2078913" y="4353594"/>
                  <a:pt x="2077015" y="4363224"/>
                </a:cubicBezTo>
                <a:cubicBezTo>
                  <a:pt x="2067224" y="4370773"/>
                  <a:pt x="2057434" y="4377979"/>
                  <a:pt x="2047644" y="4384887"/>
                </a:cubicBezTo>
                <a:cubicBezTo>
                  <a:pt x="2048765" y="4374136"/>
                  <a:pt x="2049840" y="4363224"/>
                  <a:pt x="2050892" y="4352130"/>
                </a:cubicBezTo>
                <a:close/>
                <a:moveTo>
                  <a:pt x="2093621" y="4331726"/>
                </a:moveTo>
                <a:cubicBezTo>
                  <a:pt x="2093941" y="4330033"/>
                  <a:pt x="2094239" y="4328295"/>
                  <a:pt x="2094559" y="4326579"/>
                </a:cubicBezTo>
                <a:cubicBezTo>
                  <a:pt x="2103503" y="4320998"/>
                  <a:pt x="2112470" y="4315233"/>
                  <a:pt x="2121437" y="4309217"/>
                </a:cubicBezTo>
                <a:cubicBezTo>
                  <a:pt x="2119195" y="4317086"/>
                  <a:pt x="2116953" y="4324841"/>
                  <a:pt x="2114711" y="4332481"/>
                </a:cubicBezTo>
                <a:cubicBezTo>
                  <a:pt x="2106340" y="4339686"/>
                  <a:pt x="2097967" y="4346663"/>
                  <a:pt x="2089573" y="4353366"/>
                </a:cubicBezTo>
                <a:cubicBezTo>
                  <a:pt x="2090945" y="4346229"/>
                  <a:pt x="2092317" y="4339023"/>
                  <a:pt x="2093644" y="4331726"/>
                </a:cubicBezTo>
                <a:close/>
                <a:moveTo>
                  <a:pt x="2344644" y="2283496"/>
                </a:moveTo>
                <a:cubicBezTo>
                  <a:pt x="2357866" y="2273088"/>
                  <a:pt x="2370744" y="2262589"/>
                  <a:pt x="2383211" y="2251952"/>
                </a:cubicBezTo>
                <a:cubicBezTo>
                  <a:pt x="2381907" y="2269222"/>
                  <a:pt x="2380397" y="2286744"/>
                  <a:pt x="2378727" y="2304518"/>
                </a:cubicBezTo>
                <a:cubicBezTo>
                  <a:pt x="2363402" y="2314446"/>
                  <a:pt x="2347618" y="2324190"/>
                  <a:pt x="2331515" y="2333867"/>
                </a:cubicBezTo>
                <a:cubicBezTo>
                  <a:pt x="2335289" y="2317420"/>
                  <a:pt x="2338949" y="2301201"/>
                  <a:pt x="2342449" y="2285212"/>
                </a:cubicBezTo>
                <a:cubicBezTo>
                  <a:pt x="2343180" y="2284640"/>
                  <a:pt x="2343913" y="2284068"/>
                  <a:pt x="2344644" y="2283496"/>
                </a:cubicBezTo>
                <a:close/>
                <a:moveTo>
                  <a:pt x="2291942" y="2456544"/>
                </a:moveTo>
                <a:cubicBezTo>
                  <a:pt x="2288122" y="2472693"/>
                  <a:pt x="2284279" y="2489095"/>
                  <a:pt x="2280390" y="2505793"/>
                </a:cubicBezTo>
                <a:cubicBezTo>
                  <a:pt x="2258911" y="2511901"/>
                  <a:pt x="2237181" y="2517917"/>
                  <a:pt x="2215290" y="2523933"/>
                </a:cubicBezTo>
                <a:cubicBezTo>
                  <a:pt x="2220757" y="2508264"/>
                  <a:pt x="2226247" y="2492892"/>
                  <a:pt x="2231737" y="2477795"/>
                </a:cubicBezTo>
                <a:cubicBezTo>
                  <a:pt x="2252026" y="2470749"/>
                  <a:pt x="2272087" y="2463681"/>
                  <a:pt x="2291942" y="2456544"/>
                </a:cubicBezTo>
                <a:close/>
                <a:moveTo>
                  <a:pt x="2536606" y="2042305"/>
                </a:moveTo>
                <a:cubicBezTo>
                  <a:pt x="2540175" y="2026315"/>
                  <a:pt x="2542759" y="2009205"/>
                  <a:pt x="2544452" y="1991065"/>
                </a:cubicBezTo>
                <a:cubicBezTo>
                  <a:pt x="2555683" y="2015907"/>
                  <a:pt x="2566389" y="2040978"/>
                  <a:pt x="2576522" y="2066300"/>
                </a:cubicBezTo>
                <a:cubicBezTo>
                  <a:pt x="2578169" y="2070395"/>
                  <a:pt x="2579770" y="2074512"/>
                  <a:pt x="2581371" y="2078630"/>
                </a:cubicBezTo>
                <a:cubicBezTo>
                  <a:pt x="2580868" y="2080711"/>
                  <a:pt x="2580342" y="2082770"/>
                  <a:pt x="2579793" y="2084806"/>
                </a:cubicBezTo>
                <a:cubicBezTo>
                  <a:pt x="2573571" y="2108115"/>
                  <a:pt x="2565428" y="2129000"/>
                  <a:pt x="2555272" y="2147300"/>
                </a:cubicBezTo>
                <a:cubicBezTo>
                  <a:pt x="2547700" y="2119416"/>
                  <a:pt x="2539534" y="2091851"/>
                  <a:pt x="2530705" y="2064630"/>
                </a:cubicBezTo>
                <a:cubicBezTo>
                  <a:pt x="2532901" y="2057448"/>
                  <a:pt x="2534845" y="2049990"/>
                  <a:pt x="2536583" y="2042282"/>
                </a:cubicBezTo>
                <a:close/>
                <a:moveTo>
                  <a:pt x="2527136" y="2053811"/>
                </a:moveTo>
                <a:cubicBezTo>
                  <a:pt x="2517552" y="2024897"/>
                  <a:pt x="2507259" y="1996372"/>
                  <a:pt x="2496210" y="1968168"/>
                </a:cubicBezTo>
                <a:cubicBezTo>
                  <a:pt x="2497400" y="1954740"/>
                  <a:pt x="2497971" y="1940672"/>
                  <a:pt x="2497994" y="1925964"/>
                </a:cubicBezTo>
                <a:cubicBezTo>
                  <a:pt x="2497994" y="1915578"/>
                  <a:pt x="2497674" y="1904827"/>
                  <a:pt x="2497125" y="1893825"/>
                </a:cubicBezTo>
                <a:cubicBezTo>
                  <a:pt x="2511833" y="1922006"/>
                  <a:pt x="2525810" y="1950485"/>
                  <a:pt x="2539054" y="1979262"/>
                </a:cubicBezTo>
                <a:cubicBezTo>
                  <a:pt x="2537498" y="2001267"/>
                  <a:pt x="2534662" y="2021763"/>
                  <a:pt x="2530453" y="2040566"/>
                </a:cubicBezTo>
                <a:cubicBezTo>
                  <a:pt x="2529447" y="2045095"/>
                  <a:pt x="2528326" y="2049487"/>
                  <a:pt x="2527159" y="2053811"/>
                </a:cubicBezTo>
                <a:close/>
                <a:moveTo>
                  <a:pt x="2180979" y="2628448"/>
                </a:moveTo>
                <a:cubicBezTo>
                  <a:pt x="2206049" y="2624239"/>
                  <a:pt x="2230982" y="2620030"/>
                  <a:pt x="2255686" y="2615729"/>
                </a:cubicBezTo>
                <a:cubicBezTo>
                  <a:pt x="2252003" y="2632794"/>
                  <a:pt x="2248343" y="2650179"/>
                  <a:pt x="2244729" y="2667861"/>
                </a:cubicBezTo>
                <a:cubicBezTo>
                  <a:pt x="2218767" y="2671292"/>
                  <a:pt x="2192599" y="2674678"/>
                  <a:pt x="2166293" y="2678040"/>
                </a:cubicBezTo>
                <a:cubicBezTo>
                  <a:pt x="2171097" y="2661182"/>
                  <a:pt x="2175992" y="2644643"/>
                  <a:pt x="2180956" y="2628425"/>
                </a:cubicBezTo>
                <a:close/>
                <a:moveTo>
                  <a:pt x="2155885" y="2679390"/>
                </a:moveTo>
                <a:cubicBezTo>
                  <a:pt x="2130129" y="2682661"/>
                  <a:pt x="2104281" y="2685932"/>
                  <a:pt x="2078364" y="2689203"/>
                </a:cubicBezTo>
                <a:cubicBezTo>
                  <a:pt x="2084334" y="2673282"/>
                  <a:pt x="2090465" y="2657728"/>
                  <a:pt x="2096732" y="2642470"/>
                </a:cubicBezTo>
                <a:cubicBezTo>
                  <a:pt x="2121345" y="2638375"/>
                  <a:pt x="2145889" y="2634304"/>
                  <a:pt x="2170319" y="2630232"/>
                </a:cubicBezTo>
                <a:cubicBezTo>
                  <a:pt x="2168512" y="2636134"/>
                  <a:pt x="2166728" y="2642058"/>
                  <a:pt x="2164967" y="2648052"/>
                </a:cubicBezTo>
                <a:cubicBezTo>
                  <a:pt x="2161901" y="2658368"/>
                  <a:pt x="2158882" y="2668822"/>
                  <a:pt x="2155908" y="2679390"/>
                </a:cubicBezTo>
                <a:close/>
                <a:moveTo>
                  <a:pt x="2181550" y="2626595"/>
                </a:moveTo>
                <a:cubicBezTo>
                  <a:pt x="2186606" y="2610125"/>
                  <a:pt x="2191752" y="2593998"/>
                  <a:pt x="2196945" y="2578146"/>
                </a:cubicBezTo>
                <a:cubicBezTo>
                  <a:pt x="2220597" y="2573045"/>
                  <a:pt x="2244089" y="2567921"/>
                  <a:pt x="2267375" y="2562729"/>
                </a:cubicBezTo>
                <a:cubicBezTo>
                  <a:pt x="2263601" y="2579496"/>
                  <a:pt x="2259849" y="2596538"/>
                  <a:pt x="2256098" y="2613899"/>
                </a:cubicBezTo>
                <a:cubicBezTo>
                  <a:pt x="2231439" y="2618177"/>
                  <a:pt x="2206575" y="2622386"/>
                  <a:pt x="2181550" y="2626595"/>
                </a:cubicBezTo>
                <a:close/>
                <a:moveTo>
                  <a:pt x="2278126" y="2562500"/>
                </a:moveTo>
                <a:cubicBezTo>
                  <a:pt x="2278286" y="2561745"/>
                  <a:pt x="2278469" y="2560990"/>
                  <a:pt x="2278629" y="2560212"/>
                </a:cubicBezTo>
                <a:cubicBezTo>
                  <a:pt x="2302670" y="2554814"/>
                  <a:pt x="2326482" y="2549324"/>
                  <a:pt x="2349974" y="2543719"/>
                </a:cubicBezTo>
                <a:cubicBezTo>
                  <a:pt x="2347550" y="2561653"/>
                  <a:pt x="2345079" y="2579885"/>
                  <a:pt x="2342540" y="2598413"/>
                </a:cubicBezTo>
                <a:cubicBezTo>
                  <a:pt x="2317699" y="2603057"/>
                  <a:pt x="2292537" y="2607563"/>
                  <a:pt x="2267169" y="2612001"/>
                </a:cubicBezTo>
                <a:cubicBezTo>
                  <a:pt x="2270806" y="2595233"/>
                  <a:pt x="2274466" y="2578741"/>
                  <a:pt x="2278126" y="2562523"/>
                </a:cubicBezTo>
                <a:close/>
                <a:moveTo>
                  <a:pt x="2279270" y="2557399"/>
                </a:moveTo>
                <a:cubicBezTo>
                  <a:pt x="2283181" y="2540105"/>
                  <a:pt x="2287093" y="2523132"/>
                  <a:pt x="2290958" y="2506434"/>
                </a:cubicBezTo>
                <a:cubicBezTo>
                  <a:pt x="2313444" y="2500006"/>
                  <a:pt x="2335655" y="2493487"/>
                  <a:pt x="2357523" y="2486830"/>
                </a:cubicBezTo>
                <a:cubicBezTo>
                  <a:pt x="2355190" y="2504581"/>
                  <a:pt x="2352788" y="2522606"/>
                  <a:pt x="2350318" y="2540929"/>
                </a:cubicBezTo>
                <a:cubicBezTo>
                  <a:pt x="2326917" y="2546533"/>
                  <a:pt x="2303219" y="2552000"/>
                  <a:pt x="2279247" y="2557376"/>
                </a:cubicBezTo>
                <a:close/>
                <a:moveTo>
                  <a:pt x="2369303" y="2483216"/>
                </a:moveTo>
                <a:cubicBezTo>
                  <a:pt x="2391995" y="2476216"/>
                  <a:pt x="2414297" y="2469056"/>
                  <a:pt x="2436119" y="2461668"/>
                </a:cubicBezTo>
                <a:cubicBezTo>
                  <a:pt x="2435387" y="2480837"/>
                  <a:pt x="2434495" y="2500280"/>
                  <a:pt x="2433466" y="2520021"/>
                </a:cubicBezTo>
                <a:cubicBezTo>
                  <a:pt x="2410065" y="2526243"/>
                  <a:pt x="2386230" y="2532259"/>
                  <a:pt x="2362029" y="2538115"/>
                </a:cubicBezTo>
                <a:cubicBezTo>
                  <a:pt x="2364522" y="2519518"/>
                  <a:pt x="2366970" y="2501218"/>
                  <a:pt x="2369326" y="2483216"/>
                </a:cubicBezTo>
                <a:close/>
                <a:moveTo>
                  <a:pt x="2522653" y="2359486"/>
                </a:moveTo>
                <a:cubicBezTo>
                  <a:pt x="2542805" y="2348987"/>
                  <a:pt x="2562157" y="2338075"/>
                  <a:pt x="2580594" y="2326638"/>
                </a:cubicBezTo>
                <a:cubicBezTo>
                  <a:pt x="2584482" y="2349627"/>
                  <a:pt x="2588005" y="2372868"/>
                  <a:pt x="2591139" y="2396406"/>
                </a:cubicBezTo>
                <a:cubicBezTo>
                  <a:pt x="2570506" y="2406219"/>
                  <a:pt x="2549027" y="2415575"/>
                  <a:pt x="2526839" y="2424519"/>
                </a:cubicBezTo>
                <a:cubicBezTo>
                  <a:pt x="2525718" y="2402559"/>
                  <a:pt x="2524323" y="2380874"/>
                  <a:pt x="2522653" y="2359463"/>
                </a:cubicBezTo>
                <a:close/>
                <a:moveTo>
                  <a:pt x="2514304" y="2429529"/>
                </a:moveTo>
                <a:cubicBezTo>
                  <a:pt x="2492939" y="2437924"/>
                  <a:pt x="2470934" y="2445976"/>
                  <a:pt x="2448403" y="2453776"/>
                </a:cubicBezTo>
                <a:cubicBezTo>
                  <a:pt x="2449135" y="2433669"/>
                  <a:pt x="2449684" y="2413837"/>
                  <a:pt x="2450073" y="2394279"/>
                </a:cubicBezTo>
                <a:cubicBezTo>
                  <a:pt x="2470774" y="2385106"/>
                  <a:pt x="2490880" y="2375636"/>
                  <a:pt x="2510324" y="2365823"/>
                </a:cubicBezTo>
                <a:cubicBezTo>
                  <a:pt x="2511925" y="2386776"/>
                  <a:pt x="2513252" y="2408004"/>
                  <a:pt x="2514327" y="2429529"/>
                </a:cubicBezTo>
                <a:close/>
                <a:moveTo>
                  <a:pt x="2522264" y="2354797"/>
                </a:moveTo>
                <a:cubicBezTo>
                  <a:pt x="2520457" y="2332425"/>
                  <a:pt x="2518353" y="2310328"/>
                  <a:pt x="2515951" y="2288529"/>
                </a:cubicBezTo>
                <a:cubicBezTo>
                  <a:pt x="2531711" y="2277709"/>
                  <a:pt x="2546808" y="2266546"/>
                  <a:pt x="2561105" y="2254926"/>
                </a:cubicBezTo>
                <a:cubicBezTo>
                  <a:pt x="2562820" y="2253530"/>
                  <a:pt x="2564467" y="2252089"/>
                  <a:pt x="2566137" y="2250625"/>
                </a:cubicBezTo>
                <a:cubicBezTo>
                  <a:pt x="2571124" y="2274163"/>
                  <a:pt x="2575676" y="2297976"/>
                  <a:pt x="2579816" y="2322063"/>
                </a:cubicBezTo>
                <a:cubicBezTo>
                  <a:pt x="2561516" y="2333455"/>
                  <a:pt x="2542279" y="2344320"/>
                  <a:pt x="2522264" y="2354797"/>
                </a:cubicBezTo>
                <a:close/>
                <a:moveTo>
                  <a:pt x="2509958" y="2361156"/>
                </a:moveTo>
                <a:cubicBezTo>
                  <a:pt x="2490675" y="2370924"/>
                  <a:pt x="2470705" y="2380325"/>
                  <a:pt x="2450141" y="2389452"/>
                </a:cubicBezTo>
                <a:cubicBezTo>
                  <a:pt x="2450438" y="2372319"/>
                  <a:pt x="2450599" y="2355392"/>
                  <a:pt x="2450622" y="2338670"/>
                </a:cubicBezTo>
                <a:cubicBezTo>
                  <a:pt x="2450622" y="2335582"/>
                  <a:pt x="2450599" y="2332517"/>
                  <a:pt x="2450576" y="2329429"/>
                </a:cubicBezTo>
                <a:cubicBezTo>
                  <a:pt x="2469058" y="2318815"/>
                  <a:pt x="2486877" y="2307904"/>
                  <a:pt x="2503987" y="2296603"/>
                </a:cubicBezTo>
                <a:cubicBezTo>
                  <a:pt x="2506275" y="2317854"/>
                  <a:pt x="2508265" y="2339356"/>
                  <a:pt x="2509980" y="2361156"/>
                </a:cubicBezTo>
                <a:close/>
                <a:moveTo>
                  <a:pt x="2438635" y="2338670"/>
                </a:moveTo>
                <a:cubicBezTo>
                  <a:pt x="2438635" y="2357107"/>
                  <a:pt x="2438452" y="2375796"/>
                  <a:pt x="2438086" y="2394759"/>
                </a:cubicBezTo>
                <a:cubicBezTo>
                  <a:pt x="2418323" y="2403337"/>
                  <a:pt x="2398033" y="2411686"/>
                  <a:pt x="2377332" y="2419830"/>
                </a:cubicBezTo>
                <a:cubicBezTo>
                  <a:pt x="2379597" y="2401370"/>
                  <a:pt x="2381724" y="2383207"/>
                  <a:pt x="2383714" y="2365296"/>
                </a:cubicBezTo>
                <a:cubicBezTo>
                  <a:pt x="2402517" y="2355803"/>
                  <a:pt x="2420862" y="2346150"/>
                  <a:pt x="2438635" y="2336223"/>
                </a:cubicBezTo>
                <a:cubicBezTo>
                  <a:pt x="2438635" y="2337046"/>
                  <a:pt x="2438635" y="2337870"/>
                  <a:pt x="2438635" y="2338693"/>
                </a:cubicBezTo>
                <a:close/>
                <a:moveTo>
                  <a:pt x="2437972" y="2399540"/>
                </a:moveTo>
                <a:cubicBezTo>
                  <a:pt x="2437583" y="2418732"/>
                  <a:pt x="2436988" y="2438176"/>
                  <a:pt x="2436256" y="2457916"/>
                </a:cubicBezTo>
                <a:cubicBezTo>
                  <a:pt x="2414549" y="2465282"/>
                  <a:pt x="2392360" y="2472419"/>
                  <a:pt x="2369783" y="2479396"/>
                </a:cubicBezTo>
                <a:cubicBezTo>
                  <a:pt x="2372185" y="2460913"/>
                  <a:pt x="2374496" y="2442705"/>
                  <a:pt x="2376691" y="2424771"/>
                </a:cubicBezTo>
                <a:cubicBezTo>
                  <a:pt x="2397576" y="2416559"/>
                  <a:pt x="2418003" y="2408164"/>
                  <a:pt x="2437949" y="2399517"/>
                </a:cubicBezTo>
                <a:close/>
                <a:moveTo>
                  <a:pt x="2448243" y="2457505"/>
                </a:moveTo>
                <a:cubicBezTo>
                  <a:pt x="2470865" y="2449681"/>
                  <a:pt x="2492985" y="2441629"/>
                  <a:pt x="2514464" y="2433212"/>
                </a:cubicBezTo>
                <a:cubicBezTo>
                  <a:pt x="2515470" y="2453959"/>
                  <a:pt x="2516225" y="2474981"/>
                  <a:pt x="2516751" y="2496300"/>
                </a:cubicBezTo>
                <a:cubicBezTo>
                  <a:pt x="2493602" y="2503414"/>
                  <a:pt x="2469859" y="2510208"/>
                  <a:pt x="2445612" y="2516773"/>
                </a:cubicBezTo>
                <a:cubicBezTo>
                  <a:pt x="2446641" y="2496735"/>
                  <a:pt x="2447534" y="2476994"/>
                  <a:pt x="2448265" y="2457505"/>
                </a:cubicBezTo>
                <a:close/>
                <a:moveTo>
                  <a:pt x="2527022" y="2428179"/>
                </a:moveTo>
                <a:cubicBezTo>
                  <a:pt x="2549325" y="2419189"/>
                  <a:pt x="2570872" y="2409834"/>
                  <a:pt x="2591619" y="2399997"/>
                </a:cubicBezTo>
                <a:cubicBezTo>
                  <a:pt x="2594593" y="2422575"/>
                  <a:pt x="2597223" y="2445404"/>
                  <a:pt x="2599488" y="2468507"/>
                </a:cubicBezTo>
                <a:cubicBezTo>
                  <a:pt x="2576865" y="2476834"/>
                  <a:pt x="2553488" y="2484771"/>
                  <a:pt x="2529424" y="2492343"/>
                </a:cubicBezTo>
                <a:cubicBezTo>
                  <a:pt x="2528852" y="2470680"/>
                  <a:pt x="2528074" y="2449293"/>
                  <a:pt x="2527022" y="2428179"/>
                </a:cubicBezTo>
                <a:close/>
                <a:moveTo>
                  <a:pt x="2604520" y="2393776"/>
                </a:moveTo>
                <a:cubicBezTo>
                  <a:pt x="2609324" y="2391419"/>
                  <a:pt x="2614082" y="2389040"/>
                  <a:pt x="2618794" y="2386616"/>
                </a:cubicBezTo>
                <a:cubicBezTo>
                  <a:pt x="2635561" y="2377992"/>
                  <a:pt x="2650978" y="2367538"/>
                  <a:pt x="2665137" y="2355392"/>
                </a:cubicBezTo>
                <a:cubicBezTo>
                  <a:pt x="2670719" y="2381034"/>
                  <a:pt x="2675751" y="2406951"/>
                  <a:pt x="2680280" y="2433143"/>
                </a:cubicBezTo>
                <a:cubicBezTo>
                  <a:pt x="2669689" y="2439411"/>
                  <a:pt x="2658595" y="2445038"/>
                  <a:pt x="2646952" y="2449887"/>
                </a:cubicBezTo>
                <a:cubicBezTo>
                  <a:pt x="2635744" y="2454577"/>
                  <a:pt x="2624306" y="2459129"/>
                  <a:pt x="2612663" y="2463566"/>
                </a:cubicBezTo>
                <a:cubicBezTo>
                  <a:pt x="2610307" y="2440028"/>
                  <a:pt x="2607608" y="2416765"/>
                  <a:pt x="2604543" y="2393776"/>
                </a:cubicBezTo>
                <a:close/>
                <a:moveTo>
                  <a:pt x="2617490" y="2383413"/>
                </a:moveTo>
                <a:cubicBezTo>
                  <a:pt x="2613052" y="2385701"/>
                  <a:pt x="2608569" y="2387942"/>
                  <a:pt x="2604040" y="2390161"/>
                </a:cubicBezTo>
                <a:cubicBezTo>
                  <a:pt x="2600769" y="2366051"/>
                  <a:pt x="2597109" y="2342239"/>
                  <a:pt x="2593060" y="2318678"/>
                </a:cubicBezTo>
                <a:cubicBezTo>
                  <a:pt x="2612572" y="2305685"/>
                  <a:pt x="2629682" y="2289535"/>
                  <a:pt x="2644550" y="2270503"/>
                </a:cubicBezTo>
                <a:cubicBezTo>
                  <a:pt x="2651733" y="2297267"/>
                  <a:pt x="2658298" y="2324305"/>
                  <a:pt x="2664314" y="2351640"/>
                </a:cubicBezTo>
                <a:cubicBezTo>
                  <a:pt x="2650063" y="2364015"/>
                  <a:pt x="2634486" y="2374652"/>
                  <a:pt x="2617513" y="2383390"/>
                </a:cubicBezTo>
                <a:close/>
                <a:moveTo>
                  <a:pt x="2592259" y="2314034"/>
                </a:moveTo>
                <a:cubicBezTo>
                  <a:pt x="2587868" y="2288918"/>
                  <a:pt x="2583018" y="2264121"/>
                  <a:pt x="2577734" y="2239600"/>
                </a:cubicBezTo>
                <a:cubicBezTo>
                  <a:pt x="2593609" y="2223175"/>
                  <a:pt x="2606991" y="2203572"/>
                  <a:pt x="2618062" y="2181132"/>
                </a:cubicBezTo>
                <a:cubicBezTo>
                  <a:pt x="2627097" y="2208970"/>
                  <a:pt x="2635469" y="2237106"/>
                  <a:pt x="2643201" y="2265585"/>
                </a:cubicBezTo>
                <a:cubicBezTo>
                  <a:pt x="2628516" y="2284777"/>
                  <a:pt x="2611588" y="2300995"/>
                  <a:pt x="2592259" y="2314057"/>
                </a:cubicBezTo>
                <a:close/>
                <a:moveTo>
                  <a:pt x="2576453" y="2233675"/>
                </a:moveTo>
                <a:cubicBezTo>
                  <a:pt x="2570643" y="2207186"/>
                  <a:pt x="2564307" y="2181017"/>
                  <a:pt x="2557422" y="2155169"/>
                </a:cubicBezTo>
                <a:cubicBezTo>
                  <a:pt x="2568974" y="2135496"/>
                  <a:pt x="2578055" y="2112851"/>
                  <a:pt x="2584871" y="2087551"/>
                </a:cubicBezTo>
                <a:cubicBezTo>
                  <a:pt x="2595942" y="2116213"/>
                  <a:pt x="2606259" y="2145195"/>
                  <a:pt x="2615889" y="2174498"/>
                </a:cubicBezTo>
                <a:cubicBezTo>
                  <a:pt x="2605115" y="2197281"/>
                  <a:pt x="2592008" y="2217091"/>
                  <a:pt x="2576453" y="2233675"/>
                </a:cubicBezTo>
                <a:close/>
                <a:moveTo>
                  <a:pt x="2545413" y="2163335"/>
                </a:moveTo>
                <a:cubicBezTo>
                  <a:pt x="2540243" y="2170884"/>
                  <a:pt x="2534639" y="2177906"/>
                  <a:pt x="2528600" y="2184334"/>
                </a:cubicBezTo>
                <a:cubicBezTo>
                  <a:pt x="2521143" y="2192272"/>
                  <a:pt x="2513343" y="2200049"/>
                  <a:pt x="2505291" y="2207666"/>
                </a:cubicBezTo>
                <a:cubicBezTo>
                  <a:pt x="2501677" y="2184014"/>
                  <a:pt x="2497628" y="2160659"/>
                  <a:pt x="2493145" y="2137578"/>
                </a:cubicBezTo>
                <a:cubicBezTo>
                  <a:pt x="2496782" y="2132660"/>
                  <a:pt x="2500373" y="2127696"/>
                  <a:pt x="2503804" y="2122641"/>
                </a:cubicBezTo>
                <a:cubicBezTo>
                  <a:pt x="2511284" y="2111684"/>
                  <a:pt x="2517712" y="2099469"/>
                  <a:pt x="2523133" y="2086110"/>
                </a:cubicBezTo>
                <a:cubicBezTo>
                  <a:pt x="2531116" y="2111547"/>
                  <a:pt x="2538528" y="2137258"/>
                  <a:pt x="2545390" y="2163312"/>
                </a:cubicBezTo>
                <a:close/>
                <a:moveTo>
                  <a:pt x="2532420" y="2188909"/>
                </a:moveTo>
                <a:cubicBezTo>
                  <a:pt x="2537727" y="2183259"/>
                  <a:pt x="2542691" y="2177151"/>
                  <a:pt x="2547334" y="2170678"/>
                </a:cubicBezTo>
                <a:cubicBezTo>
                  <a:pt x="2553693" y="2195154"/>
                  <a:pt x="2559549" y="2219904"/>
                  <a:pt x="2564925" y="2244952"/>
                </a:cubicBezTo>
                <a:cubicBezTo>
                  <a:pt x="2562774" y="2246874"/>
                  <a:pt x="2560579" y="2248772"/>
                  <a:pt x="2558337" y="2250579"/>
                </a:cubicBezTo>
                <a:cubicBezTo>
                  <a:pt x="2544681" y="2261674"/>
                  <a:pt x="2530316" y="2272379"/>
                  <a:pt x="2515287" y="2282741"/>
                </a:cubicBezTo>
                <a:cubicBezTo>
                  <a:pt x="2512680" y="2259798"/>
                  <a:pt x="2509706" y="2237152"/>
                  <a:pt x="2506366" y="2214780"/>
                </a:cubicBezTo>
                <a:cubicBezTo>
                  <a:pt x="2515402" y="2206340"/>
                  <a:pt x="2524117" y="2197739"/>
                  <a:pt x="2532420" y="2188909"/>
                </a:cubicBezTo>
                <a:close/>
                <a:moveTo>
                  <a:pt x="2503324" y="2290839"/>
                </a:moveTo>
                <a:cubicBezTo>
                  <a:pt x="2486443" y="2302071"/>
                  <a:pt x="2468807" y="2312913"/>
                  <a:pt x="2450530" y="2323436"/>
                </a:cubicBezTo>
                <a:cubicBezTo>
                  <a:pt x="2450416" y="2302848"/>
                  <a:pt x="2450050" y="2282558"/>
                  <a:pt x="2449432" y="2262520"/>
                </a:cubicBezTo>
                <a:cubicBezTo>
                  <a:pt x="2465330" y="2250442"/>
                  <a:pt x="2480541" y="2238021"/>
                  <a:pt x="2494952" y="2225188"/>
                </a:cubicBezTo>
                <a:cubicBezTo>
                  <a:pt x="2498086" y="2246782"/>
                  <a:pt x="2500876" y="2268673"/>
                  <a:pt x="2503324" y="2290816"/>
                </a:cubicBezTo>
                <a:close/>
                <a:moveTo>
                  <a:pt x="2438590" y="2330229"/>
                </a:moveTo>
                <a:cubicBezTo>
                  <a:pt x="2421045" y="2340065"/>
                  <a:pt x="2402951" y="2349673"/>
                  <a:pt x="2384377" y="2359074"/>
                </a:cubicBezTo>
                <a:cubicBezTo>
                  <a:pt x="2386413" y="2340592"/>
                  <a:pt x="2388266" y="2322383"/>
                  <a:pt x="2389959" y="2304427"/>
                </a:cubicBezTo>
                <a:cubicBezTo>
                  <a:pt x="2406428" y="2293607"/>
                  <a:pt x="2422349" y="2282581"/>
                  <a:pt x="2437720" y="2271304"/>
                </a:cubicBezTo>
                <a:cubicBezTo>
                  <a:pt x="2438246" y="2290679"/>
                  <a:pt x="2438544" y="2310328"/>
                  <a:pt x="2438590" y="2330229"/>
                </a:cubicBezTo>
                <a:close/>
                <a:moveTo>
                  <a:pt x="2372460" y="2365068"/>
                </a:moveTo>
                <a:cubicBezTo>
                  <a:pt x="2354732" y="2373897"/>
                  <a:pt x="2336593" y="2382567"/>
                  <a:pt x="2318156" y="2391122"/>
                </a:cubicBezTo>
                <a:cubicBezTo>
                  <a:pt x="2322068" y="2374515"/>
                  <a:pt x="2325911" y="2358159"/>
                  <a:pt x="2329616" y="2342078"/>
                </a:cubicBezTo>
                <a:cubicBezTo>
                  <a:pt x="2346108" y="2332242"/>
                  <a:pt x="2362281" y="2322315"/>
                  <a:pt x="2377995" y="2312204"/>
                </a:cubicBezTo>
                <a:cubicBezTo>
                  <a:pt x="2376303" y="2329566"/>
                  <a:pt x="2374473" y="2347180"/>
                  <a:pt x="2372460" y="2365068"/>
                </a:cubicBezTo>
                <a:close/>
                <a:moveTo>
                  <a:pt x="2371751" y="2371244"/>
                </a:moveTo>
                <a:cubicBezTo>
                  <a:pt x="2369783" y="2388720"/>
                  <a:pt x="2367679" y="2406448"/>
                  <a:pt x="2365460" y="2424451"/>
                </a:cubicBezTo>
                <a:cubicBezTo>
                  <a:pt x="2345605" y="2432159"/>
                  <a:pt x="2325384" y="2439708"/>
                  <a:pt x="2304866" y="2447188"/>
                </a:cubicBezTo>
                <a:cubicBezTo>
                  <a:pt x="2308846" y="2430398"/>
                  <a:pt x="2312758" y="2413860"/>
                  <a:pt x="2316601" y="2397618"/>
                </a:cubicBezTo>
                <a:cubicBezTo>
                  <a:pt x="2335335" y="2388949"/>
                  <a:pt x="2353726" y="2380165"/>
                  <a:pt x="2371751" y="2371244"/>
                </a:cubicBezTo>
                <a:close/>
                <a:moveTo>
                  <a:pt x="2364866" y="2429391"/>
                </a:moveTo>
                <a:cubicBezTo>
                  <a:pt x="2362692" y="2446982"/>
                  <a:pt x="2360405" y="2464847"/>
                  <a:pt x="2358026" y="2483010"/>
                </a:cubicBezTo>
                <a:cubicBezTo>
                  <a:pt x="2336295" y="2489644"/>
                  <a:pt x="2314222" y="2496117"/>
                  <a:pt x="2291873" y="2502522"/>
                </a:cubicBezTo>
                <a:cubicBezTo>
                  <a:pt x="2295831" y="2485503"/>
                  <a:pt x="2299788" y="2468759"/>
                  <a:pt x="2303677" y="2452312"/>
                </a:cubicBezTo>
                <a:cubicBezTo>
                  <a:pt x="2324401" y="2444786"/>
                  <a:pt x="2344805" y="2437169"/>
                  <a:pt x="2364866" y="2429391"/>
                </a:cubicBezTo>
                <a:close/>
                <a:moveTo>
                  <a:pt x="2279498" y="2509705"/>
                </a:moveTo>
                <a:cubicBezTo>
                  <a:pt x="2275678" y="2526152"/>
                  <a:pt x="2271858" y="2542896"/>
                  <a:pt x="2268016" y="2559915"/>
                </a:cubicBezTo>
                <a:cubicBezTo>
                  <a:pt x="2244844" y="2565085"/>
                  <a:pt x="2221443" y="2570186"/>
                  <a:pt x="2197906" y="2575264"/>
                </a:cubicBezTo>
                <a:cubicBezTo>
                  <a:pt x="2203190" y="2559206"/>
                  <a:pt x="2208542" y="2543445"/>
                  <a:pt x="2213895" y="2527982"/>
                </a:cubicBezTo>
                <a:cubicBezTo>
                  <a:pt x="2235946" y="2521943"/>
                  <a:pt x="2257836" y="2515858"/>
                  <a:pt x="2279498" y="2509728"/>
                </a:cubicBezTo>
                <a:close/>
                <a:moveTo>
                  <a:pt x="2186926" y="2577620"/>
                </a:moveTo>
                <a:cubicBezTo>
                  <a:pt x="2164143" y="2582515"/>
                  <a:pt x="2141223" y="2587411"/>
                  <a:pt x="2118234" y="2592306"/>
                </a:cubicBezTo>
                <a:cubicBezTo>
                  <a:pt x="2124914" y="2577391"/>
                  <a:pt x="2131661" y="2562774"/>
                  <a:pt x="2138524" y="2548455"/>
                </a:cubicBezTo>
                <a:cubicBezTo>
                  <a:pt x="2159980" y="2542644"/>
                  <a:pt x="2181345" y="2536834"/>
                  <a:pt x="2202572" y="2531047"/>
                </a:cubicBezTo>
                <a:cubicBezTo>
                  <a:pt x="2197311" y="2546281"/>
                  <a:pt x="2192096" y="2561791"/>
                  <a:pt x="2186926" y="2577597"/>
                </a:cubicBezTo>
                <a:close/>
                <a:moveTo>
                  <a:pt x="2185988" y="2580502"/>
                </a:moveTo>
                <a:cubicBezTo>
                  <a:pt x="2180887" y="2596149"/>
                  <a:pt x="2175855" y="2612115"/>
                  <a:pt x="2170891" y="2628379"/>
                </a:cubicBezTo>
                <a:cubicBezTo>
                  <a:pt x="2146530" y="2632451"/>
                  <a:pt x="2122054" y="2636500"/>
                  <a:pt x="2097510" y="2640594"/>
                </a:cubicBezTo>
                <a:cubicBezTo>
                  <a:pt x="2103846" y="2625177"/>
                  <a:pt x="2110320" y="2610079"/>
                  <a:pt x="2116907" y="2595279"/>
                </a:cubicBezTo>
                <a:cubicBezTo>
                  <a:pt x="2140033" y="2590338"/>
                  <a:pt x="2163068" y="2585420"/>
                  <a:pt x="2185988" y="2580502"/>
                </a:cubicBezTo>
                <a:close/>
                <a:moveTo>
                  <a:pt x="2097121" y="2618269"/>
                </a:moveTo>
                <a:cubicBezTo>
                  <a:pt x="2093759" y="2626183"/>
                  <a:pt x="2090442" y="2634235"/>
                  <a:pt x="2087125" y="2642333"/>
                </a:cubicBezTo>
                <a:cubicBezTo>
                  <a:pt x="2063153" y="2646336"/>
                  <a:pt x="2039112" y="2650339"/>
                  <a:pt x="2015071" y="2654433"/>
                </a:cubicBezTo>
                <a:cubicBezTo>
                  <a:pt x="2022734" y="2640022"/>
                  <a:pt x="2030557" y="2625932"/>
                  <a:pt x="2038540" y="2612161"/>
                </a:cubicBezTo>
                <a:cubicBezTo>
                  <a:pt x="2061071" y="2607243"/>
                  <a:pt x="2083602" y="2602416"/>
                  <a:pt x="2106065" y="2597613"/>
                </a:cubicBezTo>
                <a:cubicBezTo>
                  <a:pt x="2103068" y="2604429"/>
                  <a:pt x="2100072" y="2611315"/>
                  <a:pt x="2097121" y="2618269"/>
                </a:cubicBezTo>
                <a:close/>
                <a:moveTo>
                  <a:pt x="2086370" y="2644208"/>
                </a:moveTo>
                <a:cubicBezTo>
                  <a:pt x="2080240" y="2659306"/>
                  <a:pt x="2074224" y="2674723"/>
                  <a:pt x="2068368" y="2690484"/>
                </a:cubicBezTo>
                <a:cubicBezTo>
                  <a:pt x="2042909" y="2693709"/>
                  <a:pt x="2017404" y="2696980"/>
                  <a:pt x="1991899" y="2700297"/>
                </a:cubicBezTo>
                <a:cubicBezTo>
                  <a:pt x="1999104" y="2685314"/>
                  <a:pt x="2006493" y="2670674"/>
                  <a:pt x="2014064" y="2656378"/>
                </a:cubicBezTo>
                <a:cubicBezTo>
                  <a:pt x="2038174" y="2652283"/>
                  <a:pt x="2062306" y="2648234"/>
                  <a:pt x="2086370" y="2644231"/>
                </a:cubicBezTo>
                <a:close/>
                <a:moveTo>
                  <a:pt x="2078044" y="2690095"/>
                </a:moveTo>
                <a:cubicBezTo>
                  <a:pt x="2103983" y="2686801"/>
                  <a:pt x="2129877" y="2683553"/>
                  <a:pt x="2155634" y="2680259"/>
                </a:cubicBezTo>
                <a:cubicBezTo>
                  <a:pt x="2103915" y="2863509"/>
                  <a:pt x="2063862" y="3086149"/>
                  <a:pt x="2063862" y="3374028"/>
                </a:cubicBezTo>
                <a:cubicBezTo>
                  <a:pt x="2063862" y="3451871"/>
                  <a:pt x="2066790" y="3534471"/>
                  <a:pt x="2073194" y="3622379"/>
                </a:cubicBezTo>
                <a:cubicBezTo>
                  <a:pt x="2073904" y="3632055"/>
                  <a:pt x="2074155" y="3641777"/>
                  <a:pt x="2074155" y="3651522"/>
                </a:cubicBezTo>
                <a:cubicBezTo>
                  <a:pt x="2074155" y="3668792"/>
                  <a:pt x="2073377" y="3686154"/>
                  <a:pt x="2072989" y="3703539"/>
                </a:cubicBezTo>
                <a:cubicBezTo>
                  <a:pt x="2069169" y="3881230"/>
                  <a:pt x="2063564" y="4033942"/>
                  <a:pt x="2055513" y="4166227"/>
                </a:cubicBezTo>
                <a:cubicBezTo>
                  <a:pt x="2038608" y="4170779"/>
                  <a:pt x="2021750" y="4174942"/>
                  <a:pt x="2004937" y="4178694"/>
                </a:cubicBezTo>
                <a:cubicBezTo>
                  <a:pt x="2003702" y="4049497"/>
                  <a:pt x="2000065" y="3902504"/>
                  <a:pt x="1994735" y="3734168"/>
                </a:cubicBezTo>
                <a:cubicBezTo>
                  <a:pt x="1993866" y="3707062"/>
                  <a:pt x="1994026" y="3679269"/>
                  <a:pt x="1990709" y="3651316"/>
                </a:cubicBezTo>
                <a:cubicBezTo>
                  <a:pt x="1976596" y="3533213"/>
                  <a:pt x="1970306" y="3425222"/>
                  <a:pt x="1970306" y="3326037"/>
                </a:cubicBezTo>
                <a:cubicBezTo>
                  <a:pt x="1970306" y="3123092"/>
                  <a:pt x="1996680" y="2956975"/>
                  <a:pt x="2036595" y="2816181"/>
                </a:cubicBezTo>
                <a:cubicBezTo>
                  <a:pt x="2049199" y="2771735"/>
                  <a:pt x="2063153" y="2729851"/>
                  <a:pt x="2078067" y="2690072"/>
                </a:cubicBezTo>
                <a:close/>
                <a:moveTo>
                  <a:pt x="2160643" y="4153234"/>
                </a:moveTo>
                <a:cubicBezTo>
                  <a:pt x="2158447" y="4163047"/>
                  <a:pt x="2156251" y="4172723"/>
                  <a:pt x="2154010" y="4182262"/>
                </a:cubicBezTo>
                <a:cubicBezTo>
                  <a:pt x="2141108" y="4188324"/>
                  <a:pt x="2128207" y="4194066"/>
                  <a:pt x="2115329" y="4199464"/>
                </a:cubicBezTo>
                <a:cubicBezTo>
                  <a:pt x="2116862" y="4188965"/>
                  <a:pt x="2118394" y="4178305"/>
                  <a:pt x="2119904" y="4167508"/>
                </a:cubicBezTo>
                <a:cubicBezTo>
                  <a:pt x="2133446" y="4163047"/>
                  <a:pt x="2147010" y="4158289"/>
                  <a:pt x="2160620" y="4153234"/>
                </a:cubicBezTo>
                <a:close/>
                <a:moveTo>
                  <a:pt x="2065280" y="4163573"/>
                </a:moveTo>
                <a:cubicBezTo>
                  <a:pt x="2073240" y="4031861"/>
                  <a:pt x="2078776" y="3880086"/>
                  <a:pt x="2082573" y="3703813"/>
                </a:cubicBezTo>
                <a:cubicBezTo>
                  <a:pt x="2082939" y="3686612"/>
                  <a:pt x="2083740" y="3669181"/>
                  <a:pt x="2083740" y="3651545"/>
                </a:cubicBezTo>
                <a:cubicBezTo>
                  <a:pt x="2083740" y="3641594"/>
                  <a:pt x="2083488" y="3631575"/>
                  <a:pt x="2082756" y="3621510"/>
                </a:cubicBezTo>
                <a:cubicBezTo>
                  <a:pt x="2076374" y="3533900"/>
                  <a:pt x="2073446" y="3451573"/>
                  <a:pt x="2073446" y="3374051"/>
                </a:cubicBezTo>
                <a:cubicBezTo>
                  <a:pt x="2073446" y="3084868"/>
                  <a:pt x="2113957" y="2862182"/>
                  <a:pt x="2166064" y="2678955"/>
                </a:cubicBezTo>
                <a:cubicBezTo>
                  <a:pt x="2192370" y="2675593"/>
                  <a:pt x="2218561" y="2672207"/>
                  <a:pt x="2244569" y="2668776"/>
                </a:cubicBezTo>
                <a:cubicBezTo>
                  <a:pt x="2200948" y="2882037"/>
                  <a:pt x="2162976" y="3141277"/>
                  <a:pt x="2162999" y="3477902"/>
                </a:cubicBezTo>
                <a:cubicBezTo>
                  <a:pt x="2162999" y="3515005"/>
                  <a:pt x="2163457" y="3553069"/>
                  <a:pt x="2164417" y="3592093"/>
                </a:cubicBezTo>
                <a:cubicBezTo>
                  <a:pt x="2164486" y="3594678"/>
                  <a:pt x="2164509" y="3597263"/>
                  <a:pt x="2164509" y="3599848"/>
                </a:cubicBezTo>
                <a:cubicBezTo>
                  <a:pt x="2164509" y="3623912"/>
                  <a:pt x="2161901" y="3648136"/>
                  <a:pt x="2160048" y="3672544"/>
                </a:cubicBezTo>
                <a:cubicBezTo>
                  <a:pt x="2146049" y="3858172"/>
                  <a:pt x="2130220" y="4015345"/>
                  <a:pt x="2111944" y="4149483"/>
                </a:cubicBezTo>
                <a:cubicBezTo>
                  <a:pt x="2096343" y="4154561"/>
                  <a:pt x="2080789" y="4159273"/>
                  <a:pt x="2065280" y="4163596"/>
                </a:cubicBezTo>
                <a:close/>
                <a:moveTo>
                  <a:pt x="2170365" y="3673504"/>
                </a:moveTo>
                <a:cubicBezTo>
                  <a:pt x="2172172" y="3649395"/>
                  <a:pt x="2174848" y="3624827"/>
                  <a:pt x="2174848" y="3599825"/>
                </a:cubicBezTo>
                <a:cubicBezTo>
                  <a:pt x="2174848" y="3597125"/>
                  <a:pt x="2174825" y="3594449"/>
                  <a:pt x="2174757" y="3591727"/>
                </a:cubicBezTo>
                <a:cubicBezTo>
                  <a:pt x="2173796" y="3552794"/>
                  <a:pt x="2173338" y="3514868"/>
                  <a:pt x="2173338" y="3477856"/>
                </a:cubicBezTo>
                <a:cubicBezTo>
                  <a:pt x="2173338" y="3140065"/>
                  <a:pt x="2211630" y="2880757"/>
                  <a:pt x="2255480" y="2667289"/>
                </a:cubicBezTo>
                <a:cubicBezTo>
                  <a:pt x="2282106" y="2663744"/>
                  <a:pt x="2308503" y="2660106"/>
                  <a:pt x="2334649" y="2656378"/>
                </a:cubicBezTo>
                <a:cubicBezTo>
                  <a:pt x="2332796" y="2670011"/>
                  <a:pt x="2330943" y="2683805"/>
                  <a:pt x="2329067" y="2697758"/>
                </a:cubicBezTo>
                <a:cubicBezTo>
                  <a:pt x="2297958" y="2929846"/>
                  <a:pt x="2264561" y="3208163"/>
                  <a:pt x="2255618" y="3561670"/>
                </a:cubicBezTo>
                <a:cubicBezTo>
                  <a:pt x="2254954" y="3588113"/>
                  <a:pt x="2250608" y="3614579"/>
                  <a:pt x="2247108" y="3641411"/>
                </a:cubicBezTo>
                <a:cubicBezTo>
                  <a:pt x="2221969" y="3834360"/>
                  <a:pt x="2195023" y="3995238"/>
                  <a:pt x="2165698" y="4130405"/>
                </a:cubicBezTo>
                <a:cubicBezTo>
                  <a:pt x="2151608" y="4135803"/>
                  <a:pt x="2137540" y="4140905"/>
                  <a:pt x="2123518" y="4145640"/>
                </a:cubicBezTo>
                <a:cubicBezTo>
                  <a:pt x="2123312" y="4145708"/>
                  <a:pt x="2123129" y="4145754"/>
                  <a:pt x="2122946" y="4145822"/>
                </a:cubicBezTo>
                <a:cubicBezTo>
                  <a:pt x="2140948" y="4012531"/>
                  <a:pt x="2156572" y="3856846"/>
                  <a:pt x="2170388" y="3673504"/>
                </a:cubicBezTo>
                <a:close/>
                <a:moveTo>
                  <a:pt x="2255663" y="2666420"/>
                </a:moveTo>
                <a:cubicBezTo>
                  <a:pt x="2259346" y="2648555"/>
                  <a:pt x="2263052" y="2631033"/>
                  <a:pt x="2266780" y="2613785"/>
                </a:cubicBezTo>
                <a:cubicBezTo>
                  <a:pt x="2292194" y="2609347"/>
                  <a:pt x="2317401" y="2604818"/>
                  <a:pt x="2342288" y="2600175"/>
                </a:cubicBezTo>
                <a:cubicBezTo>
                  <a:pt x="2339818" y="2618337"/>
                  <a:pt x="2337302" y="2636751"/>
                  <a:pt x="2334763" y="2655508"/>
                </a:cubicBezTo>
                <a:cubicBezTo>
                  <a:pt x="2308663" y="2659237"/>
                  <a:pt x="2282266" y="2662874"/>
                  <a:pt x="2255663" y="2666420"/>
                </a:cubicBezTo>
                <a:close/>
                <a:moveTo>
                  <a:pt x="2353886" y="2598024"/>
                </a:moveTo>
                <a:cubicBezTo>
                  <a:pt x="2379528" y="2593175"/>
                  <a:pt x="2404850" y="2588211"/>
                  <a:pt x="2429760" y="2583041"/>
                </a:cubicBezTo>
                <a:cubicBezTo>
                  <a:pt x="2428525" y="2602348"/>
                  <a:pt x="2427152" y="2621906"/>
                  <a:pt x="2425688" y="2641784"/>
                </a:cubicBezTo>
                <a:cubicBezTo>
                  <a:pt x="2399566" y="2645970"/>
                  <a:pt x="2373077" y="2649973"/>
                  <a:pt x="2346269" y="2653862"/>
                </a:cubicBezTo>
                <a:cubicBezTo>
                  <a:pt x="2348831" y="2634944"/>
                  <a:pt x="2351370" y="2616347"/>
                  <a:pt x="2353863" y="2598024"/>
                </a:cubicBezTo>
                <a:close/>
                <a:moveTo>
                  <a:pt x="2354137" y="2596240"/>
                </a:moveTo>
                <a:cubicBezTo>
                  <a:pt x="2356699" y="2577506"/>
                  <a:pt x="2359193" y="2559069"/>
                  <a:pt x="2361640" y="2540929"/>
                </a:cubicBezTo>
                <a:cubicBezTo>
                  <a:pt x="2385910" y="2535050"/>
                  <a:pt x="2409836" y="2529011"/>
                  <a:pt x="2433306" y="2522766"/>
                </a:cubicBezTo>
                <a:cubicBezTo>
                  <a:pt x="2432276" y="2541981"/>
                  <a:pt x="2431133" y="2561470"/>
                  <a:pt x="2429874" y="2581257"/>
                </a:cubicBezTo>
                <a:cubicBezTo>
                  <a:pt x="2405010" y="2586427"/>
                  <a:pt x="2379734" y="2591414"/>
                  <a:pt x="2354137" y="2596240"/>
                </a:cubicBezTo>
                <a:close/>
                <a:moveTo>
                  <a:pt x="2445475" y="2519518"/>
                </a:moveTo>
                <a:cubicBezTo>
                  <a:pt x="2469790" y="2512930"/>
                  <a:pt x="2493579" y="2506091"/>
                  <a:pt x="2516820" y="2498977"/>
                </a:cubicBezTo>
                <a:cubicBezTo>
                  <a:pt x="2517300" y="2519610"/>
                  <a:pt x="2517575" y="2540540"/>
                  <a:pt x="2517643" y="2561699"/>
                </a:cubicBezTo>
                <a:cubicBezTo>
                  <a:pt x="2492962" y="2567624"/>
                  <a:pt x="2467732" y="2573274"/>
                  <a:pt x="2442044" y="2578695"/>
                </a:cubicBezTo>
                <a:cubicBezTo>
                  <a:pt x="2443325" y="2558680"/>
                  <a:pt x="2444468" y="2538962"/>
                  <a:pt x="2445475" y="2519495"/>
                </a:cubicBezTo>
                <a:close/>
                <a:moveTo>
                  <a:pt x="2529492" y="2495042"/>
                </a:moveTo>
                <a:cubicBezTo>
                  <a:pt x="2553625" y="2487448"/>
                  <a:pt x="2577048" y="2479510"/>
                  <a:pt x="2599739" y="2471161"/>
                </a:cubicBezTo>
                <a:cubicBezTo>
                  <a:pt x="2601913" y="2493418"/>
                  <a:pt x="2603742" y="2515950"/>
                  <a:pt x="2605275" y="2538733"/>
                </a:cubicBezTo>
                <a:cubicBezTo>
                  <a:pt x="2580983" y="2545710"/>
                  <a:pt x="2555981" y="2552320"/>
                  <a:pt x="2530384" y="2558611"/>
                </a:cubicBezTo>
                <a:cubicBezTo>
                  <a:pt x="2530293" y="2537154"/>
                  <a:pt x="2529996" y="2515972"/>
                  <a:pt x="2529492" y="2495065"/>
                </a:cubicBezTo>
                <a:close/>
                <a:moveTo>
                  <a:pt x="2612915" y="2466266"/>
                </a:moveTo>
                <a:cubicBezTo>
                  <a:pt x="2624741" y="2461759"/>
                  <a:pt x="2636384" y="2457161"/>
                  <a:pt x="2647753" y="2452404"/>
                </a:cubicBezTo>
                <a:cubicBezTo>
                  <a:pt x="2659259" y="2447600"/>
                  <a:pt x="2670238" y="2442064"/>
                  <a:pt x="2680715" y="2435888"/>
                </a:cubicBezTo>
                <a:cubicBezTo>
                  <a:pt x="2684946" y="2460547"/>
                  <a:pt x="2688698" y="2485435"/>
                  <a:pt x="2691969" y="2510597"/>
                </a:cubicBezTo>
                <a:cubicBezTo>
                  <a:pt x="2686845" y="2512679"/>
                  <a:pt x="2681630" y="2514646"/>
                  <a:pt x="2676323" y="2516476"/>
                </a:cubicBezTo>
                <a:cubicBezTo>
                  <a:pt x="2657612" y="2522881"/>
                  <a:pt x="2638351" y="2528988"/>
                  <a:pt x="2618611" y="2534844"/>
                </a:cubicBezTo>
                <a:cubicBezTo>
                  <a:pt x="2617033" y="2511718"/>
                  <a:pt x="2615134" y="2488889"/>
                  <a:pt x="2612892" y="2466266"/>
                </a:cubicBezTo>
                <a:close/>
                <a:moveTo>
                  <a:pt x="2693936" y="2427562"/>
                </a:moveTo>
                <a:cubicBezTo>
                  <a:pt x="2716101" y="2412716"/>
                  <a:pt x="2735888" y="2394691"/>
                  <a:pt x="2753478" y="2373783"/>
                </a:cubicBezTo>
                <a:cubicBezTo>
                  <a:pt x="2761004" y="2402720"/>
                  <a:pt x="2767797" y="2431930"/>
                  <a:pt x="2773836" y="2461393"/>
                </a:cubicBezTo>
                <a:cubicBezTo>
                  <a:pt x="2753249" y="2478687"/>
                  <a:pt x="2730604" y="2493189"/>
                  <a:pt x="2705739" y="2504649"/>
                </a:cubicBezTo>
                <a:cubicBezTo>
                  <a:pt x="2702308" y="2478687"/>
                  <a:pt x="2698374" y="2452998"/>
                  <a:pt x="2693959" y="2427562"/>
                </a:cubicBezTo>
                <a:close/>
                <a:moveTo>
                  <a:pt x="2693479" y="2424794"/>
                </a:moveTo>
                <a:cubicBezTo>
                  <a:pt x="2688698" y="2397595"/>
                  <a:pt x="2683345" y="2370718"/>
                  <a:pt x="2677444" y="2344115"/>
                </a:cubicBezTo>
                <a:cubicBezTo>
                  <a:pt x="2696109" y="2325792"/>
                  <a:pt x="2712304" y="2304267"/>
                  <a:pt x="2726235" y="2279836"/>
                </a:cubicBezTo>
                <a:cubicBezTo>
                  <a:pt x="2735865" y="2309871"/>
                  <a:pt x="2744717" y="2340203"/>
                  <a:pt x="2752723" y="2370832"/>
                </a:cubicBezTo>
                <a:cubicBezTo>
                  <a:pt x="2735247" y="2391831"/>
                  <a:pt x="2715552" y="2409925"/>
                  <a:pt x="2693479" y="2424794"/>
                </a:cubicBezTo>
                <a:close/>
                <a:moveTo>
                  <a:pt x="2676597" y="2340271"/>
                </a:moveTo>
                <a:cubicBezTo>
                  <a:pt x="2670193" y="2311678"/>
                  <a:pt x="2663147" y="2283382"/>
                  <a:pt x="2655461" y="2255429"/>
                </a:cubicBezTo>
                <a:cubicBezTo>
                  <a:pt x="2669895" y="2233927"/>
                  <a:pt x="2681950" y="2209336"/>
                  <a:pt x="2691740" y="2182024"/>
                </a:cubicBezTo>
                <a:cubicBezTo>
                  <a:pt x="2703658" y="2212905"/>
                  <a:pt x="2714706" y="2244106"/>
                  <a:pt x="2724908" y="2275627"/>
                </a:cubicBezTo>
                <a:cubicBezTo>
                  <a:pt x="2711138" y="2300218"/>
                  <a:pt x="2695103" y="2321880"/>
                  <a:pt x="2676597" y="2340271"/>
                </a:cubicBezTo>
                <a:close/>
                <a:moveTo>
                  <a:pt x="2654020" y="2250168"/>
                </a:moveTo>
                <a:cubicBezTo>
                  <a:pt x="2645717" y="2220225"/>
                  <a:pt x="2636682" y="2190625"/>
                  <a:pt x="2626914" y="2161368"/>
                </a:cubicBezTo>
                <a:cubicBezTo>
                  <a:pt x="2630986" y="2151349"/>
                  <a:pt x="2634692" y="2140895"/>
                  <a:pt x="2638008" y="2129961"/>
                </a:cubicBezTo>
                <a:cubicBezTo>
                  <a:pt x="2642606" y="2114772"/>
                  <a:pt x="2646472" y="2098668"/>
                  <a:pt x="2649651" y="2081786"/>
                </a:cubicBezTo>
                <a:cubicBezTo>
                  <a:pt x="2663788" y="2112988"/>
                  <a:pt x="2677078" y="2144486"/>
                  <a:pt x="2689475" y="2176305"/>
                </a:cubicBezTo>
                <a:cubicBezTo>
                  <a:pt x="2679914" y="2203846"/>
                  <a:pt x="2668157" y="2228574"/>
                  <a:pt x="2654020" y="2250168"/>
                </a:cubicBezTo>
                <a:close/>
                <a:moveTo>
                  <a:pt x="2633525" y="2128245"/>
                </a:moveTo>
                <a:cubicBezTo>
                  <a:pt x="2630780" y="2137281"/>
                  <a:pt x="2627783" y="2145950"/>
                  <a:pt x="2624535" y="2154322"/>
                </a:cubicBezTo>
                <a:cubicBezTo>
                  <a:pt x="2614059" y="2123350"/>
                  <a:pt x="2602804" y="2092721"/>
                  <a:pt x="2590750" y="2062480"/>
                </a:cubicBezTo>
                <a:cubicBezTo>
                  <a:pt x="2595782" y="2037409"/>
                  <a:pt x="2598962" y="2010143"/>
                  <a:pt x="2600426" y="1980932"/>
                </a:cubicBezTo>
                <a:cubicBezTo>
                  <a:pt x="2612412" y="2003829"/>
                  <a:pt x="2623963" y="2026910"/>
                  <a:pt x="2635012" y="2050151"/>
                </a:cubicBezTo>
                <a:cubicBezTo>
                  <a:pt x="2638809" y="2058157"/>
                  <a:pt x="2642538" y="2066163"/>
                  <a:pt x="2646220" y="2074192"/>
                </a:cubicBezTo>
                <a:cubicBezTo>
                  <a:pt x="2642858" y="2093292"/>
                  <a:pt x="2638649" y="2111341"/>
                  <a:pt x="2633525" y="2128245"/>
                </a:cubicBezTo>
                <a:close/>
                <a:moveTo>
                  <a:pt x="2586907" y="2052896"/>
                </a:moveTo>
                <a:cubicBezTo>
                  <a:pt x="2574234" y="2021603"/>
                  <a:pt x="2560739" y="1990653"/>
                  <a:pt x="2546419" y="1960070"/>
                </a:cubicBezTo>
                <a:cubicBezTo>
                  <a:pt x="2546694" y="1952247"/>
                  <a:pt x="2546877" y="1944286"/>
                  <a:pt x="2546877" y="1936120"/>
                </a:cubicBezTo>
                <a:cubicBezTo>
                  <a:pt x="2546877" y="1918644"/>
                  <a:pt x="2546213" y="1900412"/>
                  <a:pt x="2544955" y="1881518"/>
                </a:cubicBezTo>
                <a:cubicBezTo>
                  <a:pt x="2562523" y="1911118"/>
                  <a:pt x="2579313" y="1940992"/>
                  <a:pt x="2595302" y="1971164"/>
                </a:cubicBezTo>
                <a:cubicBezTo>
                  <a:pt x="2594204" y="2000444"/>
                  <a:pt x="2591459" y="2027779"/>
                  <a:pt x="2586907" y="2052873"/>
                </a:cubicBezTo>
                <a:close/>
                <a:moveTo>
                  <a:pt x="2540518" y="1936143"/>
                </a:moveTo>
                <a:cubicBezTo>
                  <a:pt x="2540518" y="1939963"/>
                  <a:pt x="2540472" y="1943714"/>
                  <a:pt x="2540403" y="1947443"/>
                </a:cubicBezTo>
                <a:cubicBezTo>
                  <a:pt x="2525878" y="1917019"/>
                  <a:pt x="2510529" y="1886916"/>
                  <a:pt x="2494380" y="1857156"/>
                </a:cubicBezTo>
                <a:cubicBezTo>
                  <a:pt x="2492139" y="1834373"/>
                  <a:pt x="2488890" y="1810492"/>
                  <a:pt x="2484727" y="1785695"/>
                </a:cubicBezTo>
                <a:cubicBezTo>
                  <a:pt x="2503049" y="1813374"/>
                  <a:pt x="2520709" y="1841304"/>
                  <a:pt x="2537681" y="1869486"/>
                </a:cubicBezTo>
                <a:cubicBezTo>
                  <a:pt x="2539534" y="1892749"/>
                  <a:pt x="2540518" y="1915029"/>
                  <a:pt x="2540518" y="1936166"/>
                </a:cubicBezTo>
                <a:close/>
                <a:moveTo>
                  <a:pt x="2485391" y="1840709"/>
                </a:moveTo>
                <a:cubicBezTo>
                  <a:pt x="2469561" y="1812139"/>
                  <a:pt x="2452977" y="1783866"/>
                  <a:pt x="2435685" y="1755867"/>
                </a:cubicBezTo>
                <a:cubicBezTo>
                  <a:pt x="2431430" y="1735874"/>
                  <a:pt x="2426558" y="1715264"/>
                  <a:pt x="2421045" y="1694036"/>
                </a:cubicBezTo>
                <a:cubicBezTo>
                  <a:pt x="2439550" y="1719450"/>
                  <a:pt x="2457507" y="1745093"/>
                  <a:pt x="2474891" y="1770918"/>
                </a:cubicBezTo>
                <a:cubicBezTo>
                  <a:pt x="2479260" y="1795120"/>
                  <a:pt x="2482760" y="1818406"/>
                  <a:pt x="2485391" y="1840709"/>
                </a:cubicBezTo>
                <a:close/>
                <a:moveTo>
                  <a:pt x="2411369" y="1688798"/>
                </a:moveTo>
                <a:cubicBezTo>
                  <a:pt x="2415578" y="1704719"/>
                  <a:pt x="2419444" y="1720296"/>
                  <a:pt x="2422966" y="1735508"/>
                </a:cubicBezTo>
                <a:cubicBezTo>
                  <a:pt x="2406474" y="1709408"/>
                  <a:pt x="2389341" y="1683537"/>
                  <a:pt x="2371591" y="1657871"/>
                </a:cubicBezTo>
                <a:cubicBezTo>
                  <a:pt x="2366330" y="1641173"/>
                  <a:pt x="2360657" y="1624085"/>
                  <a:pt x="2354618" y="1606678"/>
                </a:cubicBezTo>
                <a:cubicBezTo>
                  <a:pt x="2372849" y="1629712"/>
                  <a:pt x="2390668" y="1652907"/>
                  <a:pt x="2407984" y="1676285"/>
                </a:cubicBezTo>
                <a:cubicBezTo>
                  <a:pt x="2409127" y="1680472"/>
                  <a:pt x="2410248" y="1684635"/>
                  <a:pt x="2411346" y="1688775"/>
                </a:cubicBezTo>
                <a:close/>
                <a:moveTo>
                  <a:pt x="2432139" y="1778604"/>
                </a:moveTo>
                <a:cubicBezTo>
                  <a:pt x="2436668" y="1801937"/>
                  <a:pt x="2440191" y="1824239"/>
                  <a:pt x="2442684" y="1845399"/>
                </a:cubicBezTo>
                <a:cubicBezTo>
                  <a:pt x="2429417" y="1817903"/>
                  <a:pt x="2415441" y="1790682"/>
                  <a:pt x="2400687" y="1763690"/>
                </a:cubicBezTo>
                <a:cubicBezTo>
                  <a:pt x="2396432" y="1745047"/>
                  <a:pt x="2391491" y="1725718"/>
                  <a:pt x="2385887" y="1705748"/>
                </a:cubicBezTo>
                <a:cubicBezTo>
                  <a:pt x="2401853" y="1729858"/>
                  <a:pt x="2417271" y="1754128"/>
                  <a:pt x="2432116" y="1778604"/>
                </a:cubicBezTo>
                <a:close/>
                <a:moveTo>
                  <a:pt x="2443828" y="1798116"/>
                </a:moveTo>
                <a:cubicBezTo>
                  <a:pt x="2459543" y="1824651"/>
                  <a:pt x="2474594" y="1851415"/>
                  <a:pt x="2488982" y="1878430"/>
                </a:cubicBezTo>
                <a:cubicBezTo>
                  <a:pt x="2490171" y="1894922"/>
                  <a:pt x="2490835" y="1910820"/>
                  <a:pt x="2490835" y="1925941"/>
                </a:cubicBezTo>
                <a:cubicBezTo>
                  <a:pt x="2490835" y="1935159"/>
                  <a:pt x="2490606" y="1944126"/>
                  <a:pt x="2490126" y="1952796"/>
                </a:cubicBezTo>
                <a:cubicBezTo>
                  <a:pt x="2478482" y="1923836"/>
                  <a:pt x="2466062" y="1895197"/>
                  <a:pt x="2452863" y="1866878"/>
                </a:cubicBezTo>
                <a:cubicBezTo>
                  <a:pt x="2451010" y="1845170"/>
                  <a:pt x="2447968" y="1822204"/>
                  <a:pt x="2443805" y="1798116"/>
                </a:cubicBezTo>
                <a:close/>
                <a:moveTo>
                  <a:pt x="2487358" y="1983448"/>
                </a:moveTo>
                <a:cubicBezTo>
                  <a:pt x="2484361" y="2006231"/>
                  <a:pt x="2479397" y="2026635"/>
                  <a:pt x="2472329" y="2044432"/>
                </a:cubicBezTo>
                <a:cubicBezTo>
                  <a:pt x="2472169" y="2043837"/>
                  <a:pt x="2472032" y="2043243"/>
                  <a:pt x="2471895" y="2042648"/>
                </a:cubicBezTo>
                <a:cubicBezTo>
                  <a:pt x="2465490" y="2017623"/>
                  <a:pt x="2458536" y="1992895"/>
                  <a:pt x="2450965" y="1968419"/>
                </a:cubicBezTo>
                <a:cubicBezTo>
                  <a:pt x="2453687" y="1951355"/>
                  <a:pt x="2455013" y="1932849"/>
                  <a:pt x="2455013" y="1912971"/>
                </a:cubicBezTo>
                <a:cubicBezTo>
                  <a:pt x="2455013" y="1910317"/>
                  <a:pt x="2454945" y="1907595"/>
                  <a:pt x="2454899" y="1904896"/>
                </a:cubicBezTo>
                <a:cubicBezTo>
                  <a:pt x="2466359" y="1930813"/>
                  <a:pt x="2477179" y="1956982"/>
                  <a:pt x="2487358" y="1983448"/>
                </a:cubicBezTo>
                <a:close/>
                <a:moveTo>
                  <a:pt x="2475257" y="2056213"/>
                </a:moveTo>
                <a:cubicBezTo>
                  <a:pt x="2483149" y="2038873"/>
                  <a:pt x="2488845" y="2019110"/>
                  <a:pt x="2492550" y="1997173"/>
                </a:cubicBezTo>
                <a:cubicBezTo>
                  <a:pt x="2501517" y="2021100"/>
                  <a:pt x="2509958" y="2045255"/>
                  <a:pt x="2517895" y="2069686"/>
                </a:cubicBezTo>
                <a:cubicBezTo>
                  <a:pt x="2518604" y="2071859"/>
                  <a:pt x="2519290" y="2074055"/>
                  <a:pt x="2519977" y="2076251"/>
                </a:cubicBezTo>
                <a:cubicBezTo>
                  <a:pt x="2514189" y="2091897"/>
                  <a:pt x="2507167" y="2105988"/>
                  <a:pt x="2498749" y="2118317"/>
                </a:cubicBezTo>
                <a:cubicBezTo>
                  <a:pt x="2496347" y="2121840"/>
                  <a:pt x="2493877" y="2125317"/>
                  <a:pt x="2491361" y="2128794"/>
                </a:cubicBezTo>
                <a:cubicBezTo>
                  <a:pt x="2486488" y="2104318"/>
                  <a:pt x="2481113" y="2080139"/>
                  <a:pt x="2475234" y="2056235"/>
                </a:cubicBezTo>
                <a:lnTo>
                  <a:pt x="2475234" y="2056235"/>
                </a:lnTo>
                <a:close/>
                <a:moveTo>
                  <a:pt x="2481021" y="2142610"/>
                </a:moveTo>
                <a:cubicBezTo>
                  <a:pt x="2469996" y="2156770"/>
                  <a:pt x="2458124" y="2170541"/>
                  <a:pt x="2445475" y="2183968"/>
                </a:cubicBezTo>
                <a:cubicBezTo>
                  <a:pt x="2443965" y="2162466"/>
                  <a:pt x="2442089" y="2141261"/>
                  <a:pt x="2439825" y="2120285"/>
                </a:cubicBezTo>
                <a:cubicBezTo>
                  <a:pt x="2449524" y="2105370"/>
                  <a:pt x="2458422" y="2090136"/>
                  <a:pt x="2466405" y="2074467"/>
                </a:cubicBezTo>
                <a:cubicBezTo>
                  <a:pt x="2471712" y="2096930"/>
                  <a:pt x="2476584" y="2119621"/>
                  <a:pt x="2481021" y="2142633"/>
                </a:cubicBezTo>
                <a:close/>
                <a:moveTo>
                  <a:pt x="2482691" y="2151257"/>
                </a:moveTo>
                <a:cubicBezTo>
                  <a:pt x="2486832" y="2173286"/>
                  <a:pt x="2490560" y="2195611"/>
                  <a:pt x="2493923" y="2218189"/>
                </a:cubicBezTo>
                <a:cubicBezTo>
                  <a:pt x="2479786" y="2230907"/>
                  <a:pt x="2464826" y="2243214"/>
                  <a:pt x="2449180" y="2255200"/>
                </a:cubicBezTo>
                <a:cubicBezTo>
                  <a:pt x="2448448" y="2234224"/>
                  <a:pt x="2447442" y="2213499"/>
                  <a:pt x="2446115" y="2193049"/>
                </a:cubicBezTo>
                <a:cubicBezTo>
                  <a:pt x="2459108" y="2179485"/>
                  <a:pt x="2471323" y="2165577"/>
                  <a:pt x="2482691" y="2151234"/>
                </a:cubicBezTo>
                <a:close/>
                <a:moveTo>
                  <a:pt x="2437492" y="2264007"/>
                </a:moveTo>
                <a:cubicBezTo>
                  <a:pt x="2422463" y="2275147"/>
                  <a:pt x="2406817" y="2286012"/>
                  <a:pt x="2390668" y="2296718"/>
                </a:cubicBezTo>
                <a:cubicBezTo>
                  <a:pt x="2392383" y="2278098"/>
                  <a:pt x="2393893" y="2259729"/>
                  <a:pt x="2395174" y="2241613"/>
                </a:cubicBezTo>
                <a:cubicBezTo>
                  <a:pt x="2408967" y="2229512"/>
                  <a:pt x="2422212" y="2217205"/>
                  <a:pt x="2434815" y="2204601"/>
                </a:cubicBezTo>
                <a:cubicBezTo>
                  <a:pt x="2435982" y="2224136"/>
                  <a:pt x="2436874" y="2243923"/>
                  <a:pt x="2437492" y="2264007"/>
                </a:cubicBezTo>
                <a:close/>
                <a:moveTo>
                  <a:pt x="2319094" y="2341255"/>
                </a:moveTo>
                <a:cubicBezTo>
                  <a:pt x="2304020" y="2350153"/>
                  <a:pt x="2288671" y="2359006"/>
                  <a:pt x="2273094" y="2367813"/>
                </a:cubicBezTo>
                <a:cubicBezTo>
                  <a:pt x="2278629" y="2353402"/>
                  <a:pt x="2284096" y="2339219"/>
                  <a:pt x="2289449" y="2325220"/>
                </a:cubicBezTo>
                <a:cubicBezTo>
                  <a:pt x="2303082" y="2315246"/>
                  <a:pt x="2316463" y="2305250"/>
                  <a:pt x="2329547" y="2295185"/>
                </a:cubicBezTo>
                <a:cubicBezTo>
                  <a:pt x="2326185" y="2310328"/>
                  <a:pt x="2322685" y="2325654"/>
                  <a:pt x="2319094" y="2341232"/>
                </a:cubicBezTo>
                <a:close/>
                <a:moveTo>
                  <a:pt x="2317195" y="2349444"/>
                </a:moveTo>
                <a:cubicBezTo>
                  <a:pt x="2313581" y="2364953"/>
                  <a:pt x="2309898" y="2380691"/>
                  <a:pt x="2306101" y="2396704"/>
                </a:cubicBezTo>
                <a:cubicBezTo>
                  <a:pt x="2288648" y="2404710"/>
                  <a:pt x="2270898" y="2412670"/>
                  <a:pt x="2252964" y="2420585"/>
                </a:cubicBezTo>
                <a:cubicBezTo>
                  <a:pt x="2258568" y="2405739"/>
                  <a:pt x="2264127" y="2391122"/>
                  <a:pt x="2269640" y="2376757"/>
                </a:cubicBezTo>
                <a:cubicBezTo>
                  <a:pt x="2285743" y="2367698"/>
                  <a:pt x="2301595" y="2358594"/>
                  <a:pt x="2317172" y="2349444"/>
                </a:cubicBezTo>
                <a:close/>
                <a:moveTo>
                  <a:pt x="2304592" y="2403154"/>
                </a:moveTo>
                <a:cubicBezTo>
                  <a:pt x="2300840" y="2418984"/>
                  <a:pt x="2297043" y="2435087"/>
                  <a:pt x="2293154" y="2451443"/>
                </a:cubicBezTo>
                <a:cubicBezTo>
                  <a:pt x="2273574" y="2458511"/>
                  <a:pt x="2253719" y="2465488"/>
                  <a:pt x="2233704" y="2472465"/>
                </a:cubicBezTo>
                <a:cubicBezTo>
                  <a:pt x="2239285" y="2457207"/>
                  <a:pt x="2244844" y="2442224"/>
                  <a:pt x="2250402" y="2427470"/>
                </a:cubicBezTo>
                <a:cubicBezTo>
                  <a:pt x="2268702" y="2419418"/>
                  <a:pt x="2286773" y="2411320"/>
                  <a:pt x="2304592" y="2403154"/>
                </a:cubicBezTo>
                <a:close/>
                <a:moveTo>
                  <a:pt x="2221855" y="2476559"/>
                </a:moveTo>
                <a:cubicBezTo>
                  <a:pt x="2221855" y="2476559"/>
                  <a:pt x="2221649" y="2476628"/>
                  <a:pt x="2221535" y="2476674"/>
                </a:cubicBezTo>
                <a:cubicBezTo>
                  <a:pt x="2202595" y="2483216"/>
                  <a:pt x="2183518" y="2489758"/>
                  <a:pt x="2164326" y="2496346"/>
                </a:cubicBezTo>
                <a:cubicBezTo>
                  <a:pt x="2171417" y="2482529"/>
                  <a:pt x="2178531" y="2468988"/>
                  <a:pt x="2185668" y="2455652"/>
                </a:cubicBezTo>
                <a:cubicBezTo>
                  <a:pt x="2203212" y="2448057"/>
                  <a:pt x="2220666" y="2440486"/>
                  <a:pt x="2237936" y="2432937"/>
                </a:cubicBezTo>
                <a:cubicBezTo>
                  <a:pt x="2232583" y="2447234"/>
                  <a:pt x="2227230" y="2461782"/>
                  <a:pt x="2221855" y="2476582"/>
                </a:cubicBezTo>
                <a:close/>
                <a:moveTo>
                  <a:pt x="2219934" y="2481889"/>
                </a:moveTo>
                <a:cubicBezTo>
                  <a:pt x="2214604" y="2496666"/>
                  <a:pt x="2209251" y="2511718"/>
                  <a:pt x="2203944" y="2527044"/>
                </a:cubicBezTo>
                <a:cubicBezTo>
                  <a:pt x="2182923" y="2532786"/>
                  <a:pt x="2161764" y="2538527"/>
                  <a:pt x="2140514" y="2544291"/>
                </a:cubicBezTo>
                <a:cubicBezTo>
                  <a:pt x="2147445" y="2529903"/>
                  <a:pt x="2154421" y="2515812"/>
                  <a:pt x="2161467" y="2501973"/>
                </a:cubicBezTo>
                <a:cubicBezTo>
                  <a:pt x="2181070" y="2495271"/>
                  <a:pt x="2200582" y="2488568"/>
                  <a:pt x="2219934" y="2481889"/>
                </a:cubicBezTo>
                <a:close/>
                <a:moveTo>
                  <a:pt x="2129077" y="2547403"/>
                </a:moveTo>
                <a:cubicBezTo>
                  <a:pt x="2108673" y="2552938"/>
                  <a:pt x="2088223" y="2558497"/>
                  <a:pt x="2067728" y="2564147"/>
                </a:cubicBezTo>
                <a:cubicBezTo>
                  <a:pt x="2076077" y="2550994"/>
                  <a:pt x="2084540" y="2538115"/>
                  <a:pt x="2093072" y="2525488"/>
                </a:cubicBezTo>
                <a:cubicBezTo>
                  <a:pt x="2111852" y="2518992"/>
                  <a:pt x="2130586" y="2512564"/>
                  <a:pt x="2149252" y="2506159"/>
                </a:cubicBezTo>
                <a:cubicBezTo>
                  <a:pt x="2142481" y="2519633"/>
                  <a:pt x="2135733" y="2533403"/>
                  <a:pt x="2129077" y="2547403"/>
                </a:cubicBezTo>
                <a:close/>
                <a:moveTo>
                  <a:pt x="2127086" y="2551566"/>
                </a:moveTo>
                <a:cubicBezTo>
                  <a:pt x="2120430" y="2565634"/>
                  <a:pt x="2113865" y="2579976"/>
                  <a:pt x="2107392" y="2594616"/>
                </a:cubicBezTo>
                <a:cubicBezTo>
                  <a:pt x="2085089" y="2599374"/>
                  <a:pt x="2062741" y="2604178"/>
                  <a:pt x="2040370" y="2609050"/>
                </a:cubicBezTo>
                <a:cubicBezTo>
                  <a:pt x="2048422" y="2595233"/>
                  <a:pt x="2056611" y="2581737"/>
                  <a:pt x="2064937" y="2568516"/>
                </a:cubicBezTo>
                <a:cubicBezTo>
                  <a:pt x="2085684" y="2562797"/>
                  <a:pt x="2106431" y="2557147"/>
                  <a:pt x="2127086" y="2551543"/>
                </a:cubicBezTo>
                <a:close/>
                <a:moveTo>
                  <a:pt x="2029482" y="2611452"/>
                </a:moveTo>
                <a:cubicBezTo>
                  <a:pt x="2007774" y="2616187"/>
                  <a:pt x="1986066" y="2621013"/>
                  <a:pt x="1964404" y="2625932"/>
                </a:cubicBezTo>
                <a:cubicBezTo>
                  <a:pt x="1973828" y="2613213"/>
                  <a:pt x="1983458" y="2600792"/>
                  <a:pt x="1993226" y="2588646"/>
                </a:cubicBezTo>
                <a:cubicBezTo>
                  <a:pt x="2013195" y="2582927"/>
                  <a:pt x="2033187" y="2577323"/>
                  <a:pt x="2053179" y="2571787"/>
                </a:cubicBezTo>
                <a:cubicBezTo>
                  <a:pt x="2045151" y="2584711"/>
                  <a:pt x="2037259" y="2597933"/>
                  <a:pt x="2029482" y="2611429"/>
                </a:cubicBezTo>
                <a:close/>
                <a:moveTo>
                  <a:pt x="2027697" y="2614517"/>
                </a:moveTo>
                <a:cubicBezTo>
                  <a:pt x="2024769" y="2619641"/>
                  <a:pt x="2021864" y="2624811"/>
                  <a:pt x="2018982" y="2630026"/>
                </a:cubicBezTo>
                <a:cubicBezTo>
                  <a:pt x="2014224" y="2638604"/>
                  <a:pt x="2009558" y="2647342"/>
                  <a:pt x="2004914" y="2656172"/>
                </a:cubicBezTo>
                <a:cubicBezTo>
                  <a:pt x="1981377" y="2660198"/>
                  <a:pt x="1957862" y="2664270"/>
                  <a:pt x="1934393" y="2668479"/>
                </a:cubicBezTo>
                <a:cubicBezTo>
                  <a:pt x="1943382" y="2655051"/>
                  <a:pt x="1952601" y="2641967"/>
                  <a:pt x="1962002" y="2629180"/>
                </a:cubicBezTo>
                <a:cubicBezTo>
                  <a:pt x="1983870" y="2624193"/>
                  <a:pt x="2005784" y="2619321"/>
                  <a:pt x="2027697" y="2614540"/>
                </a:cubicBezTo>
                <a:close/>
                <a:moveTo>
                  <a:pt x="1939723" y="2647388"/>
                </a:moveTo>
                <a:cubicBezTo>
                  <a:pt x="1934484" y="2654914"/>
                  <a:pt x="1929315" y="2662531"/>
                  <a:pt x="1924191" y="2670286"/>
                </a:cubicBezTo>
                <a:cubicBezTo>
                  <a:pt x="1901248" y="2674403"/>
                  <a:pt x="1878396" y="2678635"/>
                  <a:pt x="1855613" y="2683004"/>
                </a:cubicBezTo>
                <a:cubicBezTo>
                  <a:pt x="1865953" y="2670560"/>
                  <a:pt x="1876566" y="2658459"/>
                  <a:pt x="1887363" y="2646656"/>
                </a:cubicBezTo>
                <a:cubicBezTo>
                  <a:pt x="1902231" y="2643042"/>
                  <a:pt x="1917146" y="2639496"/>
                  <a:pt x="1932105" y="2636019"/>
                </a:cubicBezTo>
                <a:cubicBezTo>
                  <a:pt x="1938350" y="2634555"/>
                  <a:pt x="1944595" y="2633137"/>
                  <a:pt x="1950839" y="2631696"/>
                </a:cubicBezTo>
                <a:cubicBezTo>
                  <a:pt x="1947088" y="2636866"/>
                  <a:pt x="1943382" y="2642081"/>
                  <a:pt x="1939700" y="2647365"/>
                </a:cubicBezTo>
                <a:close/>
                <a:moveTo>
                  <a:pt x="1891938" y="2677926"/>
                </a:moveTo>
                <a:cubicBezTo>
                  <a:pt x="1902231" y="2676027"/>
                  <a:pt x="1912548" y="2674151"/>
                  <a:pt x="1922887" y="2672276"/>
                </a:cubicBezTo>
                <a:cubicBezTo>
                  <a:pt x="1914218" y="2685498"/>
                  <a:pt x="1905754" y="2699039"/>
                  <a:pt x="1897542" y="2712924"/>
                </a:cubicBezTo>
                <a:cubicBezTo>
                  <a:pt x="1872884" y="2716356"/>
                  <a:pt x="1848294" y="2719878"/>
                  <a:pt x="1823818" y="2723538"/>
                </a:cubicBezTo>
                <a:cubicBezTo>
                  <a:pt x="1833563" y="2710362"/>
                  <a:pt x="1843627" y="2697575"/>
                  <a:pt x="1853921" y="2685086"/>
                </a:cubicBezTo>
                <a:cubicBezTo>
                  <a:pt x="1866570" y="2682661"/>
                  <a:pt x="1879243" y="2680259"/>
                  <a:pt x="1891938" y="2677926"/>
                </a:cubicBezTo>
                <a:close/>
                <a:moveTo>
                  <a:pt x="1933066" y="2670469"/>
                </a:moveTo>
                <a:cubicBezTo>
                  <a:pt x="1956627" y="2666260"/>
                  <a:pt x="1980256" y="2662142"/>
                  <a:pt x="2003908" y="2658093"/>
                </a:cubicBezTo>
                <a:cubicBezTo>
                  <a:pt x="1996520" y="2672230"/>
                  <a:pt x="1989314" y="2686733"/>
                  <a:pt x="1982292" y="2701555"/>
                </a:cubicBezTo>
                <a:cubicBezTo>
                  <a:pt x="1957153" y="2704849"/>
                  <a:pt x="1932060" y="2708189"/>
                  <a:pt x="1906989" y="2711643"/>
                </a:cubicBezTo>
                <a:cubicBezTo>
                  <a:pt x="1915453" y="2697575"/>
                  <a:pt x="1924145" y="2683850"/>
                  <a:pt x="1933066" y="2670469"/>
                </a:cubicBezTo>
                <a:close/>
                <a:moveTo>
                  <a:pt x="1991487" y="2701167"/>
                </a:moveTo>
                <a:cubicBezTo>
                  <a:pt x="2017015" y="2697850"/>
                  <a:pt x="2042566" y="2694579"/>
                  <a:pt x="2068071" y="2691353"/>
                </a:cubicBezTo>
                <a:cubicBezTo>
                  <a:pt x="2006539" y="2857218"/>
                  <a:pt x="1961522" y="3060506"/>
                  <a:pt x="1961545" y="3326037"/>
                </a:cubicBezTo>
                <a:cubicBezTo>
                  <a:pt x="1961545" y="3425702"/>
                  <a:pt x="1967881" y="3534129"/>
                  <a:pt x="1982040" y="3652643"/>
                </a:cubicBezTo>
                <a:cubicBezTo>
                  <a:pt x="1985288" y="3679704"/>
                  <a:pt x="1985151" y="3707153"/>
                  <a:pt x="1985997" y="3734534"/>
                </a:cubicBezTo>
                <a:cubicBezTo>
                  <a:pt x="1991350" y="3903602"/>
                  <a:pt x="1994987" y="4051098"/>
                  <a:pt x="1996222" y="4180592"/>
                </a:cubicBezTo>
                <a:cubicBezTo>
                  <a:pt x="1977946" y="4184527"/>
                  <a:pt x="1959738" y="4188004"/>
                  <a:pt x="1941621" y="4191069"/>
                </a:cubicBezTo>
                <a:cubicBezTo>
                  <a:pt x="1932105" y="4065349"/>
                  <a:pt x="1920325" y="3924143"/>
                  <a:pt x="1906921" y="3764592"/>
                </a:cubicBezTo>
                <a:cubicBezTo>
                  <a:pt x="1904633" y="3737302"/>
                  <a:pt x="1903284" y="3709235"/>
                  <a:pt x="1898686" y="3681190"/>
                </a:cubicBezTo>
                <a:cubicBezTo>
                  <a:pt x="1875583" y="3540739"/>
                  <a:pt x="1865404" y="3415203"/>
                  <a:pt x="1865404" y="3302293"/>
                </a:cubicBezTo>
                <a:cubicBezTo>
                  <a:pt x="1865404" y="3106073"/>
                  <a:pt x="1896193" y="2947917"/>
                  <a:pt x="1943680" y="2815541"/>
                </a:cubicBezTo>
                <a:cubicBezTo>
                  <a:pt x="1958182" y="2775121"/>
                  <a:pt x="1974286" y="2737126"/>
                  <a:pt x="1991510" y="2701144"/>
                </a:cubicBezTo>
                <a:close/>
                <a:moveTo>
                  <a:pt x="2108947" y="4171076"/>
                </a:moveTo>
                <a:cubicBezTo>
                  <a:pt x="2107369" y="4182262"/>
                  <a:pt x="2105790" y="4193265"/>
                  <a:pt x="2104166" y="4204108"/>
                </a:cubicBezTo>
                <a:cubicBezTo>
                  <a:pt x="2089961" y="4209895"/>
                  <a:pt x="2075756" y="4215293"/>
                  <a:pt x="2061620" y="4220349"/>
                </a:cubicBezTo>
                <a:cubicBezTo>
                  <a:pt x="2062444" y="4208522"/>
                  <a:pt x="2063221" y="4196536"/>
                  <a:pt x="2063999" y="4184367"/>
                </a:cubicBezTo>
                <a:cubicBezTo>
                  <a:pt x="2078936" y="4180272"/>
                  <a:pt x="2093919" y="4175857"/>
                  <a:pt x="2108947" y="4171076"/>
                </a:cubicBezTo>
                <a:close/>
                <a:moveTo>
                  <a:pt x="2148588" y="4205229"/>
                </a:moveTo>
                <a:cubicBezTo>
                  <a:pt x="2146255" y="4214905"/>
                  <a:pt x="2143922" y="4224443"/>
                  <a:pt x="2141543" y="4233822"/>
                </a:cubicBezTo>
                <a:cubicBezTo>
                  <a:pt x="2130083" y="4240387"/>
                  <a:pt x="2118623" y="4246678"/>
                  <a:pt x="2107186" y="4252625"/>
                </a:cubicBezTo>
                <a:cubicBezTo>
                  <a:pt x="2108856" y="4242240"/>
                  <a:pt x="2110503" y="4231672"/>
                  <a:pt x="2112127" y="4220944"/>
                </a:cubicBezTo>
                <a:cubicBezTo>
                  <a:pt x="2124250" y="4215980"/>
                  <a:pt x="2136396" y="4210741"/>
                  <a:pt x="2148566" y="4205206"/>
                </a:cubicBezTo>
                <a:close/>
                <a:moveTo>
                  <a:pt x="2128299" y="4284444"/>
                </a:moveTo>
                <a:cubicBezTo>
                  <a:pt x="2118371" y="4291398"/>
                  <a:pt x="2108444" y="4298054"/>
                  <a:pt x="2098516" y="4304436"/>
                </a:cubicBezTo>
                <a:cubicBezTo>
                  <a:pt x="2100255" y="4294509"/>
                  <a:pt x="2101970" y="4284444"/>
                  <a:pt x="2103663" y="4274219"/>
                </a:cubicBezTo>
                <a:cubicBezTo>
                  <a:pt x="2114277" y="4268843"/>
                  <a:pt x="2124891" y="4263239"/>
                  <a:pt x="2135527" y="4257360"/>
                </a:cubicBezTo>
                <a:cubicBezTo>
                  <a:pt x="2133125" y="4266533"/>
                  <a:pt x="2130724" y="4275546"/>
                  <a:pt x="2128299" y="4284444"/>
                </a:cubicBezTo>
                <a:close/>
                <a:moveTo>
                  <a:pt x="2161581" y="4199190"/>
                </a:moveTo>
                <a:cubicBezTo>
                  <a:pt x="2172103" y="4194226"/>
                  <a:pt x="2182671" y="4189056"/>
                  <a:pt x="2193216" y="4183635"/>
                </a:cubicBezTo>
                <a:cubicBezTo>
                  <a:pt x="2190540" y="4191618"/>
                  <a:pt x="2187841" y="4199510"/>
                  <a:pt x="2185142" y="4207264"/>
                </a:cubicBezTo>
                <a:cubicBezTo>
                  <a:pt x="2175123" y="4213715"/>
                  <a:pt x="2165127" y="4219914"/>
                  <a:pt x="2155130" y="4225884"/>
                </a:cubicBezTo>
                <a:cubicBezTo>
                  <a:pt x="2157304" y="4217123"/>
                  <a:pt x="2159454" y="4208202"/>
                  <a:pt x="2161581" y="4199190"/>
                </a:cubicBezTo>
                <a:close/>
                <a:moveTo>
                  <a:pt x="2208702" y="4175560"/>
                </a:moveTo>
                <a:cubicBezTo>
                  <a:pt x="2217326" y="4170939"/>
                  <a:pt x="2225972" y="4166158"/>
                  <a:pt x="2234619" y="4161240"/>
                </a:cubicBezTo>
                <a:cubicBezTo>
                  <a:pt x="2231965" y="4167234"/>
                  <a:pt x="2229335" y="4173158"/>
                  <a:pt x="2226682" y="4179014"/>
                </a:cubicBezTo>
                <a:cubicBezTo>
                  <a:pt x="2218355" y="4184984"/>
                  <a:pt x="2210052" y="4190771"/>
                  <a:pt x="2201726" y="4196376"/>
                </a:cubicBezTo>
                <a:cubicBezTo>
                  <a:pt x="2204059" y="4189514"/>
                  <a:pt x="2206392" y="4182582"/>
                  <a:pt x="2208702" y="4175560"/>
                </a:cubicBezTo>
                <a:close/>
                <a:moveTo>
                  <a:pt x="2167002" y="4176063"/>
                </a:moveTo>
                <a:cubicBezTo>
                  <a:pt x="2169084" y="4167005"/>
                  <a:pt x="2171143" y="4157786"/>
                  <a:pt x="2173201" y="4148476"/>
                </a:cubicBezTo>
                <a:cubicBezTo>
                  <a:pt x="2185233" y="4143832"/>
                  <a:pt x="2197311" y="4138960"/>
                  <a:pt x="2209389" y="4133813"/>
                </a:cubicBezTo>
                <a:cubicBezTo>
                  <a:pt x="2206781" y="4142140"/>
                  <a:pt x="2204173" y="4150352"/>
                  <a:pt x="2201543" y="4158449"/>
                </a:cubicBezTo>
                <a:cubicBezTo>
                  <a:pt x="2190014" y="4164603"/>
                  <a:pt x="2178508" y="4170459"/>
                  <a:pt x="2167002" y="4176063"/>
                </a:cubicBezTo>
                <a:close/>
                <a:moveTo>
                  <a:pt x="2224074" y="4127431"/>
                </a:moveTo>
                <a:cubicBezTo>
                  <a:pt x="2234413" y="4122856"/>
                  <a:pt x="2244752" y="4118098"/>
                  <a:pt x="2255137" y="4113135"/>
                </a:cubicBezTo>
                <a:cubicBezTo>
                  <a:pt x="2252415" y="4119768"/>
                  <a:pt x="2249670" y="4126311"/>
                  <a:pt x="2246948" y="4132761"/>
                </a:cubicBezTo>
                <a:cubicBezTo>
                  <a:pt x="2236952" y="4138731"/>
                  <a:pt x="2226979" y="4144496"/>
                  <a:pt x="2217006" y="4150032"/>
                </a:cubicBezTo>
                <a:cubicBezTo>
                  <a:pt x="2219385" y="4142597"/>
                  <a:pt x="2221741" y="4135049"/>
                  <a:pt x="2224097" y="4127431"/>
                </a:cubicBezTo>
                <a:close/>
                <a:moveTo>
                  <a:pt x="2178234" y="4125487"/>
                </a:moveTo>
                <a:cubicBezTo>
                  <a:pt x="2207009" y="3991464"/>
                  <a:pt x="2233452" y="3832758"/>
                  <a:pt x="2258134" y="3643241"/>
                </a:cubicBezTo>
                <a:cubicBezTo>
                  <a:pt x="2261588" y="3616729"/>
                  <a:pt x="2266048" y="3589760"/>
                  <a:pt x="2266757" y="3562013"/>
                </a:cubicBezTo>
                <a:cubicBezTo>
                  <a:pt x="2275678" y="3209192"/>
                  <a:pt x="2308983" y="2931538"/>
                  <a:pt x="2340093" y="2699611"/>
                </a:cubicBezTo>
                <a:cubicBezTo>
                  <a:pt x="2342128" y="2684445"/>
                  <a:pt x="2344141" y="2669485"/>
                  <a:pt x="2346154" y="2654685"/>
                </a:cubicBezTo>
                <a:cubicBezTo>
                  <a:pt x="2372963" y="2650796"/>
                  <a:pt x="2399475" y="2646793"/>
                  <a:pt x="2425620" y="2642584"/>
                </a:cubicBezTo>
                <a:cubicBezTo>
                  <a:pt x="2407709" y="2886063"/>
                  <a:pt x="2374496" y="3173187"/>
                  <a:pt x="2346818" y="3531178"/>
                </a:cubicBezTo>
                <a:cubicBezTo>
                  <a:pt x="2344805" y="3557438"/>
                  <a:pt x="2339132" y="3583584"/>
                  <a:pt x="2334168" y="3610233"/>
                </a:cubicBezTo>
                <a:cubicBezTo>
                  <a:pt x="2297043" y="3809952"/>
                  <a:pt x="2258088" y="3973781"/>
                  <a:pt x="2216983" y="4109200"/>
                </a:cubicBezTo>
                <a:cubicBezTo>
                  <a:pt x="2204036" y="4114919"/>
                  <a:pt x="2191135" y="4120317"/>
                  <a:pt x="2178234" y="4125441"/>
                </a:cubicBezTo>
                <a:close/>
                <a:moveTo>
                  <a:pt x="2345903" y="3613024"/>
                </a:moveTo>
                <a:cubicBezTo>
                  <a:pt x="2350798" y="3586695"/>
                  <a:pt x="2356608" y="3560023"/>
                  <a:pt x="2358758" y="3532367"/>
                </a:cubicBezTo>
                <a:cubicBezTo>
                  <a:pt x="2386528" y="3173165"/>
                  <a:pt x="2419901" y="2885286"/>
                  <a:pt x="2437789" y="2640640"/>
                </a:cubicBezTo>
                <a:cubicBezTo>
                  <a:pt x="2464689" y="2636248"/>
                  <a:pt x="2491178" y="2631650"/>
                  <a:pt x="2517186" y="2626824"/>
                </a:cubicBezTo>
                <a:cubicBezTo>
                  <a:pt x="2513183" y="2873574"/>
                  <a:pt x="2483172" y="3157907"/>
                  <a:pt x="2438086" y="3500686"/>
                </a:cubicBezTo>
                <a:cubicBezTo>
                  <a:pt x="2434655" y="3526786"/>
                  <a:pt x="2427724" y="3552634"/>
                  <a:pt x="2421296" y="3579055"/>
                </a:cubicBezTo>
                <a:cubicBezTo>
                  <a:pt x="2371362" y="3785019"/>
                  <a:pt x="2319666" y="3951112"/>
                  <a:pt x="2266048" y="4086119"/>
                </a:cubicBezTo>
                <a:cubicBezTo>
                  <a:pt x="2254565" y="4091861"/>
                  <a:pt x="2243082" y="4097397"/>
                  <a:pt x="2231622" y="4102635"/>
                </a:cubicBezTo>
                <a:cubicBezTo>
                  <a:pt x="2271744" y="3968680"/>
                  <a:pt x="2309693" y="3807802"/>
                  <a:pt x="2345903" y="3613024"/>
                </a:cubicBezTo>
                <a:close/>
                <a:moveTo>
                  <a:pt x="2437858" y="2639793"/>
                </a:moveTo>
                <a:cubicBezTo>
                  <a:pt x="2439322" y="2619733"/>
                  <a:pt x="2440694" y="2599946"/>
                  <a:pt x="2441929" y="2580456"/>
                </a:cubicBezTo>
                <a:cubicBezTo>
                  <a:pt x="2467640" y="2575012"/>
                  <a:pt x="2492916" y="2569362"/>
                  <a:pt x="2517643" y="2563438"/>
                </a:cubicBezTo>
                <a:cubicBezTo>
                  <a:pt x="2517643" y="2566022"/>
                  <a:pt x="2517643" y="2568584"/>
                  <a:pt x="2517643" y="2571169"/>
                </a:cubicBezTo>
                <a:cubicBezTo>
                  <a:pt x="2517643" y="2589217"/>
                  <a:pt x="2517483" y="2607494"/>
                  <a:pt x="2517186" y="2625977"/>
                </a:cubicBezTo>
                <a:cubicBezTo>
                  <a:pt x="2491201" y="2630827"/>
                  <a:pt x="2464735" y="2635402"/>
                  <a:pt x="2437835" y="2639793"/>
                </a:cubicBezTo>
                <a:close/>
                <a:moveTo>
                  <a:pt x="2530430" y="2571169"/>
                </a:moveTo>
                <a:cubicBezTo>
                  <a:pt x="2530430" y="2567555"/>
                  <a:pt x="2530430" y="2563941"/>
                  <a:pt x="2530407" y="2560349"/>
                </a:cubicBezTo>
                <a:cubicBezTo>
                  <a:pt x="2556049" y="2554059"/>
                  <a:pt x="2581051" y="2547425"/>
                  <a:pt x="2605389" y="2540449"/>
                </a:cubicBezTo>
                <a:cubicBezTo>
                  <a:pt x="2606853" y="2562477"/>
                  <a:pt x="2607997" y="2584757"/>
                  <a:pt x="2608866" y="2607289"/>
                </a:cubicBezTo>
                <a:cubicBezTo>
                  <a:pt x="2583178" y="2613030"/>
                  <a:pt x="2556873" y="2618451"/>
                  <a:pt x="2530018" y="2623575"/>
                </a:cubicBezTo>
                <a:cubicBezTo>
                  <a:pt x="2530293" y="2605939"/>
                  <a:pt x="2530430" y="2588463"/>
                  <a:pt x="2530430" y="2571192"/>
                </a:cubicBezTo>
                <a:close/>
                <a:moveTo>
                  <a:pt x="2618748" y="2536560"/>
                </a:moveTo>
                <a:cubicBezTo>
                  <a:pt x="2638580" y="2530681"/>
                  <a:pt x="2657978" y="2524550"/>
                  <a:pt x="2676780" y="2518100"/>
                </a:cubicBezTo>
                <a:cubicBezTo>
                  <a:pt x="2682018" y="2516293"/>
                  <a:pt x="2687165" y="2514348"/>
                  <a:pt x="2692221" y="2512312"/>
                </a:cubicBezTo>
                <a:cubicBezTo>
                  <a:pt x="2695309" y="2536148"/>
                  <a:pt x="2697985" y="2560212"/>
                  <a:pt x="2700204" y="2584505"/>
                </a:cubicBezTo>
                <a:cubicBezTo>
                  <a:pt x="2675042" y="2591505"/>
                  <a:pt x="2649057" y="2598047"/>
                  <a:pt x="2622339" y="2604201"/>
                </a:cubicBezTo>
                <a:cubicBezTo>
                  <a:pt x="2621447" y="2581394"/>
                  <a:pt x="2620258" y="2558840"/>
                  <a:pt x="2618748" y="2536537"/>
                </a:cubicBezTo>
                <a:close/>
                <a:moveTo>
                  <a:pt x="2705968" y="2506434"/>
                </a:moveTo>
                <a:cubicBezTo>
                  <a:pt x="2730878" y="2494996"/>
                  <a:pt x="2753569" y="2480494"/>
                  <a:pt x="2774202" y="2463246"/>
                </a:cubicBezTo>
                <a:cubicBezTo>
                  <a:pt x="2779852" y="2491039"/>
                  <a:pt x="2784793" y="2519084"/>
                  <a:pt x="2789093" y="2547357"/>
                </a:cubicBezTo>
                <a:cubicBezTo>
                  <a:pt x="2766105" y="2561059"/>
                  <a:pt x="2741194" y="2572130"/>
                  <a:pt x="2714271" y="2580434"/>
                </a:cubicBezTo>
                <a:cubicBezTo>
                  <a:pt x="2711961" y="2555523"/>
                  <a:pt x="2709170" y="2530864"/>
                  <a:pt x="2705968" y="2506411"/>
                </a:cubicBezTo>
                <a:close/>
                <a:moveTo>
                  <a:pt x="2787378" y="2451580"/>
                </a:moveTo>
                <a:cubicBezTo>
                  <a:pt x="2808537" y="2431793"/>
                  <a:pt x="2827362" y="2408850"/>
                  <a:pt x="2843969" y="2383116"/>
                </a:cubicBezTo>
                <a:cubicBezTo>
                  <a:pt x="2853622" y="2415392"/>
                  <a:pt x="2862269" y="2447897"/>
                  <a:pt x="2869863" y="2480654"/>
                </a:cubicBezTo>
                <a:cubicBezTo>
                  <a:pt x="2849802" y="2502842"/>
                  <a:pt x="2827614" y="2522195"/>
                  <a:pt x="2803138" y="2538481"/>
                </a:cubicBezTo>
                <a:cubicBezTo>
                  <a:pt x="2798609" y="2509247"/>
                  <a:pt x="2793371" y="2480288"/>
                  <a:pt x="2787401" y="2451603"/>
                </a:cubicBezTo>
                <a:close/>
                <a:moveTo>
                  <a:pt x="2786966" y="2449704"/>
                </a:moveTo>
                <a:cubicBezTo>
                  <a:pt x="2780561" y="2419098"/>
                  <a:pt x="2773356" y="2388766"/>
                  <a:pt x="2765373" y="2358731"/>
                </a:cubicBezTo>
                <a:cubicBezTo>
                  <a:pt x="2782460" y="2335788"/>
                  <a:pt x="2797237" y="2309848"/>
                  <a:pt x="2809863" y="2281232"/>
                </a:cubicBezTo>
                <a:cubicBezTo>
                  <a:pt x="2822078" y="2314263"/>
                  <a:pt x="2833264" y="2347546"/>
                  <a:pt x="2843351" y="2381103"/>
                </a:cubicBezTo>
                <a:cubicBezTo>
                  <a:pt x="2826790" y="2406906"/>
                  <a:pt x="2808056" y="2429872"/>
                  <a:pt x="2786966" y="2449704"/>
                </a:cubicBezTo>
                <a:close/>
                <a:moveTo>
                  <a:pt x="2764572" y="2355735"/>
                </a:moveTo>
                <a:cubicBezTo>
                  <a:pt x="2756017" y="2323824"/>
                  <a:pt x="2746570" y="2292234"/>
                  <a:pt x="2736277" y="2260965"/>
                </a:cubicBezTo>
                <a:cubicBezTo>
                  <a:pt x="2743688" y="2246004"/>
                  <a:pt x="2750344" y="2230129"/>
                  <a:pt x="2756292" y="2213362"/>
                </a:cubicBezTo>
                <a:cubicBezTo>
                  <a:pt x="2760409" y="2201742"/>
                  <a:pt x="2764160" y="2189641"/>
                  <a:pt x="2767614" y="2177220"/>
                </a:cubicBezTo>
                <a:cubicBezTo>
                  <a:pt x="2782368" y="2210526"/>
                  <a:pt x="2796070" y="2244129"/>
                  <a:pt x="2808674" y="2278006"/>
                </a:cubicBezTo>
                <a:cubicBezTo>
                  <a:pt x="2796162" y="2306737"/>
                  <a:pt x="2781499" y="2332723"/>
                  <a:pt x="2764549" y="2355735"/>
                </a:cubicBezTo>
                <a:close/>
                <a:moveTo>
                  <a:pt x="2753387" y="2212058"/>
                </a:moveTo>
                <a:cubicBezTo>
                  <a:pt x="2747828" y="2227705"/>
                  <a:pt x="2741652" y="2242573"/>
                  <a:pt x="2734836" y="2256595"/>
                </a:cubicBezTo>
                <a:cubicBezTo>
                  <a:pt x="2723924" y="2223724"/>
                  <a:pt x="2712075" y="2191174"/>
                  <a:pt x="2699312" y="2158989"/>
                </a:cubicBezTo>
                <a:cubicBezTo>
                  <a:pt x="2707226" y="2132477"/>
                  <a:pt x="2713288" y="2103701"/>
                  <a:pt x="2717680" y="2072957"/>
                </a:cubicBezTo>
                <a:cubicBezTo>
                  <a:pt x="2734652" y="2105896"/>
                  <a:pt x="2750642" y="2139134"/>
                  <a:pt x="2765579" y="2172645"/>
                </a:cubicBezTo>
                <a:cubicBezTo>
                  <a:pt x="2761896" y="2186256"/>
                  <a:pt x="2757847" y="2199431"/>
                  <a:pt x="2753387" y="2212058"/>
                </a:cubicBezTo>
                <a:close/>
                <a:moveTo>
                  <a:pt x="2696910" y="2152881"/>
                </a:moveTo>
                <a:cubicBezTo>
                  <a:pt x="2683620" y="2119690"/>
                  <a:pt x="2669346" y="2086888"/>
                  <a:pt x="2654181" y="2054405"/>
                </a:cubicBezTo>
                <a:cubicBezTo>
                  <a:pt x="2657886" y="2028008"/>
                  <a:pt x="2660082" y="1999849"/>
                  <a:pt x="2660974" y="1970181"/>
                </a:cubicBezTo>
                <a:cubicBezTo>
                  <a:pt x="2672091" y="1989098"/>
                  <a:pt x="2682933" y="2008107"/>
                  <a:pt x="2693387" y="2027207"/>
                </a:cubicBezTo>
                <a:cubicBezTo>
                  <a:pt x="2700615" y="2040383"/>
                  <a:pt x="2707661" y="2053605"/>
                  <a:pt x="2714546" y="2066872"/>
                </a:cubicBezTo>
                <a:cubicBezTo>
                  <a:pt x="2710360" y="2097616"/>
                  <a:pt x="2704550" y="2126369"/>
                  <a:pt x="2696910" y="2152858"/>
                </a:cubicBezTo>
                <a:close/>
                <a:moveTo>
                  <a:pt x="2650429" y="2046399"/>
                </a:moveTo>
                <a:cubicBezTo>
                  <a:pt x="2649743" y="2044935"/>
                  <a:pt x="2649080" y="2043494"/>
                  <a:pt x="2648393" y="2042030"/>
                </a:cubicBezTo>
                <a:cubicBezTo>
                  <a:pt x="2633548" y="2010806"/>
                  <a:pt x="2617833" y="1979925"/>
                  <a:pt x="2601341" y="1949342"/>
                </a:cubicBezTo>
                <a:cubicBezTo>
                  <a:pt x="2601364" y="1946665"/>
                  <a:pt x="2601386" y="1943966"/>
                  <a:pt x="2601386" y="1941244"/>
                </a:cubicBezTo>
                <a:cubicBezTo>
                  <a:pt x="2601386" y="1918552"/>
                  <a:pt x="2600472" y="1894854"/>
                  <a:pt x="2598779" y="1870263"/>
                </a:cubicBezTo>
                <a:cubicBezTo>
                  <a:pt x="2618817" y="1900733"/>
                  <a:pt x="2638031" y="1931453"/>
                  <a:pt x="2656399" y="1962449"/>
                </a:cubicBezTo>
                <a:cubicBezTo>
                  <a:pt x="2655759" y="1992026"/>
                  <a:pt x="2653792" y="2020070"/>
                  <a:pt x="2650406" y="2046399"/>
                </a:cubicBezTo>
                <a:close/>
                <a:moveTo>
                  <a:pt x="2595828" y="1939185"/>
                </a:moveTo>
                <a:cubicBezTo>
                  <a:pt x="2578718" y="1907870"/>
                  <a:pt x="2560762" y="1876851"/>
                  <a:pt x="2541982" y="1846176"/>
                </a:cubicBezTo>
                <a:cubicBezTo>
                  <a:pt x="2539671" y="1823164"/>
                  <a:pt x="2536515" y="1799260"/>
                  <a:pt x="2532672" y="1774601"/>
                </a:cubicBezTo>
                <a:cubicBezTo>
                  <a:pt x="2553328" y="1803103"/>
                  <a:pt x="2573297" y="1831857"/>
                  <a:pt x="2592557" y="1860839"/>
                </a:cubicBezTo>
                <a:cubicBezTo>
                  <a:pt x="2594638" y="1888083"/>
                  <a:pt x="2595782" y="1914252"/>
                  <a:pt x="2595851" y="1939185"/>
                </a:cubicBezTo>
                <a:close/>
                <a:moveTo>
                  <a:pt x="2534250" y="1833641"/>
                </a:moveTo>
                <a:cubicBezTo>
                  <a:pt x="2516088" y="1804407"/>
                  <a:pt x="2497217" y="1775425"/>
                  <a:pt x="2477636" y="1746740"/>
                </a:cubicBezTo>
                <a:cubicBezTo>
                  <a:pt x="2473610" y="1726290"/>
                  <a:pt x="2468989" y="1705245"/>
                  <a:pt x="2463889" y="1683697"/>
                </a:cubicBezTo>
                <a:cubicBezTo>
                  <a:pt x="2484636" y="1710003"/>
                  <a:pt x="2504811" y="1736538"/>
                  <a:pt x="2524391" y="1763255"/>
                </a:cubicBezTo>
                <a:cubicBezTo>
                  <a:pt x="2528394" y="1787480"/>
                  <a:pt x="2531711" y="1810972"/>
                  <a:pt x="2534250" y="1833641"/>
                </a:cubicBezTo>
                <a:close/>
                <a:moveTo>
                  <a:pt x="2458193" y="1690880"/>
                </a:moveTo>
                <a:cubicBezTo>
                  <a:pt x="2461418" y="1704696"/>
                  <a:pt x="2464415" y="1718261"/>
                  <a:pt x="2467205" y="1731619"/>
                </a:cubicBezTo>
                <a:cubicBezTo>
                  <a:pt x="2448586" y="1704765"/>
                  <a:pt x="2429325" y="1678138"/>
                  <a:pt x="2409494" y="1651741"/>
                </a:cubicBezTo>
                <a:cubicBezTo>
                  <a:pt x="2404415" y="1633944"/>
                  <a:pt x="2398948" y="1615782"/>
                  <a:pt x="2393138" y="1597276"/>
                </a:cubicBezTo>
                <a:cubicBezTo>
                  <a:pt x="2413611" y="1621409"/>
                  <a:pt x="2433649" y="1645725"/>
                  <a:pt x="2453206" y="1670224"/>
                </a:cubicBezTo>
                <a:cubicBezTo>
                  <a:pt x="2454922" y="1677155"/>
                  <a:pt x="2456569" y="1684063"/>
                  <a:pt x="2458170" y="1690902"/>
                </a:cubicBezTo>
                <a:close/>
                <a:moveTo>
                  <a:pt x="2395883" y="1633761"/>
                </a:moveTo>
                <a:cubicBezTo>
                  <a:pt x="2377126" y="1609217"/>
                  <a:pt x="2357889" y="1584855"/>
                  <a:pt x="2338148" y="1560699"/>
                </a:cubicBezTo>
                <a:cubicBezTo>
                  <a:pt x="2332544" y="1545533"/>
                  <a:pt x="2326688" y="1530161"/>
                  <a:pt x="2320604" y="1514584"/>
                </a:cubicBezTo>
                <a:cubicBezTo>
                  <a:pt x="2340642" y="1536704"/>
                  <a:pt x="2360336" y="1558984"/>
                  <a:pt x="2379642" y="1581447"/>
                </a:cubicBezTo>
                <a:cubicBezTo>
                  <a:pt x="2385361" y="1599197"/>
                  <a:pt x="2390782" y="1616651"/>
                  <a:pt x="2395883" y="1633784"/>
                </a:cubicBezTo>
                <a:close/>
                <a:moveTo>
                  <a:pt x="2320695" y="1539540"/>
                </a:moveTo>
                <a:cubicBezTo>
                  <a:pt x="2302235" y="1517352"/>
                  <a:pt x="2283341" y="1495323"/>
                  <a:pt x="2264081" y="1473432"/>
                </a:cubicBezTo>
                <a:cubicBezTo>
                  <a:pt x="2258317" y="1460759"/>
                  <a:pt x="2252438" y="1447949"/>
                  <a:pt x="2246376" y="1435025"/>
                </a:cubicBezTo>
                <a:cubicBezTo>
                  <a:pt x="2265774" y="1455224"/>
                  <a:pt x="2284897" y="1475559"/>
                  <a:pt x="2303699" y="1496009"/>
                </a:cubicBezTo>
                <a:cubicBezTo>
                  <a:pt x="2309555" y="1510695"/>
                  <a:pt x="2315228" y="1525198"/>
                  <a:pt x="2320695" y="1539517"/>
                </a:cubicBezTo>
                <a:close/>
                <a:moveTo>
                  <a:pt x="2286315" y="1523596"/>
                </a:moveTo>
                <a:cubicBezTo>
                  <a:pt x="2303814" y="1544138"/>
                  <a:pt x="2320970" y="1564794"/>
                  <a:pt x="2337782" y="1585610"/>
                </a:cubicBezTo>
                <a:cubicBezTo>
                  <a:pt x="2343569" y="1601714"/>
                  <a:pt x="2349036" y="1617520"/>
                  <a:pt x="2354206" y="1633029"/>
                </a:cubicBezTo>
                <a:cubicBezTo>
                  <a:pt x="2337782" y="1609903"/>
                  <a:pt x="2320832" y="1586914"/>
                  <a:pt x="2303425" y="1564108"/>
                </a:cubicBezTo>
                <a:cubicBezTo>
                  <a:pt x="2297935" y="1550794"/>
                  <a:pt x="2292239" y="1537298"/>
                  <a:pt x="2286315" y="1523619"/>
                </a:cubicBezTo>
                <a:close/>
                <a:moveTo>
                  <a:pt x="2360222" y="1720708"/>
                </a:moveTo>
                <a:cubicBezTo>
                  <a:pt x="2372734" y="1742005"/>
                  <a:pt x="2384766" y="1763415"/>
                  <a:pt x="2396318" y="1784986"/>
                </a:cubicBezTo>
                <a:cubicBezTo>
                  <a:pt x="2400527" y="1805391"/>
                  <a:pt x="2403843" y="1824834"/>
                  <a:pt x="2406131" y="1843226"/>
                </a:cubicBezTo>
                <a:cubicBezTo>
                  <a:pt x="2395975" y="1818361"/>
                  <a:pt x="2385155" y="1793725"/>
                  <a:pt x="2373581" y="1769226"/>
                </a:cubicBezTo>
                <a:cubicBezTo>
                  <a:pt x="2369715" y="1753602"/>
                  <a:pt x="2365254" y="1737430"/>
                  <a:pt x="2360199" y="1720708"/>
                </a:cubicBezTo>
                <a:close/>
                <a:moveTo>
                  <a:pt x="2410340" y="1811704"/>
                </a:moveTo>
                <a:cubicBezTo>
                  <a:pt x="2422921" y="1836134"/>
                  <a:pt x="2434861" y="1860793"/>
                  <a:pt x="2446230" y="1885658"/>
                </a:cubicBezTo>
                <a:cubicBezTo>
                  <a:pt x="2446733" y="1895037"/>
                  <a:pt x="2447030" y="1904187"/>
                  <a:pt x="2447030" y="1912994"/>
                </a:cubicBezTo>
                <a:cubicBezTo>
                  <a:pt x="2447030" y="1926169"/>
                  <a:pt x="2446435" y="1938636"/>
                  <a:pt x="2445223" y="1950440"/>
                </a:cubicBezTo>
                <a:cubicBezTo>
                  <a:pt x="2436760" y="1924225"/>
                  <a:pt x="2427610" y="1898285"/>
                  <a:pt x="2417728" y="1872574"/>
                </a:cubicBezTo>
                <a:cubicBezTo>
                  <a:pt x="2416470" y="1853473"/>
                  <a:pt x="2413977" y="1833161"/>
                  <a:pt x="2410317" y="1811704"/>
                </a:cubicBezTo>
                <a:close/>
                <a:moveTo>
                  <a:pt x="2445315" y="1994656"/>
                </a:moveTo>
                <a:cubicBezTo>
                  <a:pt x="2450347" y="2011858"/>
                  <a:pt x="2455128" y="2029175"/>
                  <a:pt x="2459588" y="2046651"/>
                </a:cubicBezTo>
                <a:cubicBezTo>
                  <a:pt x="2461006" y="2052209"/>
                  <a:pt x="2462402" y="2057791"/>
                  <a:pt x="2463751" y="2063372"/>
                </a:cubicBezTo>
                <a:cubicBezTo>
                  <a:pt x="2456226" y="2078790"/>
                  <a:pt x="2447785" y="2093796"/>
                  <a:pt x="2438544" y="2108504"/>
                </a:cubicBezTo>
                <a:cubicBezTo>
                  <a:pt x="2436005" y="2086476"/>
                  <a:pt x="2433054" y="2064699"/>
                  <a:pt x="2429600" y="2043174"/>
                </a:cubicBezTo>
                <a:cubicBezTo>
                  <a:pt x="2435662" y="2027345"/>
                  <a:pt x="2440923" y="2011195"/>
                  <a:pt x="2445292" y="1994679"/>
                </a:cubicBezTo>
                <a:close/>
                <a:moveTo>
                  <a:pt x="2429417" y="2135794"/>
                </a:moveTo>
                <a:cubicBezTo>
                  <a:pt x="2431361" y="2155489"/>
                  <a:pt x="2432962" y="2175413"/>
                  <a:pt x="2434289" y="2195589"/>
                </a:cubicBezTo>
                <a:cubicBezTo>
                  <a:pt x="2422074" y="2207941"/>
                  <a:pt x="2409242" y="2220042"/>
                  <a:pt x="2395860" y="2231937"/>
                </a:cubicBezTo>
                <a:cubicBezTo>
                  <a:pt x="2397118" y="2213133"/>
                  <a:pt x="2398125" y="2194559"/>
                  <a:pt x="2398857" y="2176214"/>
                </a:cubicBezTo>
                <a:cubicBezTo>
                  <a:pt x="2409654" y="2162946"/>
                  <a:pt x="2419878" y="2149519"/>
                  <a:pt x="2429440" y="2135794"/>
                </a:cubicBezTo>
                <a:close/>
                <a:moveTo>
                  <a:pt x="2383920" y="2242367"/>
                </a:moveTo>
                <a:cubicBezTo>
                  <a:pt x="2371270" y="2253256"/>
                  <a:pt x="2358186" y="2264030"/>
                  <a:pt x="2344713" y="2274689"/>
                </a:cubicBezTo>
                <a:cubicBezTo>
                  <a:pt x="2346612" y="2265883"/>
                  <a:pt x="2348488" y="2257099"/>
                  <a:pt x="2350272" y="2248429"/>
                </a:cubicBezTo>
                <a:cubicBezTo>
                  <a:pt x="2351804" y="2241041"/>
                  <a:pt x="2353291" y="2233698"/>
                  <a:pt x="2354732" y="2226378"/>
                </a:cubicBezTo>
                <a:cubicBezTo>
                  <a:pt x="2365918" y="2214483"/>
                  <a:pt x="2376691" y="2202497"/>
                  <a:pt x="2387031" y="2190373"/>
                </a:cubicBezTo>
                <a:cubicBezTo>
                  <a:pt x="2386230" y="2207483"/>
                  <a:pt x="2385178" y="2224822"/>
                  <a:pt x="2383920" y="2242390"/>
                </a:cubicBezTo>
                <a:close/>
                <a:moveTo>
                  <a:pt x="2340184" y="2245753"/>
                </a:moveTo>
                <a:cubicBezTo>
                  <a:pt x="2337531" y="2258608"/>
                  <a:pt x="2334740" y="2271601"/>
                  <a:pt x="2331858" y="2284754"/>
                </a:cubicBezTo>
                <a:cubicBezTo>
                  <a:pt x="2319506" y="2294339"/>
                  <a:pt x="2306879" y="2303855"/>
                  <a:pt x="2294001" y="2313348"/>
                </a:cubicBezTo>
                <a:cubicBezTo>
                  <a:pt x="2299308" y="2299486"/>
                  <a:pt x="2304500" y="2285807"/>
                  <a:pt x="2309555" y="2272288"/>
                </a:cubicBezTo>
                <a:cubicBezTo>
                  <a:pt x="2320375" y="2261719"/>
                  <a:pt x="2330989" y="2251128"/>
                  <a:pt x="2341282" y="2240492"/>
                </a:cubicBezTo>
                <a:cubicBezTo>
                  <a:pt x="2340916" y="2242253"/>
                  <a:pt x="2340573" y="2243991"/>
                  <a:pt x="2340207" y="2245753"/>
                </a:cubicBezTo>
                <a:close/>
                <a:moveTo>
                  <a:pt x="2279521" y="2323962"/>
                </a:moveTo>
                <a:cubicBezTo>
                  <a:pt x="2278263" y="2324877"/>
                  <a:pt x="2277005" y="2325792"/>
                  <a:pt x="2275724" y="2326730"/>
                </a:cubicBezTo>
                <a:cubicBezTo>
                  <a:pt x="2265774" y="2333958"/>
                  <a:pt x="2255663" y="2341186"/>
                  <a:pt x="2245484" y="2348438"/>
                </a:cubicBezTo>
                <a:cubicBezTo>
                  <a:pt x="2251912" y="2337206"/>
                  <a:pt x="2258317" y="2326089"/>
                  <a:pt x="2264607" y="2315086"/>
                </a:cubicBezTo>
                <a:cubicBezTo>
                  <a:pt x="2274260" y="2306051"/>
                  <a:pt x="2283822" y="2297061"/>
                  <a:pt x="2293200" y="2288071"/>
                </a:cubicBezTo>
                <a:cubicBezTo>
                  <a:pt x="2288717" y="2299897"/>
                  <a:pt x="2284165" y="2311838"/>
                  <a:pt x="2279498" y="2323939"/>
                </a:cubicBezTo>
                <a:close/>
                <a:moveTo>
                  <a:pt x="2274992" y="2335765"/>
                </a:moveTo>
                <a:cubicBezTo>
                  <a:pt x="2270006" y="2348758"/>
                  <a:pt x="2264927" y="2361957"/>
                  <a:pt x="2259804" y="2375315"/>
                </a:cubicBezTo>
                <a:cubicBezTo>
                  <a:pt x="2258980" y="2375773"/>
                  <a:pt x="2258157" y="2376230"/>
                  <a:pt x="2257356" y="2376688"/>
                </a:cubicBezTo>
                <a:cubicBezTo>
                  <a:pt x="2243929" y="2384214"/>
                  <a:pt x="2230341" y="2391740"/>
                  <a:pt x="2216640" y="2399288"/>
                </a:cubicBezTo>
                <a:cubicBezTo>
                  <a:pt x="2223593" y="2386913"/>
                  <a:pt x="2230502" y="2374698"/>
                  <a:pt x="2237364" y="2362689"/>
                </a:cubicBezTo>
                <a:cubicBezTo>
                  <a:pt x="2250059" y="2353676"/>
                  <a:pt x="2262617" y="2344732"/>
                  <a:pt x="2275015" y="2335765"/>
                </a:cubicBezTo>
                <a:close/>
                <a:moveTo>
                  <a:pt x="2256395" y="2384214"/>
                </a:moveTo>
                <a:cubicBezTo>
                  <a:pt x="2251157" y="2397939"/>
                  <a:pt x="2245850" y="2411892"/>
                  <a:pt x="2240520" y="2426075"/>
                </a:cubicBezTo>
                <a:cubicBezTo>
                  <a:pt x="2240086" y="2426258"/>
                  <a:pt x="2239674" y="2426441"/>
                  <a:pt x="2239240" y="2426624"/>
                </a:cubicBezTo>
                <a:cubicBezTo>
                  <a:pt x="2222862" y="2433806"/>
                  <a:pt x="2206323" y="2440989"/>
                  <a:pt x="2189671" y="2448195"/>
                </a:cubicBezTo>
                <a:cubicBezTo>
                  <a:pt x="2196785" y="2435019"/>
                  <a:pt x="2203899" y="2422095"/>
                  <a:pt x="2210990" y="2409353"/>
                </a:cubicBezTo>
                <a:cubicBezTo>
                  <a:pt x="2226270" y="2400958"/>
                  <a:pt x="2241413" y="2392586"/>
                  <a:pt x="2256372" y="2384214"/>
                </a:cubicBezTo>
                <a:close/>
                <a:moveTo>
                  <a:pt x="2176358" y="2453959"/>
                </a:moveTo>
                <a:cubicBezTo>
                  <a:pt x="2160620" y="2460776"/>
                  <a:pt x="2144791" y="2467615"/>
                  <a:pt x="2128917" y="2474501"/>
                </a:cubicBezTo>
                <a:cubicBezTo>
                  <a:pt x="2137288" y="2462995"/>
                  <a:pt x="2145729" y="2451694"/>
                  <a:pt x="2154170" y="2440577"/>
                </a:cubicBezTo>
                <a:cubicBezTo>
                  <a:pt x="2168238" y="2432823"/>
                  <a:pt x="2182237" y="2425137"/>
                  <a:pt x="2196144" y="2417497"/>
                </a:cubicBezTo>
                <a:cubicBezTo>
                  <a:pt x="2189556" y="2429437"/>
                  <a:pt x="2182946" y="2441584"/>
                  <a:pt x="2176358" y="2453936"/>
                </a:cubicBezTo>
                <a:close/>
                <a:moveTo>
                  <a:pt x="2172378" y="2461393"/>
                </a:moveTo>
                <a:cubicBezTo>
                  <a:pt x="2165607" y="2474203"/>
                  <a:pt x="2158836" y="2487242"/>
                  <a:pt x="2152111" y="2500509"/>
                </a:cubicBezTo>
                <a:cubicBezTo>
                  <a:pt x="2133880" y="2506754"/>
                  <a:pt x="2115581" y="2513022"/>
                  <a:pt x="2097235" y="2519381"/>
                </a:cubicBezTo>
                <a:cubicBezTo>
                  <a:pt x="2105722" y="2506960"/>
                  <a:pt x="2114277" y="2494791"/>
                  <a:pt x="2122901" y="2482850"/>
                </a:cubicBezTo>
                <a:cubicBezTo>
                  <a:pt x="2139462" y="2475622"/>
                  <a:pt x="2155977" y="2468485"/>
                  <a:pt x="2172401" y="2461393"/>
                </a:cubicBezTo>
                <a:close/>
                <a:moveTo>
                  <a:pt x="2084128" y="2523933"/>
                </a:moveTo>
                <a:cubicBezTo>
                  <a:pt x="2066950" y="2529903"/>
                  <a:pt x="2049748" y="2535942"/>
                  <a:pt x="2032570" y="2542073"/>
                </a:cubicBezTo>
                <a:cubicBezTo>
                  <a:pt x="2042291" y="2531070"/>
                  <a:pt x="2052127" y="2520319"/>
                  <a:pt x="2062032" y="2509750"/>
                </a:cubicBezTo>
                <a:cubicBezTo>
                  <a:pt x="2077358" y="2502865"/>
                  <a:pt x="2092706" y="2496071"/>
                  <a:pt x="2108032" y="2489369"/>
                </a:cubicBezTo>
                <a:cubicBezTo>
                  <a:pt x="2100026" y="2500669"/>
                  <a:pt x="2092043" y="2512198"/>
                  <a:pt x="2084151" y="2523933"/>
                </a:cubicBezTo>
                <a:close/>
                <a:moveTo>
                  <a:pt x="2080057" y="2529995"/>
                </a:moveTo>
                <a:cubicBezTo>
                  <a:pt x="2071913" y="2542210"/>
                  <a:pt x="2063862" y="2554654"/>
                  <a:pt x="2055901" y="2567372"/>
                </a:cubicBezTo>
                <a:cubicBezTo>
                  <a:pt x="2036275" y="2572793"/>
                  <a:pt x="2016649" y="2578283"/>
                  <a:pt x="1997046" y="2583888"/>
                </a:cubicBezTo>
                <a:cubicBezTo>
                  <a:pt x="2006767" y="2571947"/>
                  <a:pt x="2016626" y="2560281"/>
                  <a:pt x="2026577" y="2548866"/>
                </a:cubicBezTo>
                <a:cubicBezTo>
                  <a:pt x="2044373" y="2542484"/>
                  <a:pt x="2062215" y="2536194"/>
                  <a:pt x="2080034" y="2529995"/>
                </a:cubicBezTo>
                <a:close/>
                <a:moveTo>
                  <a:pt x="1984511" y="2587502"/>
                </a:moveTo>
                <a:cubicBezTo>
                  <a:pt x="1965891" y="2592855"/>
                  <a:pt x="1947317" y="2598344"/>
                  <a:pt x="1928789" y="2603926"/>
                </a:cubicBezTo>
                <a:cubicBezTo>
                  <a:pt x="1939723" y="2593221"/>
                  <a:pt x="1950839" y="2582813"/>
                  <a:pt x="1962094" y="2572610"/>
                </a:cubicBezTo>
                <a:cubicBezTo>
                  <a:pt x="1978700" y="2566320"/>
                  <a:pt x="1995376" y="2560167"/>
                  <a:pt x="2012097" y="2554105"/>
                </a:cubicBezTo>
                <a:cubicBezTo>
                  <a:pt x="2002787" y="2564993"/>
                  <a:pt x="1993592" y="2576133"/>
                  <a:pt x="1984511" y="2587502"/>
                </a:cubicBezTo>
                <a:close/>
                <a:moveTo>
                  <a:pt x="1972593" y="2594593"/>
                </a:moveTo>
                <a:cubicBezTo>
                  <a:pt x="1975292" y="2593815"/>
                  <a:pt x="1978014" y="2593038"/>
                  <a:pt x="1980713" y="2592260"/>
                </a:cubicBezTo>
                <a:cubicBezTo>
                  <a:pt x="1971404" y="2604040"/>
                  <a:pt x="1962254" y="2616118"/>
                  <a:pt x="1953241" y="2628471"/>
                </a:cubicBezTo>
                <a:cubicBezTo>
                  <a:pt x="1932288" y="2633274"/>
                  <a:pt x="1911358" y="2638169"/>
                  <a:pt x="1890543" y="2643225"/>
                </a:cubicBezTo>
                <a:cubicBezTo>
                  <a:pt x="1901317" y="2631582"/>
                  <a:pt x="1912319" y="2620259"/>
                  <a:pt x="1923482" y="2609187"/>
                </a:cubicBezTo>
                <a:cubicBezTo>
                  <a:pt x="1939791" y="2604223"/>
                  <a:pt x="1956169" y="2599374"/>
                  <a:pt x="1972593" y="2594593"/>
                </a:cubicBezTo>
                <a:close/>
                <a:moveTo>
                  <a:pt x="1878831" y="2646084"/>
                </a:moveTo>
                <a:cubicBezTo>
                  <a:pt x="1858907" y="2650956"/>
                  <a:pt x="1839098" y="2655966"/>
                  <a:pt x="1819403" y="2661136"/>
                </a:cubicBezTo>
                <a:cubicBezTo>
                  <a:pt x="1831344" y="2650659"/>
                  <a:pt x="1843513" y="2640434"/>
                  <a:pt x="1855888" y="2630506"/>
                </a:cubicBezTo>
                <a:cubicBezTo>
                  <a:pt x="1873707" y="2624673"/>
                  <a:pt x="1891664" y="2618978"/>
                  <a:pt x="1909689" y="2613419"/>
                </a:cubicBezTo>
                <a:cubicBezTo>
                  <a:pt x="1899212" y="2624033"/>
                  <a:pt x="1888919" y="2634921"/>
                  <a:pt x="1878831" y="2646084"/>
                </a:cubicBezTo>
                <a:close/>
                <a:moveTo>
                  <a:pt x="1875720" y="2649538"/>
                </a:moveTo>
                <a:cubicBezTo>
                  <a:pt x="1870345" y="2655531"/>
                  <a:pt x="1864992" y="2661593"/>
                  <a:pt x="1859708" y="2667747"/>
                </a:cubicBezTo>
                <a:cubicBezTo>
                  <a:pt x="1854859" y="2673420"/>
                  <a:pt x="1850078" y="2679184"/>
                  <a:pt x="1845343" y="2684994"/>
                </a:cubicBezTo>
                <a:cubicBezTo>
                  <a:pt x="1823223" y="2689295"/>
                  <a:pt x="1801195" y="2693709"/>
                  <a:pt x="1779328" y="2698307"/>
                </a:cubicBezTo>
                <a:cubicBezTo>
                  <a:pt x="1790948" y="2686870"/>
                  <a:pt x="1802820" y="2675776"/>
                  <a:pt x="1814966" y="2664979"/>
                </a:cubicBezTo>
                <a:cubicBezTo>
                  <a:pt x="1835072" y="2659672"/>
                  <a:pt x="1855339" y="2654525"/>
                  <a:pt x="1875697" y="2649515"/>
                </a:cubicBezTo>
                <a:close/>
                <a:moveTo>
                  <a:pt x="1779373" y="2689935"/>
                </a:moveTo>
                <a:cubicBezTo>
                  <a:pt x="1775782" y="2693435"/>
                  <a:pt x="1772214" y="2697003"/>
                  <a:pt x="1768668" y="2700549"/>
                </a:cubicBezTo>
                <a:cubicBezTo>
                  <a:pt x="1747601" y="2705032"/>
                  <a:pt x="1726694" y="2709676"/>
                  <a:pt x="1705969" y="2714503"/>
                </a:cubicBezTo>
                <a:cubicBezTo>
                  <a:pt x="1718825" y="2704095"/>
                  <a:pt x="1732023" y="2694007"/>
                  <a:pt x="1745451" y="2684216"/>
                </a:cubicBezTo>
                <a:cubicBezTo>
                  <a:pt x="1764253" y="2678749"/>
                  <a:pt x="1783239" y="2673465"/>
                  <a:pt x="1802385" y="2668319"/>
                </a:cubicBezTo>
                <a:cubicBezTo>
                  <a:pt x="1794608" y="2675387"/>
                  <a:pt x="1786922" y="2682569"/>
                  <a:pt x="1779373" y="2689912"/>
                </a:cubicBezTo>
                <a:close/>
                <a:moveTo>
                  <a:pt x="1777063" y="2700549"/>
                </a:moveTo>
                <a:cubicBezTo>
                  <a:pt x="1799114" y="2695905"/>
                  <a:pt x="1821348" y="2691422"/>
                  <a:pt x="1843673" y="2687076"/>
                </a:cubicBezTo>
                <a:cubicBezTo>
                  <a:pt x="1833723" y="2699359"/>
                  <a:pt x="1824001" y="2711941"/>
                  <a:pt x="1814577" y="2724911"/>
                </a:cubicBezTo>
                <a:cubicBezTo>
                  <a:pt x="1790605" y="2728525"/>
                  <a:pt x="1766747" y="2732276"/>
                  <a:pt x="1743049" y="2736211"/>
                </a:cubicBezTo>
                <a:cubicBezTo>
                  <a:pt x="1754074" y="2723973"/>
                  <a:pt x="1765420" y="2712078"/>
                  <a:pt x="1777063" y="2700549"/>
                </a:cubicBezTo>
                <a:close/>
                <a:moveTo>
                  <a:pt x="1823132" y="2724476"/>
                </a:moveTo>
                <a:cubicBezTo>
                  <a:pt x="1847653" y="2720816"/>
                  <a:pt x="1872289" y="2717270"/>
                  <a:pt x="1896993" y="2713839"/>
                </a:cubicBezTo>
                <a:cubicBezTo>
                  <a:pt x="1811489" y="2858751"/>
                  <a:pt x="1752038" y="3042069"/>
                  <a:pt x="1752061" y="3291244"/>
                </a:cubicBezTo>
                <a:cubicBezTo>
                  <a:pt x="1752061" y="3414562"/>
                  <a:pt x="1766587" y="3554029"/>
                  <a:pt x="1799663" y="3713009"/>
                </a:cubicBezTo>
                <a:cubicBezTo>
                  <a:pt x="1805404" y="3740550"/>
                  <a:pt x="1808241" y="3768618"/>
                  <a:pt x="1811992" y="3796319"/>
                </a:cubicBezTo>
                <a:cubicBezTo>
                  <a:pt x="1832305" y="3946103"/>
                  <a:pt x="1851107" y="4080424"/>
                  <a:pt x="1867783" y="4201477"/>
                </a:cubicBezTo>
                <a:cubicBezTo>
                  <a:pt x="1846578" y="4203879"/>
                  <a:pt x="1825488" y="4205800"/>
                  <a:pt x="1804535" y="4207310"/>
                </a:cubicBezTo>
                <a:cubicBezTo>
                  <a:pt x="1781844" y="4091769"/>
                  <a:pt x="1757231" y="3965135"/>
                  <a:pt x="1731223" y="3825667"/>
                </a:cubicBezTo>
                <a:cubicBezTo>
                  <a:pt x="1726053" y="3797943"/>
                  <a:pt x="1721684" y="3769441"/>
                  <a:pt x="1714616" y="3741168"/>
                </a:cubicBezTo>
                <a:cubicBezTo>
                  <a:pt x="1671155" y="3567480"/>
                  <a:pt x="1652192" y="3417947"/>
                  <a:pt x="1652192" y="3288042"/>
                </a:cubicBezTo>
                <a:cubicBezTo>
                  <a:pt x="1652192" y="3100080"/>
                  <a:pt x="1691879" y="2953247"/>
                  <a:pt x="1754692" y="2833566"/>
                </a:cubicBezTo>
                <a:cubicBezTo>
                  <a:pt x="1775210" y="2794473"/>
                  <a:pt x="1798222" y="2758262"/>
                  <a:pt x="1823155" y="2724499"/>
                </a:cubicBezTo>
                <a:close/>
                <a:moveTo>
                  <a:pt x="1819060" y="3795107"/>
                </a:moveTo>
                <a:cubicBezTo>
                  <a:pt x="1815332" y="3767588"/>
                  <a:pt x="1812472" y="3739315"/>
                  <a:pt x="1806640" y="3711156"/>
                </a:cubicBezTo>
                <a:cubicBezTo>
                  <a:pt x="1773678" y="3552703"/>
                  <a:pt x="1759221" y="3413853"/>
                  <a:pt x="1759221" y="3291244"/>
                </a:cubicBezTo>
                <a:cubicBezTo>
                  <a:pt x="1759221" y="3099782"/>
                  <a:pt x="1794447" y="2947917"/>
                  <a:pt x="1849575" y="2822426"/>
                </a:cubicBezTo>
                <a:cubicBezTo>
                  <a:pt x="1866731" y="2783356"/>
                  <a:pt x="1885853" y="2746870"/>
                  <a:pt x="1906440" y="2712535"/>
                </a:cubicBezTo>
                <a:cubicBezTo>
                  <a:pt x="1931534" y="2709081"/>
                  <a:pt x="1956695" y="2705719"/>
                  <a:pt x="1981857" y="2702425"/>
                </a:cubicBezTo>
                <a:cubicBezTo>
                  <a:pt x="1909025" y="2856441"/>
                  <a:pt x="1857398" y="3047834"/>
                  <a:pt x="1857421" y="3302315"/>
                </a:cubicBezTo>
                <a:cubicBezTo>
                  <a:pt x="1857421" y="3415843"/>
                  <a:pt x="1867668" y="3541906"/>
                  <a:pt x="1890840" y="3682837"/>
                </a:cubicBezTo>
                <a:cubicBezTo>
                  <a:pt x="1895323" y="3710127"/>
                  <a:pt x="1896673" y="3737897"/>
                  <a:pt x="1898983" y="3765438"/>
                </a:cubicBezTo>
                <a:cubicBezTo>
                  <a:pt x="1912411" y="3925218"/>
                  <a:pt x="1924214" y="4066585"/>
                  <a:pt x="1933707" y="4192373"/>
                </a:cubicBezTo>
                <a:cubicBezTo>
                  <a:pt x="1914012" y="4195575"/>
                  <a:pt x="1894408" y="4198320"/>
                  <a:pt x="1874897" y="4200631"/>
                </a:cubicBezTo>
                <a:cubicBezTo>
                  <a:pt x="1858198" y="4079463"/>
                  <a:pt x="1839373" y="3945005"/>
                  <a:pt x="1819060" y="3795084"/>
                </a:cubicBezTo>
                <a:close/>
                <a:moveTo>
                  <a:pt x="2054232" y="4186997"/>
                </a:moveTo>
                <a:cubicBezTo>
                  <a:pt x="2053431" y="4199464"/>
                  <a:pt x="2052607" y="4211725"/>
                  <a:pt x="2051761" y="4223803"/>
                </a:cubicBezTo>
                <a:cubicBezTo>
                  <a:pt x="2036252" y="4229156"/>
                  <a:pt x="2020789" y="4234097"/>
                  <a:pt x="2005349" y="4238649"/>
                </a:cubicBezTo>
                <a:cubicBezTo>
                  <a:pt x="2005303" y="4225587"/>
                  <a:pt x="2005212" y="4212343"/>
                  <a:pt x="2005120" y="4198892"/>
                </a:cubicBezTo>
                <a:cubicBezTo>
                  <a:pt x="2021430" y="4195301"/>
                  <a:pt x="2037808" y="4191343"/>
                  <a:pt x="2054209" y="4186997"/>
                </a:cubicBezTo>
                <a:close/>
                <a:moveTo>
                  <a:pt x="2100918" y="4225519"/>
                </a:moveTo>
                <a:cubicBezTo>
                  <a:pt x="2099203" y="4236704"/>
                  <a:pt x="2097464" y="4247684"/>
                  <a:pt x="2095703" y="4258527"/>
                </a:cubicBezTo>
                <a:cubicBezTo>
                  <a:pt x="2082939" y="4264955"/>
                  <a:pt x="2070175" y="4271039"/>
                  <a:pt x="2057411" y="4276758"/>
                </a:cubicBezTo>
                <a:cubicBezTo>
                  <a:pt x="2058349" y="4264909"/>
                  <a:pt x="2059264" y="4252900"/>
                  <a:pt x="2060133" y="4240684"/>
                </a:cubicBezTo>
                <a:cubicBezTo>
                  <a:pt x="2073698" y="4235949"/>
                  <a:pt x="2087285" y="4230917"/>
                  <a:pt x="2100895" y="4225519"/>
                </a:cubicBezTo>
                <a:close/>
                <a:moveTo>
                  <a:pt x="2086622" y="4311962"/>
                </a:moveTo>
                <a:cubicBezTo>
                  <a:pt x="2075345" y="4318985"/>
                  <a:pt x="2064045" y="4325641"/>
                  <a:pt x="2052768" y="4332000"/>
                </a:cubicBezTo>
                <a:cubicBezTo>
                  <a:pt x="2053820" y="4320472"/>
                  <a:pt x="2054826" y="4308737"/>
                  <a:pt x="2055810" y="4296842"/>
                </a:cubicBezTo>
                <a:cubicBezTo>
                  <a:pt x="2067910" y="4291512"/>
                  <a:pt x="2080034" y="4285908"/>
                  <a:pt x="2092157" y="4279960"/>
                </a:cubicBezTo>
                <a:cubicBezTo>
                  <a:pt x="2090327" y="4290803"/>
                  <a:pt x="2088497" y="4301486"/>
                  <a:pt x="2086622" y="4311962"/>
                </a:cubicBezTo>
                <a:close/>
                <a:moveTo>
                  <a:pt x="2042634" y="4337605"/>
                </a:moveTo>
                <a:cubicBezTo>
                  <a:pt x="2030076" y="4344444"/>
                  <a:pt x="2017518" y="4350895"/>
                  <a:pt x="2004983" y="4356980"/>
                </a:cubicBezTo>
                <a:cubicBezTo>
                  <a:pt x="2005120" y="4343987"/>
                  <a:pt x="2005235" y="4330765"/>
                  <a:pt x="2005326" y="4317360"/>
                </a:cubicBezTo>
                <a:cubicBezTo>
                  <a:pt x="2018822" y="4312305"/>
                  <a:pt x="2032318" y="4306907"/>
                  <a:pt x="2045860" y="4301142"/>
                </a:cubicBezTo>
                <a:cubicBezTo>
                  <a:pt x="2044830" y="4313495"/>
                  <a:pt x="2043755" y="4325664"/>
                  <a:pt x="2042657" y="4337605"/>
                </a:cubicBezTo>
                <a:close/>
                <a:moveTo>
                  <a:pt x="1996154" y="4361212"/>
                </a:moveTo>
                <a:cubicBezTo>
                  <a:pt x="1993866" y="4362287"/>
                  <a:pt x="1991602" y="4363362"/>
                  <a:pt x="1989337" y="4364414"/>
                </a:cubicBezTo>
                <a:cubicBezTo>
                  <a:pt x="1977808" y="4369721"/>
                  <a:pt x="1966280" y="4374731"/>
                  <a:pt x="1954774" y="4379466"/>
                </a:cubicBezTo>
                <a:cubicBezTo>
                  <a:pt x="1953882" y="4365123"/>
                  <a:pt x="1952944" y="4350529"/>
                  <a:pt x="1951960" y="4335706"/>
                </a:cubicBezTo>
                <a:cubicBezTo>
                  <a:pt x="1966783" y="4331063"/>
                  <a:pt x="1981651" y="4326053"/>
                  <a:pt x="1996543" y="4320632"/>
                </a:cubicBezTo>
                <a:cubicBezTo>
                  <a:pt x="1996451" y="4334379"/>
                  <a:pt x="1996337" y="4347921"/>
                  <a:pt x="1996176" y="4361212"/>
                </a:cubicBezTo>
                <a:close/>
                <a:moveTo>
                  <a:pt x="1944114" y="4338131"/>
                </a:moveTo>
                <a:cubicBezTo>
                  <a:pt x="1945121" y="4353228"/>
                  <a:pt x="1946082" y="4368074"/>
                  <a:pt x="1946974" y="4382668"/>
                </a:cubicBezTo>
                <a:cubicBezTo>
                  <a:pt x="1931900" y="4388730"/>
                  <a:pt x="1916848" y="4394288"/>
                  <a:pt x="1901797" y="4399481"/>
                </a:cubicBezTo>
                <a:cubicBezTo>
                  <a:pt x="1899738" y="4383835"/>
                  <a:pt x="1897634" y="4367914"/>
                  <a:pt x="1895461" y="4351718"/>
                </a:cubicBezTo>
                <a:cubicBezTo>
                  <a:pt x="1911633" y="4347601"/>
                  <a:pt x="1927851" y="4343072"/>
                  <a:pt x="1944114" y="4338108"/>
                </a:cubicBezTo>
                <a:close/>
                <a:moveTo>
                  <a:pt x="1894889" y="4401860"/>
                </a:moveTo>
                <a:cubicBezTo>
                  <a:pt x="1878511" y="4407373"/>
                  <a:pt x="1862178" y="4412405"/>
                  <a:pt x="1845823" y="4417049"/>
                </a:cubicBezTo>
                <a:cubicBezTo>
                  <a:pt x="1842507" y="4400122"/>
                  <a:pt x="1839121" y="4382874"/>
                  <a:pt x="1835667" y="4365375"/>
                </a:cubicBezTo>
                <a:cubicBezTo>
                  <a:pt x="1853212" y="4361829"/>
                  <a:pt x="1870825" y="4357918"/>
                  <a:pt x="1888484" y="4353526"/>
                </a:cubicBezTo>
                <a:cubicBezTo>
                  <a:pt x="1890680" y="4369904"/>
                  <a:pt x="1892807" y="4386031"/>
                  <a:pt x="1894889" y="4401860"/>
                </a:cubicBezTo>
                <a:close/>
                <a:moveTo>
                  <a:pt x="1839647" y="4418765"/>
                </a:moveTo>
                <a:cubicBezTo>
                  <a:pt x="1821943" y="4423683"/>
                  <a:pt x="1804238" y="4428120"/>
                  <a:pt x="1786556" y="4432192"/>
                </a:cubicBezTo>
                <a:cubicBezTo>
                  <a:pt x="1781867" y="4413961"/>
                  <a:pt x="1777109" y="4395432"/>
                  <a:pt x="1772282" y="4376606"/>
                </a:cubicBezTo>
                <a:cubicBezTo>
                  <a:pt x="1774387" y="4376286"/>
                  <a:pt x="1776491" y="4375989"/>
                  <a:pt x="1778596" y="4375646"/>
                </a:cubicBezTo>
                <a:cubicBezTo>
                  <a:pt x="1795477" y="4372969"/>
                  <a:pt x="1812404" y="4369972"/>
                  <a:pt x="1829400" y="4366633"/>
                </a:cubicBezTo>
                <a:cubicBezTo>
                  <a:pt x="1832876" y="4384292"/>
                  <a:pt x="1836308" y="4401677"/>
                  <a:pt x="1839647" y="4418765"/>
                </a:cubicBezTo>
                <a:close/>
                <a:moveTo>
                  <a:pt x="1781089" y="4433427"/>
                </a:moveTo>
                <a:cubicBezTo>
                  <a:pt x="1761989" y="4437728"/>
                  <a:pt x="1742912" y="4441616"/>
                  <a:pt x="1723857" y="4445139"/>
                </a:cubicBezTo>
                <a:cubicBezTo>
                  <a:pt x="1717727" y="4425604"/>
                  <a:pt x="1711482" y="4405749"/>
                  <a:pt x="1705192" y="4385573"/>
                </a:cubicBezTo>
                <a:cubicBezTo>
                  <a:pt x="1725596" y="4383217"/>
                  <a:pt x="1746114" y="4380518"/>
                  <a:pt x="1766724" y="4377407"/>
                </a:cubicBezTo>
                <a:cubicBezTo>
                  <a:pt x="1771573" y="4396370"/>
                  <a:pt x="1776377" y="4415036"/>
                  <a:pt x="1781089" y="4433404"/>
                </a:cubicBezTo>
                <a:close/>
                <a:moveTo>
                  <a:pt x="1719099" y="4446031"/>
                </a:moveTo>
                <a:cubicBezTo>
                  <a:pt x="1698856" y="4449737"/>
                  <a:pt x="1678635" y="4453077"/>
                  <a:pt x="1658459" y="4456188"/>
                </a:cubicBezTo>
                <a:cubicBezTo>
                  <a:pt x="1650751" y="4435326"/>
                  <a:pt x="1642951" y="4414167"/>
                  <a:pt x="1635059" y="4392641"/>
                </a:cubicBezTo>
                <a:cubicBezTo>
                  <a:pt x="1656698" y="4390766"/>
                  <a:pt x="1678474" y="4388638"/>
                  <a:pt x="1700342" y="4386168"/>
                </a:cubicBezTo>
                <a:cubicBezTo>
                  <a:pt x="1706679" y="4406435"/>
                  <a:pt x="1712923" y="4426405"/>
                  <a:pt x="1719099" y="4446031"/>
                </a:cubicBezTo>
                <a:close/>
                <a:moveTo>
                  <a:pt x="1654411" y="4456805"/>
                </a:moveTo>
                <a:cubicBezTo>
                  <a:pt x="1632497" y="4460145"/>
                  <a:pt x="1610606" y="4463210"/>
                  <a:pt x="1588761" y="4466184"/>
                </a:cubicBezTo>
                <a:cubicBezTo>
                  <a:pt x="1579406" y="4443973"/>
                  <a:pt x="1569936" y="4421395"/>
                  <a:pt x="1560374" y="4398475"/>
                </a:cubicBezTo>
                <a:cubicBezTo>
                  <a:pt x="1583706" y="4396805"/>
                  <a:pt x="1607221" y="4395020"/>
                  <a:pt x="1630896" y="4393007"/>
                </a:cubicBezTo>
                <a:cubicBezTo>
                  <a:pt x="1638810" y="4414624"/>
                  <a:pt x="1646656" y="4435875"/>
                  <a:pt x="1654388" y="4456805"/>
                </a:cubicBezTo>
                <a:close/>
                <a:moveTo>
                  <a:pt x="1724246" y="4462409"/>
                </a:moveTo>
                <a:cubicBezTo>
                  <a:pt x="1730628" y="4482654"/>
                  <a:pt x="1736896" y="4502555"/>
                  <a:pt x="1743095" y="4522135"/>
                </a:cubicBezTo>
                <a:cubicBezTo>
                  <a:pt x="1724772" y="4527054"/>
                  <a:pt x="1706427" y="4531606"/>
                  <a:pt x="1688059" y="4535929"/>
                </a:cubicBezTo>
                <a:cubicBezTo>
                  <a:pt x="1680304" y="4515136"/>
                  <a:pt x="1672458" y="4494000"/>
                  <a:pt x="1664498" y="4472520"/>
                </a:cubicBezTo>
                <a:cubicBezTo>
                  <a:pt x="1684353" y="4469432"/>
                  <a:pt x="1704277" y="4466092"/>
                  <a:pt x="1724246" y="4462409"/>
                </a:cubicBezTo>
                <a:close/>
                <a:moveTo>
                  <a:pt x="1684124" y="4536844"/>
                </a:moveTo>
                <a:cubicBezTo>
                  <a:pt x="1664201" y="4541465"/>
                  <a:pt x="1644254" y="4545834"/>
                  <a:pt x="1624262" y="4550043"/>
                </a:cubicBezTo>
                <a:cubicBezTo>
                  <a:pt x="1614838" y="4527877"/>
                  <a:pt x="1605299" y="4505368"/>
                  <a:pt x="1595646" y="4482471"/>
                </a:cubicBezTo>
                <a:cubicBezTo>
                  <a:pt x="1617171" y="4479543"/>
                  <a:pt x="1638787" y="4476477"/>
                  <a:pt x="1660472" y="4473161"/>
                </a:cubicBezTo>
                <a:cubicBezTo>
                  <a:pt x="1668455" y="4494732"/>
                  <a:pt x="1676347" y="4515959"/>
                  <a:pt x="1684147" y="4536844"/>
                </a:cubicBezTo>
                <a:close/>
                <a:moveTo>
                  <a:pt x="1621060" y="4550706"/>
                </a:moveTo>
                <a:cubicBezTo>
                  <a:pt x="1604819" y="4554114"/>
                  <a:pt x="1588555" y="4557454"/>
                  <a:pt x="1572269" y="4560771"/>
                </a:cubicBezTo>
                <a:cubicBezTo>
                  <a:pt x="1567442" y="4561755"/>
                  <a:pt x="1562593" y="4562738"/>
                  <a:pt x="1557744" y="4563745"/>
                </a:cubicBezTo>
                <a:cubicBezTo>
                  <a:pt x="1546581" y="4540229"/>
                  <a:pt x="1535258" y="4516371"/>
                  <a:pt x="1523821" y="4492101"/>
                </a:cubicBezTo>
                <a:cubicBezTo>
                  <a:pt x="1546558" y="4489059"/>
                  <a:pt x="1569409" y="4486062"/>
                  <a:pt x="1592330" y="4482928"/>
                </a:cubicBezTo>
                <a:cubicBezTo>
                  <a:pt x="1602005" y="4505894"/>
                  <a:pt x="1611590" y="4528472"/>
                  <a:pt x="1621037" y="4550706"/>
                </a:cubicBezTo>
                <a:close/>
                <a:moveTo>
                  <a:pt x="1555319" y="4564225"/>
                </a:moveTo>
                <a:cubicBezTo>
                  <a:pt x="1533268" y="4568731"/>
                  <a:pt x="1511217" y="4573261"/>
                  <a:pt x="1489098" y="4578042"/>
                </a:cubicBezTo>
                <a:cubicBezTo>
                  <a:pt x="1476128" y="4553245"/>
                  <a:pt x="1462998" y="4528083"/>
                  <a:pt x="1449754" y="4502532"/>
                </a:cubicBezTo>
                <a:cubicBezTo>
                  <a:pt x="1464782" y="4500267"/>
                  <a:pt x="1479856" y="4498094"/>
                  <a:pt x="1494976" y="4496013"/>
                </a:cubicBezTo>
                <a:cubicBezTo>
                  <a:pt x="1503737" y="4494800"/>
                  <a:pt x="1512521" y="4493611"/>
                  <a:pt x="1521305" y="4492421"/>
                </a:cubicBezTo>
                <a:cubicBezTo>
                  <a:pt x="1532765" y="4516737"/>
                  <a:pt x="1544088" y="4540664"/>
                  <a:pt x="1555296" y="4564225"/>
                </a:cubicBezTo>
                <a:close/>
                <a:moveTo>
                  <a:pt x="1487519" y="4578385"/>
                </a:moveTo>
                <a:cubicBezTo>
                  <a:pt x="1464782" y="4583303"/>
                  <a:pt x="1442045" y="4588495"/>
                  <a:pt x="1419262" y="4594145"/>
                </a:cubicBezTo>
                <a:cubicBezTo>
                  <a:pt x="1404508" y="4568228"/>
                  <a:pt x="1389594" y="4541922"/>
                  <a:pt x="1374520" y="4515227"/>
                </a:cubicBezTo>
                <a:cubicBezTo>
                  <a:pt x="1398904" y="4510584"/>
                  <a:pt x="1423448" y="4506512"/>
                  <a:pt x="1448130" y="4502761"/>
                </a:cubicBezTo>
                <a:cubicBezTo>
                  <a:pt x="1461397" y="4528358"/>
                  <a:pt x="1474527" y="4553565"/>
                  <a:pt x="1487519" y="4578385"/>
                </a:cubicBezTo>
                <a:close/>
                <a:moveTo>
                  <a:pt x="1495274" y="4593230"/>
                </a:moveTo>
                <a:cubicBezTo>
                  <a:pt x="1508632" y="4618713"/>
                  <a:pt x="1521854" y="4643829"/>
                  <a:pt x="1534892" y="4668511"/>
                </a:cubicBezTo>
                <a:cubicBezTo>
                  <a:pt x="1514191" y="4674459"/>
                  <a:pt x="1493352" y="4680566"/>
                  <a:pt x="1472399" y="4687040"/>
                </a:cubicBezTo>
                <a:cubicBezTo>
                  <a:pt x="1457622" y="4661329"/>
                  <a:pt x="1442663" y="4635228"/>
                  <a:pt x="1427543" y="4608717"/>
                </a:cubicBezTo>
                <a:cubicBezTo>
                  <a:pt x="1450097" y="4603181"/>
                  <a:pt x="1472674" y="4598080"/>
                  <a:pt x="1495274" y="4593230"/>
                </a:cubicBezTo>
                <a:close/>
                <a:moveTo>
                  <a:pt x="1471667" y="4687268"/>
                </a:moveTo>
                <a:cubicBezTo>
                  <a:pt x="1381908" y="4715016"/>
                  <a:pt x="1289885" y="4749351"/>
                  <a:pt x="1195757" y="4804708"/>
                </a:cubicBezTo>
                <a:cubicBezTo>
                  <a:pt x="1104351" y="4858463"/>
                  <a:pt x="1017726" y="4926927"/>
                  <a:pt x="934806" y="5022498"/>
                </a:cubicBezTo>
                <a:cubicBezTo>
                  <a:pt x="851864" y="5118046"/>
                  <a:pt x="772604" y="5240655"/>
                  <a:pt x="695632" y="5402631"/>
                </a:cubicBezTo>
                <a:cubicBezTo>
                  <a:pt x="670859" y="5454763"/>
                  <a:pt x="649197" y="5506277"/>
                  <a:pt x="630874" y="5557562"/>
                </a:cubicBezTo>
                <a:cubicBezTo>
                  <a:pt x="625979" y="5542648"/>
                  <a:pt x="621359" y="5527733"/>
                  <a:pt x="616944" y="5512819"/>
                </a:cubicBezTo>
                <a:cubicBezTo>
                  <a:pt x="633391" y="5446848"/>
                  <a:pt x="655579" y="5380580"/>
                  <a:pt x="683371" y="5313374"/>
                </a:cubicBezTo>
                <a:cubicBezTo>
                  <a:pt x="753710" y="5143277"/>
                  <a:pt x="827823" y="5016985"/>
                  <a:pt x="906762" y="4920820"/>
                </a:cubicBezTo>
                <a:cubicBezTo>
                  <a:pt x="985702" y="4824654"/>
                  <a:pt x="1069467" y="4758546"/>
                  <a:pt x="1159524" y="4708794"/>
                </a:cubicBezTo>
                <a:cubicBezTo>
                  <a:pt x="1248208" y="4659819"/>
                  <a:pt x="1337372" y="4630882"/>
                  <a:pt x="1426765" y="4608922"/>
                </a:cubicBezTo>
                <a:cubicBezTo>
                  <a:pt x="1441885" y="4635434"/>
                  <a:pt x="1456868" y="4661557"/>
                  <a:pt x="1471644" y="4687291"/>
                </a:cubicBezTo>
                <a:close/>
                <a:moveTo>
                  <a:pt x="707595" y="5409883"/>
                </a:moveTo>
                <a:cubicBezTo>
                  <a:pt x="784087" y="5248890"/>
                  <a:pt x="862592" y="5127562"/>
                  <a:pt x="944505" y="5033203"/>
                </a:cubicBezTo>
                <a:cubicBezTo>
                  <a:pt x="1026418" y="4938845"/>
                  <a:pt x="1111716" y="4871433"/>
                  <a:pt x="1202047" y="4818295"/>
                </a:cubicBezTo>
                <a:cubicBezTo>
                  <a:pt x="1296427" y="4762778"/>
                  <a:pt x="1388816" y="4728603"/>
                  <a:pt x="1479422" y="4700765"/>
                </a:cubicBezTo>
                <a:cubicBezTo>
                  <a:pt x="1494519" y="4727002"/>
                  <a:pt x="1509433" y="4752851"/>
                  <a:pt x="1524164" y="4778287"/>
                </a:cubicBezTo>
                <a:cubicBezTo>
                  <a:pt x="1433673" y="4812599"/>
                  <a:pt x="1338470" y="4852722"/>
                  <a:pt x="1238326" y="4915193"/>
                </a:cubicBezTo>
                <a:cubicBezTo>
                  <a:pt x="1146920" y="4972219"/>
                  <a:pt x="1058922" y="5041736"/>
                  <a:pt x="973121" y="5135202"/>
                </a:cubicBezTo>
                <a:cubicBezTo>
                  <a:pt x="887319" y="5228669"/>
                  <a:pt x="803713" y="5346062"/>
                  <a:pt x="720908" y="5498796"/>
                </a:cubicBezTo>
                <a:cubicBezTo>
                  <a:pt x="697164" y="5542602"/>
                  <a:pt x="675479" y="5585835"/>
                  <a:pt x="656082" y="5628794"/>
                </a:cubicBezTo>
                <a:cubicBezTo>
                  <a:pt x="649746" y="5612141"/>
                  <a:pt x="643753" y="5595488"/>
                  <a:pt x="638011" y="5578812"/>
                </a:cubicBezTo>
                <a:cubicBezTo>
                  <a:pt x="657226" y="5523021"/>
                  <a:pt x="680512" y="5466886"/>
                  <a:pt x="707595" y="5409883"/>
                </a:cubicBezTo>
                <a:close/>
                <a:moveTo>
                  <a:pt x="645857" y="5651966"/>
                </a:moveTo>
                <a:cubicBezTo>
                  <a:pt x="641465" y="5662100"/>
                  <a:pt x="637188" y="5672233"/>
                  <a:pt x="633070" y="5682366"/>
                </a:cubicBezTo>
                <a:cubicBezTo>
                  <a:pt x="628358" y="5666903"/>
                  <a:pt x="623944" y="5651440"/>
                  <a:pt x="619780" y="5635976"/>
                </a:cubicBezTo>
                <a:cubicBezTo>
                  <a:pt x="622663" y="5626186"/>
                  <a:pt x="625682" y="5616396"/>
                  <a:pt x="628816" y="5606583"/>
                </a:cubicBezTo>
                <a:cubicBezTo>
                  <a:pt x="634260" y="5621725"/>
                  <a:pt x="639933" y="5636869"/>
                  <a:pt x="645857" y="5651989"/>
                </a:cubicBezTo>
                <a:close/>
                <a:moveTo>
                  <a:pt x="652697" y="5669145"/>
                </a:moveTo>
                <a:cubicBezTo>
                  <a:pt x="655281" y="5675573"/>
                  <a:pt x="657912" y="5681978"/>
                  <a:pt x="660565" y="5688383"/>
                </a:cubicBezTo>
                <a:cubicBezTo>
                  <a:pt x="664934" y="5698882"/>
                  <a:pt x="669441" y="5709382"/>
                  <a:pt x="674038" y="5719859"/>
                </a:cubicBezTo>
                <a:cubicBezTo>
                  <a:pt x="668068" y="5730998"/>
                  <a:pt x="662212" y="5742116"/>
                  <a:pt x="656539" y="5753232"/>
                </a:cubicBezTo>
                <a:cubicBezTo>
                  <a:pt x="650432" y="5736168"/>
                  <a:pt x="644645" y="5719081"/>
                  <a:pt x="639201" y="5702016"/>
                </a:cubicBezTo>
                <a:cubicBezTo>
                  <a:pt x="643524" y="5691082"/>
                  <a:pt x="648007" y="5680125"/>
                  <a:pt x="652674" y="5669145"/>
                </a:cubicBezTo>
                <a:close/>
                <a:moveTo>
                  <a:pt x="645994" y="5774232"/>
                </a:moveTo>
                <a:cubicBezTo>
                  <a:pt x="640779" y="5784823"/>
                  <a:pt x="635724" y="5795414"/>
                  <a:pt x="630806" y="5805982"/>
                </a:cubicBezTo>
                <a:cubicBezTo>
                  <a:pt x="626345" y="5790038"/>
                  <a:pt x="622182" y="5774117"/>
                  <a:pt x="618339" y="5758220"/>
                </a:cubicBezTo>
                <a:cubicBezTo>
                  <a:pt x="621931" y="5747857"/>
                  <a:pt x="625636" y="5737472"/>
                  <a:pt x="629502" y="5727110"/>
                </a:cubicBezTo>
                <a:cubicBezTo>
                  <a:pt x="634740" y="5742825"/>
                  <a:pt x="640230" y="5758517"/>
                  <a:pt x="645994" y="5774232"/>
                </a:cubicBezTo>
                <a:close/>
                <a:moveTo>
                  <a:pt x="651942" y="5790107"/>
                </a:moveTo>
                <a:cubicBezTo>
                  <a:pt x="658507" y="5807446"/>
                  <a:pt x="665392" y="5824808"/>
                  <a:pt x="672620" y="5842147"/>
                </a:cubicBezTo>
                <a:cubicBezTo>
                  <a:pt x="665712" y="5853539"/>
                  <a:pt x="658987" y="5864907"/>
                  <a:pt x="652422" y="5876276"/>
                </a:cubicBezTo>
                <a:cubicBezTo>
                  <a:pt x="646612" y="5858823"/>
                  <a:pt x="641122" y="5841415"/>
                  <a:pt x="635998" y="5824007"/>
                </a:cubicBezTo>
                <a:cubicBezTo>
                  <a:pt x="641122" y="5812730"/>
                  <a:pt x="646452" y="5801430"/>
                  <a:pt x="651942" y="5790107"/>
                </a:cubicBezTo>
                <a:close/>
                <a:moveTo>
                  <a:pt x="641671" y="5895148"/>
                </a:moveTo>
                <a:cubicBezTo>
                  <a:pt x="635564" y="5906013"/>
                  <a:pt x="629639" y="5916879"/>
                  <a:pt x="623875" y="5927767"/>
                </a:cubicBezTo>
                <a:cubicBezTo>
                  <a:pt x="619735" y="5911458"/>
                  <a:pt x="615892" y="5895193"/>
                  <a:pt x="612415" y="5878976"/>
                </a:cubicBezTo>
                <a:cubicBezTo>
                  <a:pt x="616738" y="5868224"/>
                  <a:pt x="621267" y="5857473"/>
                  <a:pt x="625934" y="5846722"/>
                </a:cubicBezTo>
                <a:cubicBezTo>
                  <a:pt x="630897" y="5862849"/>
                  <a:pt x="636136" y="5878998"/>
                  <a:pt x="641671" y="5895170"/>
                </a:cubicBezTo>
                <a:close/>
                <a:moveTo>
                  <a:pt x="646749" y="5909719"/>
                </a:moveTo>
                <a:cubicBezTo>
                  <a:pt x="653017" y="5927401"/>
                  <a:pt x="659628" y="5945129"/>
                  <a:pt x="666581" y="5962857"/>
                </a:cubicBezTo>
                <a:cubicBezTo>
                  <a:pt x="658713" y="5974363"/>
                  <a:pt x="651027" y="5985846"/>
                  <a:pt x="643547" y="5997330"/>
                </a:cubicBezTo>
                <a:cubicBezTo>
                  <a:pt x="638034" y="5979579"/>
                  <a:pt x="632933" y="5961897"/>
                  <a:pt x="628198" y="5944260"/>
                </a:cubicBezTo>
                <a:cubicBezTo>
                  <a:pt x="634191" y="5932754"/>
                  <a:pt x="640367" y="5921225"/>
                  <a:pt x="646749" y="5909696"/>
                </a:cubicBezTo>
                <a:close/>
                <a:moveTo>
                  <a:pt x="632727" y="6014142"/>
                </a:moveTo>
                <a:cubicBezTo>
                  <a:pt x="625728" y="6025168"/>
                  <a:pt x="618911" y="6036217"/>
                  <a:pt x="612278" y="6047265"/>
                </a:cubicBezTo>
                <a:cubicBezTo>
                  <a:pt x="608458" y="6030658"/>
                  <a:pt x="605026" y="6014142"/>
                  <a:pt x="601938" y="5997695"/>
                </a:cubicBezTo>
                <a:cubicBezTo>
                  <a:pt x="607039" y="5986647"/>
                  <a:pt x="612369" y="5975599"/>
                  <a:pt x="617859" y="5964573"/>
                </a:cubicBezTo>
                <a:cubicBezTo>
                  <a:pt x="622480" y="5981042"/>
                  <a:pt x="627420" y="5997581"/>
                  <a:pt x="632704" y="6014165"/>
                </a:cubicBezTo>
                <a:close/>
                <a:moveTo>
                  <a:pt x="637028" y="6027478"/>
                </a:moveTo>
                <a:cubicBezTo>
                  <a:pt x="642929" y="6045412"/>
                  <a:pt x="649197" y="6063392"/>
                  <a:pt x="655853" y="6081440"/>
                </a:cubicBezTo>
                <a:cubicBezTo>
                  <a:pt x="647024" y="6092900"/>
                  <a:pt x="638400" y="6104360"/>
                  <a:pt x="629982" y="6115820"/>
                </a:cubicBezTo>
                <a:cubicBezTo>
                  <a:pt x="624836" y="6097864"/>
                  <a:pt x="620101" y="6080022"/>
                  <a:pt x="615800" y="6062271"/>
                </a:cubicBezTo>
                <a:cubicBezTo>
                  <a:pt x="622663" y="6050650"/>
                  <a:pt x="629731" y="6039053"/>
                  <a:pt x="637028" y="6027455"/>
                </a:cubicBezTo>
                <a:close/>
                <a:moveTo>
                  <a:pt x="619163" y="6130735"/>
                </a:moveTo>
                <a:cubicBezTo>
                  <a:pt x="611248" y="6141761"/>
                  <a:pt x="603562" y="6152832"/>
                  <a:pt x="596083" y="6163903"/>
                </a:cubicBezTo>
                <a:cubicBezTo>
                  <a:pt x="592651" y="6147114"/>
                  <a:pt x="589609" y="6130438"/>
                  <a:pt x="586956" y="6113876"/>
                </a:cubicBezTo>
                <a:cubicBezTo>
                  <a:pt x="592857" y="6102667"/>
                  <a:pt x="599010" y="6091482"/>
                  <a:pt x="605347" y="6080319"/>
                </a:cubicBezTo>
                <a:cubicBezTo>
                  <a:pt x="609578" y="6097040"/>
                  <a:pt x="614176" y="6113854"/>
                  <a:pt x="619163" y="6130735"/>
                </a:cubicBezTo>
                <a:close/>
                <a:moveTo>
                  <a:pt x="617790" y="6149927"/>
                </a:moveTo>
                <a:cubicBezTo>
                  <a:pt x="619437" y="6147571"/>
                  <a:pt x="621130" y="6145238"/>
                  <a:pt x="622800" y="6142881"/>
                </a:cubicBezTo>
                <a:cubicBezTo>
                  <a:pt x="628130" y="6160426"/>
                  <a:pt x="633871" y="6178085"/>
                  <a:pt x="640001" y="6195836"/>
                </a:cubicBezTo>
                <a:cubicBezTo>
                  <a:pt x="640184" y="6196340"/>
                  <a:pt x="640367" y="6196843"/>
                  <a:pt x="640527" y="6197346"/>
                </a:cubicBezTo>
                <a:cubicBezTo>
                  <a:pt x="630737" y="6208646"/>
                  <a:pt x="621199" y="6219946"/>
                  <a:pt x="611889" y="6231292"/>
                </a:cubicBezTo>
                <a:cubicBezTo>
                  <a:pt x="607131" y="6213244"/>
                  <a:pt x="602808" y="6195333"/>
                  <a:pt x="598942" y="6177559"/>
                </a:cubicBezTo>
                <a:cubicBezTo>
                  <a:pt x="605072" y="6168318"/>
                  <a:pt x="611340" y="6159123"/>
                  <a:pt x="617790" y="6149927"/>
                </a:cubicBezTo>
                <a:close/>
                <a:moveTo>
                  <a:pt x="601252" y="6244445"/>
                </a:moveTo>
                <a:cubicBezTo>
                  <a:pt x="592491" y="6255379"/>
                  <a:pt x="583959" y="6266359"/>
                  <a:pt x="575656" y="6277385"/>
                </a:cubicBezTo>
                <a:cubicBezTo>
                  <a:pt x="572591" y="6260480"/>
                  <a:pt x="569960" y="6243737"/>
                  <a:pt x="567741" y="6227129"/>
                </a:cubicBezTo>
                <a:cubicBezTo>
                  <a:pt x="574421" y="6215875"/>
                  <a:pt x="581351" y="6204689"/>
                  <a:pt x="588511" y="6193526"/>
                </a:cubicBezTo>
                <a:cubicBezTo>
                  <a:pt x="592354" y="6210385"/>
                  <a:pt x="596609" y="6227335"/>
                  <a:pt x="601229" y="6244422"/>
                </a:cubicBezTo>
                <a:close/>
                <a:moveTo>
                  <a:pt x="604272" y="6255402"/>
                </a:moveTo>
                <a:cubicBezTo>
                  <a:pt x="609304" y="6273291"/>
                  <a:pt x="614748" y="6291338"/>
                  <a:pt x="620650" y="6309524"/>
                </a:cubicBezTo>
                <a:cubicBezTo>
                  <a:pt x="620718" y="6309753"/>
                  <a:pt x="620810" y="6310005"/>
                  <a:pt x="620878" y="6310233"/>
                </a:cubicBezTo>
                <a:cubicBezTo>
                  <a:pt x="610219" y="6321259"/>
                  <a:pt x="599811" y="6332308"/>
                  <a:pt x="589678" y="6343447"/>
                </a:cubicBezTo>
                <a:cubicBezTo>
                  <a:pt x="585286" y="6325331"/>
                  <a:pt x="581351" y="6307397"/>
                  <a:pt x="577943" y="6289669"/>
                </a:cubicBezTo>
                <a:cubicBezTo>
                  <a:pt x="586452" y="6278185"/>
                  <a:pt x="595236" y="6266794"/>
                  <a:pt x="604272" y="6255425"/>
                </a:cubicBezTo>
                <a:close/>
                <a:moveTo>
                  <a:pt x="579247" y="6354999"/>
                </a:moveTo>
                <a:cubicBezTo>
                  <a:pt x="569663" y="6365750"/>
                  <a:pt x="560353" y="6376570"/>
                  <a:pt x="551295" y="6387481"/>
                </a:cubicBezTo>
                <a:cubicBezTo>
                  <a:pt x="548595" y="6370508"/>
                  <a:pt x="546354" y="6353741"/>
                  <a:pt x="544569" y="6337180"/>
                </a:cubicBezTo>
                <a:cubicBezTo>
                  <a:pt x="552004" y="6325948"/>
                  <a:pt x="559689" y="6314808"/>
                  <a:pt x="567650" y="6303714"/>
                </a:cubicBezTo>
                <a:cubicBezTo>
                  <a:pt x="571081" y="6320664"/>
                  <a:pt x="574924" y="6337751"/>
                  <a:pt x="579224" y="6355022"/>
                </a:cubicBezTo>
                <a:close/>
                <a:moveTo>
                  <a:pt x="581763" y="6364835"/>
                </a:moveTo>
                <a:cubicBezTo>
                  <a:pt x="586452" y="6382998"/>
                  <a:pt x="591576" y="6401321"/>
                  <a:pt x="597226" y="6419849"/>
                </a:cubicBezTo>
                <a:cubicBezTo>
                  <a:pt x="585743" y="6430555"/>
                  <a:pt x="574558" y="6441351"/>
                  <a:pt x="563647" y="6452217"/>
                </a:cubicBezTo>
                <a:cubicBezTo>
                  <a:pt x="559621" y="6434054"/>
                  <a:pt x="556121" y="6416166"/>
                  <a:pt x="553102" y="6398461"/>
                </a:cubicBezTo>
                <a:cubicBezTo>
                  <a:pt x="562366" y="6387161"/>
                  <a:pt x="571927" y="6375952"/>
                  <a:pt x="581763" y="6364812"/>
                </a:cubicBezTo>
                <a:close/>
                <a:moveTo>
                  <a:pt x="553582" y="6462373"/>
                </a:moveTo>
                <a:cubicBezTo>
                  <a:pt x="543266" y="6472896"/>
                  <a:pt x="533224" y="6483532"/>
                  <a:pt x="523479" y="6494284"/>
                </a:cubicBezTo>
                <a:cubicBezTo>
                  <a:pt x="521123" y="6477265"/>
                  <a:pt x="519293" y="6460498"/>
                  <a:pt x="517921" y="6443959"/>
                </a:cubicBezTo>
                <a:cubicBezTo>
                  <a:pt x="526018" y="6432842"/>
                  <a:pt x="534390" y="6421816"/>
                  <a:pt x="543083" y="6410905"/>
                </a:cubicBezTo>
                <a:cubicBezTo>
                  <a:pt x="546125" y="6427855"/>
                  <a:pt x="549625" y="6445012"/>
                  <a:pt x="553582" y="6462373"/>
                </a:cubicBezTo>
                <a:close/>
                <a:moveTo>
                  <a:pt x="555595" y="6471157"/>
                </a:moveTo>
                <a:cubicBezTo>
                  <a:pt x="559872" y="6489251"/>
                  <a:pt x="564653" y="6507574"/>
                  <a:pt x="569960" y="6526148"/>
                </a:cubicBezTo>
                <a:cubicBezTo>
                  <a:pt x="557768" y="6536511"/>
                  <a:pt x="545873" y="6546964"/>
                  <a:pt x="534276" y="6557578"/>
                </a:cubicBezTo>
                <a:cubicBezTo>
                  <a:pt x="530616" y="6539439"/>
                  <a:pt x="527482" y="6521573"/>
                  <a:pt x="524875" y="6504006"/>
                </a:cubicBezTo>
                <a:cubicBezTo>
                  <a:pt x="534779" y="6492934"/>
                  <a:pt x="545027" y="6482000"/>
                  <a:pt x="555572" y="6471180"/>
                </a:cubicBezTo>
                <a:close/>
                <a:moveTo>
                  <a:pt x="524623" y="6566522"/>
                </a:moveTo>
                <a:cubicBezTo>
                  <a:pt x="513666" y="6576793"/>
                  <a:pt x="503007" y="6587201"/>
                  <a:pt x="492690" y="6597746"/>
                </a:cubicBezTo>
                <a:cubicBezTo>
                  <a:pt x="490677" y="6580704"/>
                  <a:pt x="489214" y="6563960"/>
                  <a:pt x="488207" y="6547491"/>
                </a:cubicBezTo>
                <a:cubicBezTo>
                  <a:pt x="496876" y="6536511"/>
                  <a:pt x="505889" y="6525668"/>
                  <a:pt x="515199" y="6514962"/>
                </a:cubicBezTo>
                <a:cubicBezTo>
                  <a:pt x="517852" y="6531913"/>
                  <a:pt x="520986" y="6549092"/>
                  <a:pt x="524623" y="6566522"/>
                </a:cubicBezTo>
                <a:close/>
                <a:moveTo>
                  <a:pt x="526293" y="6574277"/>
                </a:moveTo>
                <a:cubicBezTo>
                  <a:pt x="530182" y="6592325"/>
                  <a:pt x="534596" y="6610648"/>
                  <a:pt x="539537" y="6629268"/>
                </a:cubicBezTo>
                <a:cubicBezTo>
                  <a:pt x="526727" y="6639287"/>
                  <a:pt x="514215" y="6649443"/>
                  <a:pt x="502046" y="6659783"/>
                </a:cubicBezTo>
                <a:cubicBezTo>
                  <a:pt x="498729" y="6641643"/>
                  <a:pt x="495961" y="6623846"/>
                  <a:pt x="493743" y="6606347"/>
                </a:cubicBezTo>
                <a:cubicBezTo>
                  <a:pt x="504242" y="6595505"/>
                  <a:pt x="515107" y="6584822"/>
                  <a:pt x="526293" y="6574277"/>
                </a:cubicBezTo>
                <a:close/>
                <a:moveTo>
                  <a:pt x="492919" y="6667606"/>
                </a:moveTo>
                <a:cubicBezTo>
                  <a:pt x="485576" y="6673988"/>
                  <a:pt x="478371" y="6680416"/>
                  <a:pt x="471303" y="6686935"/>
                </a:cubicBezTo>
                <a:cubicBezTo>
                  <a:pt x="467277" y="6690663"/>
                  <a:pt x="463274" y="6694392"/>
                  <a:pt x="459340" y="6698166"/>
                </a:cubicBezTo>
                <a:cubicBezTo>
                  <a:pt x="457670" y="6681125"/>
                  <a:pt x="456526" y="6664426"/>
                  <a:pt x="455886" y="6648025"/>
                </a:cubicBezTo>
                <a:cubicBezTo>
                  <a:pt x="465081" y="6637160"/>
                  <a:pt x="474643" y="6626500"/>
                  <a:pt x="484524" y="6615978"/>
                </a:cubicBezTo>
                <a:cubicBezTo>
                  <a:pt x="486812" y="6632905"/>
                  <a:pt x="489625" y="6650107"/>
                  <a:pt x="492919" y="6667606"/>
                </a:cubicBezTo>
                <a:close/>
                <a:moveTo>
                  <a:pt x="494200" y="6674400"/>
                </a:moveTo>
                <a:cubicBezTo>
                  <a:pt x="497700" y="6692379"/>
                  <a:pt x="501794" y="6710702"/>
                  <a:pt x="506392" y="6729322"/>
                </a:cubicBezTo>
                <a:cubicBezTo>
                  <a:pt x="493034" y="6738998"/>
                  <a:pt x="480041" y="6748880"/>
                  <a:pt x="467391" y="6758991"/>
                </a:cubicBezTo>
                <a:cubicBezTo>
                  <a:pt x="464418" y="6740873"/>
                  <a:pt x="461993" y="6723100"/>
                  <a:pt x="460117" y="6705692"/>
                </a:cubicBezTo>
                <a:cubicBezTo>
                  <a:pt x="471120" y="6695078"/>
                  <a:pt x="482488" y="6684648"/>
                  <a:pt x="494200" y="6674400"/>
                </a:cubicBezTo>
                <a:close/>
                <a:moveTo>
                  <a:pt x="458791" y="6765922"/>
                </a:moveTo>
                <a:cubicBezTo>
                  <a:pt x="456480" y="6767797"/>
                  <a:pt x="454147" y="6769673"/>
                  <a:pt x="451883" y="6771572"/>
                </a:cubicBezTo>
                <a:cubicBezTo>
                  <a:pt x="442298" y="6779532"/>
                  <a:pt x="432988" y="6787653"/>
                  <a:pt x="423861" y="6795910"/>
                </a:cubicBezTo>
                <a:cubicBezTo>
                  <a:pt x="422489" y="6778823"/>
                  <a:pt x="421666" y="6762101"/>
                  <a:pt x="421368" y="6745723"/>
                </a:cubicBezTo>
                <a:cubicBezTo>
                  <a:pt x="431021" y="6734995"/>
                  <a:pt x="441063" y="6724495"/>
                  <a:pt x="451425" y="6714179"/>
                </a:cubicBezTo>
                <a:cubicBezTo>
                  <a:pt x="453369" y="6731106"/>
                  <a:pt x="455817" y="6748331"/>
                  <a:pt x="458791" y="6765922"/>
                </a:cubicBezTo>
                <a:close/>
                <a:moveTo>
                  <a:pt x="459820" y="6771686"/>
                </a:moveTo>
                <a:cubicBezTo>
                  <a:pt x="462977" y="6789666"/>
                  <a:pt x="466682" y="6807988"/>
                  <a:pt x="470937" y="6826677"/>
                </a:cubicBezTo>
                <a:cubicBezTo>
                  <a:pt x="457578" y="6835781"/>
                  <a:pt x="444517" y="6845091"/>
                  <a:pt x="431845" y="6854653"/>
                </a:cubicBezTo>
                <a:cubicBezTo>
                  <a:pt x="431433" y="6854950"/>
                  <a:pt x="431044" y="6855270"/>
                  <a:pt x="430655" y="6855568"/>
                </a:cubicBezTo>
                <a:cubicBezTo>
                  <a:pt x="428002" y="6837428"/>
                  <a:pt x="425920" y="6819700"/>
                  <a:pt x="424388" y="6802338"/>
                </a:cubicBezTo>
                <a:cubicBezTo>
                  <a:pt x="435825" y="6791884"/>
                  <a:pt x="447628" y="6781682"/>
                  <a:pt x="459797" y="6771709"/>
                </a:cubicBezTo>
                <a:close/>
                <a:moveTo>
                  <a:pt x="422695" y="6861675"/>
                </a:moveTo>
                <a:cubicBezTo>
                  <a:pt x="410297" y="6871283"/>
                  <a:pt x="398242" y="6881119"/>
                  <a:pt x="386576" y="6891252"/>
                </a:cubicBezTo>
                <a:cubicBezTo>
                  <a:pt x="385547" y="6874462"/>
                  <a:pt x="384998" y="6858038"/>
                  <a:pt x="384998" y="6841980"/>
                </a:cubicBezTo>
                <a:cubicBezTo>
                  <a:pt x="384998" y="6841660"/>
                  <a:pt x="384998" y="6841340"/>
                  <a:pt x="384998" y="6840996"/>
                </a:cubicBezTo>
                <a:cubicBezTo>
                  <a:pt x="395040" y="6830360"/>
                  <a:pt x="405470" y="6819975"/>
                  <a:pt x="416267" y="6809841"/>
                </a:cubicBezTo>
                <a:cubicBezTo>
                  <a:pt x="417868" y="6826768"/>
                  <a:pt x="419996" y="6844039"/>
                  <a:pt x="422672" y="6861675"/>
                </a:cubicBezTo>
                <a:close/>
                <a:moveTo>
                  <a:pt x="423427" y="6866479"/>
                </a:moveTo>
                <a:cubicBezTo>
                  <a:pt x="426240" y="6884436"/>
                  <a:pt x="429580" y="6902781"/>
                  <a:pt x="433514" y="6921515"/>
                </a:cubicBezTo>
                <a:cubicBezTo>
                  <a:pt x="426012" y="6926388"/>
                  <a:pt x="418577" y="6931283"/>
                  <a:pt x="411303" y="6936293"/>
                </a:cubicBezTo>
                <a:cubicBezTo>
                  <a:pt x="404853" y="6940731"/>
                  <a:pt x="398494" y="6945237"/>
                  <a:pt x="392226" y="6949789"/>
                </a:cubicBezTo>
                <a:cubicBezTo>
                  <a:pt x="389893" y="6931626"/>
                  <a:pt x="388132" y="6913876"/>
                  <a:pt x="386942" y="6896536"/>
                </a:cubicBezTo>
                <a:cubicBezTo>
                  <a:pt x="398723" y="6886243"/>
                  <a:pt x="410892" y="6876224"/>
                  <a:pt x="423450" y="6866456"/>
                </a:cubicBezTo>
                <a:close/>
                <a:moveTo>
                  <a:pt x="384861" y="6955210"/>
                </a:moveTo>
                <a:cubicBezTo>
                  <a:pt x="372120" y="6964680"/>
                  <a:pt x="359745" y="6974402"/>
                  <a:pt x="347781" y="6984467"/>
                </a:cubicBezTo>
                <a:cubicBezTo>
                  <a:pt x="347255" y="6972526"/>
                  <a:pt x="346958" y="6960769"/>
                  <a:pt x="346958" y="6949217"/>
                </a:cubicBezTo>
                <a:cubicBezTo>
                  <a:pt x="346958" y="6944116"/>
                  <a:pt x="347026" y="6939084"/>
                  <a:pt x="347118" y="6934074"/>
                </a:cubicBezTo>
                <a:cubicBezTo>
                  <a:pt x="357503" y="6923506"/>
                  <a:pt x="368254" y="6913189"/>
                  <a:pt x="379394" y="6903170"/>
                </a:cubicBezTo>
                <a:cubicBezTo>
                  <a:pt x="380675" y="6920143"/>
                  <a:pt x="382459" y="6937483"/>
                  <a:pt x="384815" y="6955210"/>
                </a:cubicBezTo>
                <a:close/>
                <a:moveTo>
                  <a:pt x="385387" y="6959053"/>
                </a:moveTo>
                <a:cubicBezTo>
                  <a:pt x="387857" y="6977033"/>
                  <a:pt x="390877" y="6995424"/>
                  <a:pt x="394468" y="7014227"/>
                </a:cubicBezTo>
                <a:cubicBezTo>
                  <a:pt x="393073" y="7015096"/>
                  <a:pt x="391654" y="7015943"/>
                  <a:pt x="390259" y="7016812"/>
                </a:cubicBezTo>
                <a:cubicBezTo>
                  <a:pt x="377289" y="7025001"/>
                  <a:pt x="364617" y="7033419"/>
                  <a:pt x="352288" y="7042112"/>
                </a:cubicBezTo>
                <a:cubicBezTo>
                  <a:pt x="350275" y="7023880"/>
                  <a:pt x="348834" y="7006084"/>
                  <a:pt x="347964" y="6988745"/>
                </a:cubicBezTo>
                <a:cubicBezTo>
                  <a:pt x="360042" y="6978543"/>
                  <a:pt x="372509" y="6968661"/>
                  <a:pt x="385364" y="6959053"/>
                </a:cubicBezTo>
                <a:close/>
                <a:moveTo>
                  <a:pt x="345631" y="7046869"/>
                </a:moveTo>
                <a:cubicBezTo>
                  <a:pt x="332593" y="7056248"/>
                  <a:pt x="319943" y="7065924"/>
                  <a:pt x="307705" y="7075966"/>
                </a:cubicBezTo>
                <a:cubicBezTo>
                  <a:pt x="307500" y="7068600"/>
                  <a:pt x="307385" y="7061280"/>
                  <a:pt x="307385" y="7054075"/>
                </a:cubicBezTo>
                <a:cubicBezTo>
                  <a:pt x="307385" y="7044308"/>
                  <a:pt x="307614" y="7034723"/>
                  <a:pt x="307980" y="7025253"/>
                </a:cubicBezTo>
                <a:cubicBezTo>
                  <a:pt x="318617" y="7014730"/>
                  <a:pt x="329665" y="7004505"/>
                  <a:pt x="341125" y="6994601"/>
                </a:cubicBezTo>
                <a:cubicBezTo>
                  <a:pt x="342086" y="7011619"/>
                  <a:pt x="343572" y="7029050"/>
                  <a:pt x="345608" y="7046892"/>
                </a:cubicBezTo>
                <a:close/>
                <a:moveTo>
                  <a:pt x="345974" y="7049774"/>
                </a:moveTo>
                <a:cubicBezTo>
                  <a:pt x="348102" y="7067777"/>
                  <a:pt x="350778" y="7086214"/>
                  <a:pt x="354049" y="7105108"/>
                </a:cubicBezTo>
                <a:cubicBezTo>
                  <a:pt x="339364" y="7113984"/>
                  <a:pt x="325067" y="7123203"/>
                  <a:pt x="311182" y="7132787"/>
                </a:cubicBezTo>
                <a:cubicBezTo>
                  <a:pt x="309467" y="7114441"/>
                  <a:pt x="308346" y="7096599"/>
                  <a:pt x="307797" y="7079192"/>
                </a:cubicBezTo>
                <a:cubicBezTo>
                  <a:pt x="320103" y="7069058"/>
                  <a:pt x="332844" y="7059268"/>
                  <a:pt x="345974" y="7049797"/>
                </a:cubicBezTo>
                <a:close/>
                <a:moveTo>
                  <a:pt x="305189" y="7136928"/>
                </a:moveTo>
                <a:cubicBezTo>
                  <a:pt x="291899" y="7146260"/>
                  <a:pt x="278998" y="7155937"/>
                  <a:pt x="266554" y="7166001"/>
                </a:cubicBezTo>
                <a:cubicBezTo>
                  <a:pt x="266532" y="7163050"/>
                  <a:pt x="266509" y="7160099"/>
                  <a:pt x="266509" y="7157171"/>
                </a:cubicBezTo>
                <a:cubicBezTo>
                  <a:pt x="266509" y="7142784"/>
                  <a:pt x="266920" y="7128715"/>
                  <a:pt x="267698" y="7114968"/>
                </a:cubicBezTo>
                <a:cubicBezTo>
                  <a:pt x="278609" y="7104423"/>
                  <a:pt x="289909" y="7094198"/>
                  <a:pt x="301621" y="7084316"/>
                </a:cubicBezTo>
                <a:cubicBezTo>
                  <a:pt x="302261" y="7101426"/>
                  <a:pt x="303451" y="7118948"/>
                  <a:pt x="305189" y="7136928"/>
                </a:cubicBezTo>
                <a:close/>
                <a:moveTo>
                  <a:pt x="305395" y="7138872"/>
                </a:moveTo>
                <a:cubicBezTo>
                  <a:pt x="307179" y="7156966"/>
                  <a:pt x="309535" y="7175494"/>
                  <a:pt x="312486" y="7194503"/>
                </a:cubicBezTo>
                <a:cubicBezTo>
                  <a:pt x="297595" y="7203333"/>
                  <a:pt x="283115" y="7212506"/>
                  <a:pt x="269071" y="7222090"/>
                </a:cubicBezTo>
                <a:cubicBezTo>
                  <a:pt x="267652" y="7203607"/>
                  <a:pt x="266852" y="7185651"/>
                  <a:pt x="266600" y="7168151"/>
                </a:cubicBezTo>
                <a:cubicBezTo>
                  <a:pt x="279112" y="7158041"/>
                  <a:pt x="292059" y="7148296"/>
                  <a:pt x="305395" y="7138894"/>
                </a:cubicBezTo>
                <a:close/>
                <a:moveTo>
                  <a:pt x="263764" y="7225705"/>
                </a:moveTo>
                <a:cubicBezTo>
                  <a:pt x="250268" y="7235060"/>
                  <a:pt x="237184" y="7244782"/>
                  <a:pt x="224511" y="7254893"/>
                </a:cubicBezTo>
                <a:cubicBezTo>
                  <a:pt x="224603" y="7237210"/>
                  <a:pt x="225266" y="7220031"/>
                  <a:pt x="226501" y="7203333"/>
                </a:cubicBezTo>
                <a:cubicBezTo>
                  <a:pt x="237618" y="7192719"/>
                  <a:pt x="249170" y="7182494"/>
                  <a:pt x="261110" y="7172612"/>
                </a:cubicBezTo>
                <a:cubicBezTo>
                  <a:pt x="261453" y="7189859"/>
                  <a:pt x="262323" y="7207542"/>
                  <a:pt x="263764" y="7225705"/>
                </a:cubicBezTo>
                <a:close/>
                <a:moveTo>
                  <a:pt x="263832" y="7226596"/>
                </a:moveTo>
                <a:cubicBezTo>
                  <a:pt x="269963" y="7302724"/>
                  <a:pt x="286043" y="7387017"/>
                  <a:pt x="313561" y="7481193"/>
                </a:cubicBezTo>
                <a:cubicBezTo>
                  <a:pt x="395703" y="7762186"/>
                  <a:pt x="601938" y="7979634"/>
                  <a:pt x="864628" y="8163410"/>
                </a:cubicBezTo>
                <a:cubicBezTo>
                  <a:pt x="1258707" y="8439051"/>
                  <a:pt x="1780243" y="8639228"/>
                  <a:pt x="2203098" y="8863583"/>
                </a:cubicBezTo>
                <a:cubicBezTo>
                  <a:pt x="2414526" y="8975738"/>
                  <a:pt x="2601226" y="9093955"/>
                  <a:pt x="2734904" y="9230403"/>
                </a:cubicBezTo>
                <a:cubicBezTo>
                  <a:pt x="2806821" y="9303808"/>
                  <a:pt x="2863344" y="9382429"/>
                  <a:pt x="2900263" y="9468210"/>
                </a:cubicBezTo>
                <a:cubicBezTo>
                  <a:pt x="2891388" y="9476559"/>
                  <a:pt x="2882375" y="9484862"/>
                  <a:pt x="2873248" y="9493097"/>
                </a:cubicBezTo>
                <a:cubicBezTo>
                  <a:pt x="2861628" y="9469490"/>
                  <a:pt x="2848498" y="9446455"/>
                  <a:pt x="2833996" y="9423969"/>
                </a:cubicBezTo>
                <a:cubicBezTo>
                  <a:pt x="2719235" y="9246163"/>
                  <a:pt x="2517872" y="9102396"/>
                  <a:pt x="2276319" y="8971003"/>
                </a:cubicBezTo>
                <a:cubicBezTo>
                  <a:pt x="1913989" y="8773960"/>
                  <a:pt x="1461077" y="8604915"/>
                  <a:pt x="1074202" y="8392683"/>
                </a:cubicBezTo>
                <a:cubicBezTo>
                  <a:pt x="880754" y="8286567"/>
                  <a:pt x="703844" y="8169655"/>
                  <a:pt x="563052" y="8033161"/>
                </a:cubicBezTo>
                <a:cubicBezTo>
                  <a:pt x="422237" y="7896667"/>
                  <a:pt x="317564" y="7740638"/>
                  <a:pt x="268339" y="7556199"/>
                </a:cubicBezTo>
                <a:cubicBezTo>
                  <a:pt x="238259" y="7443541"/>
                  <a:pt x="224534" y="7345431"/>
                  <a:pt x="224534" y="7259056"/>
                </a:cubicBezTo>
                <a:cubicBezTo>
                  <a:pt x="224534" y="7258003"/>
                  <a:pt x="224534" y="7256974"/>
                  <a:pt x="224534" y="7255945"/>
                </a:cubicBezTo>
                <a:cubicBezTo>
                  <a:pt x="237207" y="7245788"/>
                  <a:pt x="250337" y="7236043"/>
                  <a:pt x="263855" y="7226665"/>
                </a:cubicBezTo>
                <a:close/>
                <a:moveTo>
                  <a:pt x="263741" y="7557709"/>
                </a:moveTo>
                <a:cubicBezTo>
                  <a:pt x="339295" y="7840670"/>
                  <a:pt x="544226" y="8056608"/>
                  <a:pt x="808723" y="8237341"/>
                </a:cubicBezTo>
                <a:cubicBezTo>
                  <a:pt x="1205501" y="8508430"/>
                  <a:pt x="1736667" y="8700600"/>
                  <a:pt x="2168489" y="8920267"/>
                </a:cubicBezTo>
                <a:cubicBezTo>
                  <a:pt x="2384400" y="9030089"/>
                  <a:pt x="2575447" y="9146773"/>
                  <a:pt x="2712350" y="9283381"/>
                </a:cubicBezTo>
                <a:cubicBezTo>
                  <a:pt x="2778411" y="9349306"/>
                  <a:pt x="2831845" y="9419829"/>
                  <a:pt x="2869474" y="9496437"/>
                </a:cubicBezTo>
                <a:cubicBezTo>
                  <a:pt x="2859821" y="9505083"/>
                  <a:pt x="2850054" y="9513661"/>
                  <a:pt x="2840149" y="9522193"/>
                </a:cubicBezTo>
                <a:cubicBezTo>
                  <a:pt x="2831891" y="9507279"/>
                  <a:pt x="2823039" y="9492617"/>
                  <a:pt x="2813592" y="9478205"/>
                </a:cubicBezTo>
                <a:cubicBezTo>
                  <a:pt x="2696201" y="9298959"/>
                  <a:pt x="2490217" y="9156289"/>
                  <a:pt x="2243586" y="9027344"/>
                </a:cubicBezTo>
                <a:cubicBezTo>
                  <a:pt x="1873639" y="8833937"/>
                  <a:pt x="1412080" y="8671435"/>
                  <a:pt x="1020539" y="8464144"/>
                </a:cubicBezTo>
                <a:cubicBezTo>
                  <a:pt x="824780" y="8360499"/>
                  <a:pt x="646520" y="8245667"/>
                  <a:pt x="506026" y="8110272"/>
                </a:cubicBezTo>
                <a:cubicBezTo>
                  <a:pt x="365509" y="7974853"/>
                  <a:pt x="262757" y="7818961"/>
                  <a:pt x="217718" y="7633081"/>
                </a:cubicBezTo>
                <a:cubicBezTo>
                  <a:pt x="192876" y="7530579"/>
                  <a:pt x="181416" y="7440247"/>
                  <a:pt x="181416" y="7360002"/>
                </a:cubicBezTo>
                <a:cubicBezTo>
                  <a:pt x="181416" y="7335984"/>
                  <a:pt x="182468" y="7312880"/>
                  <a:pt x="184458" y="7290600"/>
                </a:cubicBezTo>
                <a:cubicBezTo>
                  <a:pt x="195781" y="7279918"/>
                  <a:pt x="207516" y="7269624"/>
                  <a:pt x="219685" y="7259696"/>
                </a:cubicBezTo>
                <a:cubicBezTo>
                  <a:pt x="219754" y="7346529"/>
                  <a:pt x="233593" y="7444936"/>
                  <a:pt x="263695" y="7557686"/>
                </a:cubicBezTo>
                <a:close/>
                <a:moveTo>
                  <a:pt x="2877892" y="9514233"/>
                </a:moveTo>
                <a:cubicBezTo>
                  <a:pt x="2880225" y="9519357"/>
                  <a:pt x="2882466" y="9524526"/>
                  <a:pt x="2884663" y="9529719"/>
                </a:cubicBezTo>
                <a:cubicBezTo>
                  <a:pt x="2875650" y="9538251"/>
                  <a:pt x="2866523" y="9546715"/>
                  <a:pt x="2857259" y="9555134"/>
                </a:cubicBezTo>
                <a:cubicBezTo>
                  <a:pt x="2854697" y="9549804"/>
                  <a:pt x="2852044" y="9544519"/>
                  <a:pt x="2849322" y="9539281"/>
                </a:cubicBezTo>
                <a:cubicBezTo>
                  <a:pt x="2858952" y="9531000"/>
                  <a:pt x="2868467" y="9522651"/>
                  <a:pt x="2877869" y="9514256"/>
                </a:cubicBezTo>
                <a:close/>
                <a:moveTo>
                  <a:pt x="2854125" y="9557947"/>
                </a:moveTo>
                <a:cubicBezTo>
                  <a:pt x="2844358" y="9566753"/>
                  <a:pt x="2834476" y="9575514"/>
                  <a:pt x="2824457" y="9584207"/>
                </a:cubicBezTo>
                <a:cubicBezTo>
                  <a:pt x="2821484" y="9578762"/>
                  <a:pt x="2818441" y="9573342"/>
                  <a:pt x="2815307" y="9567966"/>
                </a:cubicBezTo>
                <a:cubicBezTo>
                  <a:pt x="2825692" y="9559365"/>
                  <a:pt x="2835986" y="9550695"/>
                  <a:pt x="2846165" y="9541981"/>
                </a:cubicBezTo>
                <a:cubicBezTo>
                  <a:pt x="2848887" y="9547264"/>
                  <a:pt x="2851563" y="9552594"/>
                  <a:pt x="2854125" y="9557947"/>
                </a:cubicBezTo>
                <a:close/>
                <a:moveTo>
                  <a:pt x="2862063" y="9575034"/>
                </a:moveTo>
                <a:cubicBezTo>
                  <a:pt x="2864464" y="9580410"/>
                  <a:pt x="2866775" y="9585808"/>
                  <a:pt x="2869016" y="9591253"/>
                </a:cubicBezTo>
                <a:cubicBezTo>
                  <a:pt x="2859889" y="9599967"/>
                  <a:pt x="2850626" y="9608615"/>
                  <a:pt x="2841247" y="9617193"/>
                </a:cubicBezTo>
                <a:cubicBezTo>
                  <a:pt x="2838616" y="9611634"/>
                  <a:pt x="2835917" y="9606098"/>
                  <a:pt x="2833127" y="9600608"/>
                </a:cubicBezTo>
                <a:cubicBezTo>
                  <a:pt x="2842894" y="9592144"/>
                  <a:pt x="2852547" y="9583636"/>
                  <a:pt x="2862086" y="9575034"/>
                </a:cubicBezTo>
                <a:close/>
                <a:moveTo>
                  <a:pt x="2838754" y="9619434"/>
                </a:moveTo>
                <a:cubicBezTo>
                  <a:pt x="2828872" y="9628425"/>
                  <a:pt x="2818876" y="9637345"/>
                  <a:pt x="2808742" y="9646197"/>
                </a:cubicBezTo>
                <a:cubicBezTo>
                  <a:pt x="2805700" y="9640524"/>
                  <a:pt x="2802566" y="9634875"/>
                  <a:pt x="2799341" y="9629270"/>
                </a:cubicBezTo>
                <a:cubicBezTo>
                  <a:pt x="2809863" y="9620509"/>
                  <a:pt x="2820294" y="9611679"/>
                  <a:pt x="2830588" y="9602781"/>
                </a:cubicBezTo>
                <a:cubicBezTo>
                  <a:pt x="2833401" y="9608294"/>
                  <a:pt x="2836123" y="9613853"/>
                  <a:pt x="2838754" y="9619434"/>
                </a:cubicBezTo>
                <a:close/>
                <a:moveTo>
                  <a:pt x="2846234" y="9635813"/>
                </a:moveTo>
                <a:cubicBezTo>
                  <a:pt x="2848681" y="9641417"/>
                  <a:pt x="2851060" y="9647067"/>
                  <a:pt x="2853347" y="9652740"/>
                </a:cubicBezTo>
                <a:cubicBezTo>
                  <a:pt x="2844106" y="9661638"/>
                  <a:pt x="2834728" y="9670445"/>
                  <a:pt x="2825212" y="9679184"/>
                </a:cubicBezTo>
                <a:cubicBezTo>
                  <a:pt x="2822513" y="9673373"/>
                  <a:pt x="2819722" y="9667631"/>
                  <a:pt x="2816863" y="9661912"/>
                </a:cubicBezTo>
                <a:cubicBezTo>
                  <a:pt x="2826767" y="9653266"/>
                  <a:pt x="2836558" y="9644573"/>
                  <a:pt x="2846234" y="9635813"/>
                </a:cubicBezTo>
                <a:close/>
                <a:moveTo>
                  <a:pt x="2859684" y="9669118"/>
                </a:moveTo>
                <a:cubicBezTo>
                  <a:pt x="2861788" y="9674791"/>
                  <a:pt x="2863778" y="9680487"/>
                  <a:pt x="2865723" y="9686228"/>
                </a:cubicBezTo>
                <a:cubicBezTo>
                  <a:pt x="2857099" y="9695035"/>
                  <a:pt x="2848361" y="9703774"/>
                  <a:pt x="2839463" y="9712420"/>
                </a:cubicBezTo>
                <a:cubicBezTo>
                  <a:pt x="2837130" y="9706518"/>
                  <a:pt x="2834705" y="9700662"/>
                  <a:pt x="2832189" y="9694829"/>
                </a:cubicBezTo>
                <a:cubicBezTo>
                  <a:pt x="2841476" y="9686320"/>
                  <a:pt x="2850648" y="9677765"/>
                  <a:pt x="2859684" y="9669118"/>
                </a:cubicBezTo>
                <a:close/>
                <a:moveTo>
                  <a:pt x="2871006" y="9702698"/>
                </a:moveTo>
                <a:cubicBezTo>
                  <a:pt x="2872745" y="9708395"/>
                  <a:pt x="2874392" y="9714113"/>
                  <a:pt x="2875970" y="9719900"/>
                </a:cubicBezTo>
                <a:cubicBezTo>
                  <a:pt x="2867987" y="9728616"/>
                  <a:pt x="2859821" y="9737239"/>
                  <a:pt x="2851563" y="9745794"/>
                </a:cubicBezTo>
                <a:cubicBezTo>
                  <a:pt x="2849596" y="9739847"/>
                  <a:pt x="2847538" y="9733922"/>
                  <a:pt x="2845410" y="9728044"/>
                </a:cubicBezTo>
                <a:cubicBezTo>
                  <a:pt x="2854080" y="9719671"/>
                  <a:pt x="2862612" y="9711231"/>
                  <a:pt x="2871029" y="9702722"/>
                </a:cubicBezTo>
                <a:close/>
                <a:moveTo>
                  <a:pt x="2880225" y="9736462"/>
                </a:moveTo>
                <a:cubicBezTo>
                  <a:pt x="2881620" y="9742157"/>
                  <a:pt x="2882901" y="9747899"/>
                  <a:pt x="2884137" y="9753686"/>
                </a:cubicBezTo>
                <a:cubicBezTo>
                  <a:pt x="2876748" y="9762310"/>
                  <a:pt x="2869222" y="9770842"/>
                  <a:pt x="2861537" y="9779306"/>
                </a:cubicBezTo>
                <a:cubicBezTo>
                  <a:pt x="2859935" y="9773313"/>
                  <a:pt x="2858243" y="9767365"/>
                  <a:pt x="2856481" y="9761463"/>
                </a:cubicBezTo>
                <a:cubicBezTo>
                  <a:pt x="2864533" y="9753206"/>
                  <a:pt x="2872425" y="9744879"/>
                  <a:pt x="2880225" y="9736484"/>
                </a:cubicBezTo>
                <a:close/>
                <a:moveTo>
                  <a:pt x="2887453" y="9770476"/>
                </a:moveTo>
                <a:cubicBezTo>
                  <a:pt x="2888482" y="9776149"/>
                  <a:pt x="2889443" y="9781845"/>
                  <a:pt x="2890335" y="9787586"/>
                </a:cubicBezTo>
                <a:cubicBezTo>
                  <a:pt x="2883542" y="9796096"/>
                  <a:pt x="2876611" y="9804514"/>
                  <a:pt x="2869543" y="9812840"/>
                </a:cubicBezTo>
                <a:cubicBezTo>
                  <a:pt x="2868307" y="9806848"/>
                  <a:pt x="2866958" y="9800877"/>
                  <a:pt x="2865540" y="9794975"/>
                </a:cubicBezTo>
                <a:cubicBezTo>
                  <a:pt x="2867530" y="9792802"/>
                  <a:pt x="2869566" y="9790629"/>
                  <a:pt x="2871556" y="9788433"/>
                </a:cubicBezTo>
                <a:cubicBezTo>
                  <a:pt x="2876931" y="9782485"/>
                  <a:pt x="2882238" y="9776493"/>
                  <a:pt x="2887476" y="9770476"/>
                </a:cubicBezTo>
                <a:close/>
                <a:moveTo>
                  <a:pt x="2892692" y="9804674"/>
                </a:moveTo>
                <a:cubicBezTo>
                  <a:pt x="2893400" y="9810301"/>
                  <a:pt x="2894018" y="9815974"/>
                  <a:pt x="2894590" y="9821671"/>
                </a:cubicBezTo>
                <a:cubicBezTo>
                  <a:pt x="2888368" y="9830020"/>
                  <a:pt x="2882032" y="9838301"/>
                  <a:pt x="2875559" y="9846489"/>
                </a:cubicBezTo>
                <a:cubicBezTo>
                  <a:pt x="2874667" y="9840519"/>
                  <a:pt x="2873660" y="9834595"/>
                  <a:pt x="2872585" y="9828715"/>
                </a:cubicBezTo>
                <a:cubicBezTo>
                  <a:pt x="2879401" y="9820778"/>
                  <a:pt x="2886104" y="9812772"/>
                  <a:pt x="2892692" y="9804697"/>
                </a:cubicBezTo>
                <a:close/>
                <a:moveTo>
                  <a:pt x="2896054" y="9839192"/>
                </a:moveTo>
                <a:cubicBezTo>
                  <a:pt x="2896443" y="9844751"/>
                  <a:pt x="2896740" y="9850354"/>
                  <a:pt x="2896992" y="9855983"/>
                </a:cubicBezTo>
                <a:cubicBezTo>
                  <a:pt x="2891365" y="9864149"/>
                  <a:pt x="2885600" y="9872223"/>
                  <a:pt x="2879722" y="9880229"/>
                </a:cubicBezTo>
                <a:cubicBezTo>
                  <a:pt x="2879150" y="9874305"/>
                  <a:pt x="2878486" y="9868426"/>
                  <a:pt x="2877754" y="9862570"/>
                </a:cubicBezTo>
                <a:cubicBezTo>
                  <a:pt x="2883976" y="9854839"/>
                  <a:pt x="2890061" y="9847038"/>
                  <a:pt x="2896054" y="9839192"/>
                </a:cubicBezTo>
                <a:close/>
                <a:moveTo>
                  <a:pt x="2897541" y="9874099"/>
                </a:moveTo>
                <a:cubicBezTo>
                  <a:pt x="2897609" y="9877714"/>
                  <a:pt x="2897632" y="9881350"/>
                  <a:pt x="2897632" y="9885011"/>
                </a:cubicBezTo>
                <a:cubicBezTo>
                  <a:pt x="2897632" y="9886932"/>
                  <a:pt x="2897587" y="9888807"/>
                  <a:pt x="2897587" y="9890706"/>
                </a:cubicBezTo>
                <a:cubicBezTo>
                  <a:pt x="2892531" y="9898598"/>
                  <a:pt x="2887362" y="9906398"/>
                  <a:pt x="2882101" y="9914153"/>
                </a:cubicBezTo>
                <a:cubicBezTo>
                  <a:pt x="2881849" y="9908274"/>
                  <a:pt x="2881506" y="9902440"/>
                  <a:pt x="2881094" y="9896631"/>
                </a:cubicBezTo>
                <a:cubicBezTo>
                  <a:pt x="2886676" y="9889197"/>
                  <a:pt x="2892165" y="9881693"/>
                  <a:pt x="2897541" y="9874122"/>
                </a:cubicBezTo>
                <a:close/>
                <a:moveTo>
                  <a:pt x="2897335" y="9909303"/>
                </a:moveTo>
                <a:cubicBezTo>
                  <a:pt x="2897221" y="9914565"/>
                  <a:pt x="2897083" y="9919825"/>
                  <a:pt x="2896877" y="9925018"/>
                </a:cubicBezTo>
                <a:cubicBezTo>
                  <a:pt x="2892280" y="9932819"/>
                  <a:pt x="2887568" y="9940574"/>
                  <a:pt x="2882741" y="9948213"/>
                </a:cubicBezTo>
                <a:cubicBezTo>
                  <a:pt x="2882741" y="9946978"/>
                  <a:pt x="2882787" y="9945743"/>
                  <a:pt x="2882787" y="9944507"/>
                </a:cubicBezTo>
                <a:cubicBezTo>
                  <a:pt x="2882787" y="9939956"/>
                  <a:pt x="2882741" y="9935403"/>
                  <a:pt x="2882650" y="9930898"/>
                </a:cubicBezTo>
                <a:cubicBezTo>
                  <a:pt x="2887636" y="9923760"/>
                  <a:pt x="2892531" y="9916555"/>
                  <a:pt x="2897335" y="9909303"/>
                </a:cubicBezTo>
                <a:close/>
                <a:moveTo>
                  <a:pt x="2910625" y="9919528"/>
                </a:moveTo>
                <a:cubicBezTo>
                  <a:pt x="2910282" y="9923463"/>
                  <a:pt x="2909893" y="9927375"/>
                  <a:pt x="2909504" y="9931286"/>
                </a:cubicBezTo>
                <a:cubicBezTo>
                  <a:pt x="2905981" y="9938332"/>
                  <a:pt x="2902367" y="9945308"/>
                  <a:pt x="2898662" y="9952239"/>
                </a:cubicBezTo>
                <a:cubicBezTo>
                  <a:pt x="2898936" y="9947687"/>
                  <a:pt x="2899188" y="9943112"/>
                  <a:pt x="2899416" y="9938537"/>
                </a:cubicBezTo>
                <a:cubicBezTo>
                  <a:pt x="2903214" y="9932247"/>
                  <a:pt x="2906965" y="9925910"/>
                  <a:pt x="2910625" y="9919528"/>
                </a:cubicBezTo>
                <a:close/>
                <a:moveTo>
                  <a:pt x="2896008" y="9944141"/>
                </a:moveTo>
                <a:cubicBezTo>
                  <a:pt x="2895734" y="9949128"/>
                  <a:pt x="2895391" y="9954069"/>
                  <a:pt x="2895047" y="9958987"/>
                </a:cubicBezTo>
                <a:cubicBezTo>
                  <a:pt x="2890861" y="9966719"/>
                  <a:pt x="2886538" y="9974336"/>
                  <a:pt x="2882124" y="9981908"/>
                </a:cubicBezTo>
                <a:cubicBezTo>
                  <a:pt x="2882306" y="9976418"/>
                  <a:pt x="2882489" y="9970905"/>
                  <a:pt x="2882581" y="9965346"/>
                </a:cubicBezTo>
                <a:cubicBezTo>
                  <a:pt x="2887156" y="9958324"/>
                  <a:pt x="2891616" y="9951256"/>
                  <a:pt x="2895985" y="9944119"/>
                </a:cubicBezTo>
                <a:close/>
                <a:moveTo>
                  <a:pt x="2893469" y="9978751"/>
                </a:moveTo>
                <a:cubicBezTo>
                  <a:pt x="2893057" y="9983281"/>
                  <a:pt x="2892623" y="9987764"/>
                  <a:pt x="2892165" y="9992247"/>
                </a:cubicBezTo>
                <a:cubicBezTo>
                  <a:pt x="2888368" y="9999887"/>
                  <a:pt x="2884457" y="10007459"/>
                  <a:pt x="2880454" y="10014962"/>
                </a:cubicBezTo>
                <a:cubicBezTo>
                  <a:pt x="2880797" y="10009816"/>
                  <a:pt x="2881094" y="10004645"/>
                  <a:pt x="2881369" y="9999453"/>
                </a:cubicBezTo>
                <a:cubicBezTo>
                  <a:pt x="2885486" y="9992614"/>
                  <a:pt x="2889512" y="9985728"/>
                  <a:pt x="2893469" y="9978774"/>
                </a:cubicBezTo>
                <a:close/>
                <a:moveTo>
                  <a:pt x="2897221" y="9972072"/>
                </a:moveTo>
                <a:cubicBezTo>
                  <a:pt x="2898410" y="9969944"/>
                  <a:pt x="2899599" y="9967794"/>
                  <a:pt x="2900789" y="9965667"/>
                </a:cubicBezTo>
                <a:cubicBezTo>
                  <a:pt x="2902825" y="9961938"/>
                  <a:pt x="2904838" y="9958164"/>
                  <a:pt x="2906851" y="9954390"/>
                </a:cubicBezTo>
                <a:cubicBezTo>
                  <a:pt x="2906439" y="9957569"/>
                  <a:pt x="2906073" y="9960749"/>
                  <a:pt x="2905638" y="9963905"/>
                </a:cubicBezTo>
                <a:cubicBezTo>
                  <a:pt x="2902573" y="9970676"/>
                  <a:pt x="2899416" y="9977401"/>
                  <a:pt x="2896191" y="9984081"/>
                </a:cubicBezTo>
                <a:cubicBezTo>
                  <a:pt x="2896557" y="9980101"/>
                  <a:pt x="2896900" y="9976098"/>
                  <a:pt x="2897243" y="9972072"/>
                </a:cubicBezTo>
                <a:close/>
                <a:moveTo>
                  <a:pt x="2915314" y="9911202"/>
                </a:moveTo>
                <a:cubicBezTo>
                  <a:pt x="2916046" y="9909898"/>
                  <a:pt x="2916778" y="9908617"/>
                  <a:pt x="2917510" y="9907290"/>
                </a:cubicBezTo>
                <a:cubicBezTo>
                  <a:pt x="2919683" y="9903379"/>
                  <a:pt x="2921811" y="9899445"/>
                  <a:pt x="2923915" y="9895487"/>
                </a:cubicBezTo>
                <a:cubicBezTo>
                  <a:pt x="2923595" y="9897980"/>
                  <a:pt x="2923297" y="9900497"/>
                  <a:pt x="2922954" y="9902990"/>
                </a:cubicBezTo>
                <a:cubicBezTo>
                  <a:pt x="2920186" y="9909075"/>
                  <a:pt x="2917350" y="9915113"/>
                  <a:pt x="2914468" y="9921130"/>
                </a:cubicBezTo>
                <a:cubicBezTo>
                  <a:pt x="2914765" y="9917835"/>
                  <a:pt x="2915062" y="9914541"/>
                  <a:pt x="2915337" y="9911202"/>
                </a:cubicBezTo>
                <a:close/>
                <a:moveTo>
                  <a:pt x="2916870" y="9889471"/>
                </a:moveTo>
                <a:cubicBezTo>
                  <a:pt x="2917098" y="9885513"/>
                  <a:pt x="2917304" y="9881510"/>
                  <a:pt x="2917487" y="9877531"/>
                </a:cubicBezTo>
                <a:cubicBezTo>
                  <a:pt x="2920964" y="9871788"/>
                  <a:pt x="2924418" y="9866002"/>
                  <a:pt x="2927781" y="9860168"/>
                </a:cubicBezTo>
                <a:cubicBezTo>
                  <a:pt x="2927483" y="9863507"/>
                  <a:pt x="2927186" y="9866848"/>
                  <a:pt x="2926843" y="9870164"/>
                </a:cubicBezTo>
                <a:cubicBezTo>
                  <a:pt x="2923595" y="9876660"/>
                  <a:pt x="2920255" y="9883088"/>
                  <a:pt x="2916870" y="9889471"/>
                </a:cubicBezTo>
                <a:close/>
                <a:moveTo>
                  <a:pt x="2935535" y="9816432"/>
                </a:moveTo>
                <a:cubicBezTo>
                  <a:pt x="2938715" y="9811194"/>
                  <a:pt x="2941849" y="9805932"/>
                  <a:pt x="2944936" y="9800625"/>
                </a:cubicBezTo>
                <a:cubicBezTo>
                  <a:pt x="2944685" y="9803371"/>
                  <a:pt x="2944456" y="9806115"/>
                  <a:pt x="2944182" y="9808837"/>
                </a:cubicBezTo>
                <a:cubicBezTo>
                  <a:pt x="2941185" y="9814808"/>
                  <a:pt x="2938143" y="9820755"/>
                  <a:pt x="2935032" y="9826634"/>
                </a:cubicBezTo>
                <a:cubicBezTo>
                  <a:pt x="2935238" y="9823249"/>
                  <a:pt x="2935352" y="9819840"/>
                  <a:pt x="2935535" y="9816432"/>
                </a:cubicBezTo>
                <a:close/>
                <a:moveTo>
                  <a:pt x="2936359" y="9794083"/>
                </a:moveTo>
                <a:cubicBezTo>
                  <a:pt x="2936450" y="9790080"/>
                  <a:pt x="2936541" y="9786054"/>
                  <a:pt x="2936610" y="9782028"/>
                </a:cubicBezTo>
                <a:cubicBezTo>
                  <a:pt x="2940316" y="9776378"/>
                  <a:pt x="2943976" y="9770705"/>
                  <a:pt x="2947567" y="9764986"/>
                </a:cubicBezTo>
                <a:cubicBezTo>
                  <a:pt x="2947384" y="9768463"/>
                  <a:pt x="2947155" y="9771894"/>
                  <a:pt x="2946927" y="9775326"/>
                </a:cubicBezTo>
                <a:cubicBezTo>
                  <a:pt x="2943472" y="9781616"/>
                  <a:pt x="2939950" y="9787884"/>
                  <a:pt x="2936359" y="9794083"/>
                </a:cubicBezTo>
                <a:close/>
                <a:moveTo>
                  <a:pt x="2953629" y="9755173"/>
                </a:moveTo>
                <a:cubicBezTo>
                  <a:pt x="2956488" y="9750461"/>
                  <a:pt x="2959325" y="9745726"/>
                  <a:pt x="2962115" y="9740968"/>
                </a:cubicBezTo>
                <a:cubicBezTo>
                  <a:pt x="2961909" y="9743164"/>
                  <a:pt x="2961749" y="9745360"/>
                  <a:pt x="2961520" y="9747533"/>
                </a:cubicBezTo>
                <a:cubicBezTo>
                  <a:pt x="2958798" y="9752955"/>
                  <a:pt x="2956030" y="9758329"/>
                  <a:pt x="2953194" y="9763683"/>
                </a:cubicBezTo>
                <a:cubicBezTo>
                  <a:pt x="2953354" y="9760869"/>
                  <a:pt x="2953491" y="9758032"/>
                  <a:pt x="2953629" y="9755196"/>
                </a:cubicBezTo>
                <a:close/>
                <a:moveTo>
                  <a:pt x="2954429" y="9731178"/>
                </a:moveTo>
                <a:cubicBezTo>
                  <a:pt x="2954498" y="9727677"/>
                  <a:pt x="2954589" y="9724178"/>
                  <a:pt x="2954635" y="9720655"/>
                </a:cubicBezTo>
                <a:cubicBezTo>
                  <a:pt x="2958066" y="9715463"/>
                  <a:pt x="2961429" y="9710224"/>
                  <a:pt x="2964769" y="9704963"/>
                </a:cubicBezTo>
                <a:cubicBezTo>
                  <a:pt x="2964608" y="9707937"/>
                  <a:pt x="2964425" y="9710910"/>
                  <a:pt x="2964219" y="9713884"/>
                </a:cubicBezTo>
                <a:cubicBezTo>
                  <a:pt x="2961017" y="9719695"/>
                  <a:pt x="2957746" y="9725459"/>
                  <a:pt x="2954429" y="9731178"/>
                </a:cubicBezTo>
                <a:close/>
                <a:moveTo>
                  <a:pt x="2971722" y="9693732"/>
                </a:moveTo>
                <a:cubicBezTo>
                  <a:pt x="2974284" y="9689545"/>
                  <a:pt x="2976823" y="9685359"/>
                  <a:pt x="2979317" y="9681127"/>
                </a:cubicBezTo>
                <a:cubicBezTo>
                  <a:pt x="2979156" y="9682797"/>
                  <a:pt x="2979019" y="9684490"/>
                  <a:pt x="2978859" y="9686160"/>
                </a:cubicBezTo>
                <a:cubicBezTo>
                  <a:pt x="2976412" y="9691010"/>
                  <a:pt x="2973918" y="9695859"/>
                  <a:pt x="2971379" y="9700662"/>
                </a:cubicBezTo>
                <a:cubicBezTo>
                  <a:pt x="2971494" y="9698352"/>
                  <a:pt x="2971631" y="9696065"/>
                  <a:pt x="2971722" y="9693732"/>
                </a:cubicBezTo>
                <a:close/>
                <a:moveTo>
                  <a:pt x="2987757" y="9666557"/>
                </a:moveTo>
                <a:cubicBezTo>
                  <a:pt x="2989221" y="9663971"/>
                  <a:pt x="2990617" y="9661364"/>
                  <a:pt x="2992058" y="9658756"/>
                </a:cubicBezTo>
                <a:cubicBezTo>
                  <a:pt x="2990594" y="9661958"/>
                  <a:pt x="2989107" y="9665160"/>
                  <a:pt x="2987597" y="9668340"/>
                </a:cubicBezTo>
                <a:cubicBezTo>
                  <a:pt x="2987643" y="9667746"/>
                  <a:pt x="2987689" y="9667151"/>
                  <a:pt x="2987757" y="9666557"/>
                </a:cubicBezTo>
                <a:close/>
                <a:moveTo>
                  <a:pt x="3043937" y="9448033"/>
                </a:moveTo>
                <a:cubicBezTo>
                  <a:pt x="3043937" y="9448033"/>
                  <a:pt x="3043937" y="9447850"/>
                  <a:pt x="3043937" y="9447759"/>
                </a:cubicBezTo>
                <a:cubicBezTo>
                  <a:pt x="3044280" y="9447232"/>
                  <a:pt x="3044600" y="9446684"/>
                  <a:pt x="3044920" y="9446135"/>
                </a:cubicBezTo>
                <a:cubicBezTo>
                  <a:pt x="3044577" y="9446776"/>
                  <a:pt x="3044257" y="9447393"/>
                  <a:pt x="3043914" y="9448011"/>
                </a:cubicBezTo>
                <a:close/>
                <a:moveTo>
                  <a:pt x="3080650" y="9289923"/>
                </a:moveTo>
                <a:lnTo>
                  <a:pt x="3080650" y="9289512"/>
                </a:lnTo>
                <a:cubicBezTo>
                  <a:pt x="3081313" y="9288528"/>
                  <a:pt x="3081954" y="9287521"/>
                  <a:pt x="3082640" y="9286538"/>
                </a:cubicBezTo>
                <a:cubicBezTo>
                  <a:pt x="3081977" y="9287682"/>
                  <a:pt x="3081313" y="9288802"/>
                  <a:pt x="3080650" y="9289923"/>
                </a:cubicBezTo>
                <a:close/>
                <a:moveTo>
                  <a:pt x="3170592" y="8992140"/>
                </a:moveTo>
                <a:cubicBezTo>
                  <a:pt x="3170592" y="8900595"/>
                  <a:pt x="3145613" y="8809507"/>
                  <a:pt x="3100962" y="8718511"/>
                </a:cubicBezTo>
                <a:cubicBezTo>
                  <a:pt x="3022801" y="8559258"/>
                  <a:pt x="2884571" y="8399752"/>
                  <a:pt x="2712030" y="8235785"/>
                </a:cubicBezTo>
                <a:cubicBezTo>
                  <a:pt x="2453229" y="7989882"/>
                  <a:pt x="2117045" y="7734096"/>
                  <a:pt x="1790170" y="7457380"/>
                </a:cubicBezTo>
                <a:cubicBezTo>
                  <a:pt x="1588052" y="7286300"/>
                  <a:pt x="1389548" y="7107213"/>
                  <a:pt x="1215086" y="6917741"/>
                </a:cubicBezTo>
                <a:cubicBezTo>
                  <a:pt x="1244067" y="6909964"/>
                  <a:pt x="1272843" y="6901889"/>
                  <a:pt x="1301345" y="6893426"/>
                </a:cubicBezTo>
                <a:cubicBezTo>
                  <a:pt x="1398950" y="6995996"/>
                  <a:pt x="1502250" y="7096004"/>
                  <a:pt x="1608159" y="7193703"/>
                </a:cubicBezTo>
                <a:cubicBezTo>
                  <a:pt x="1969413" y="7526851"/>
                  <a:pt x="2361274" y="7833007"/>
                  <a:pt x="2662415" y="8120680"/>
                </a:cubicBezTo>
                <a:cubicBezTo>
                  <a:pt x="2812997" y="8264493"/>
                  <a:pt x="2940842" y="8403663"/>
                  <a:pt x="3030784" y="8538899"/>
                </a:cubicBezTo>
                <a:cubicBezTo>
                  <a:pt x="3075755" y="8606494"/>
                  <a:pt x="3111256" y="8673082"/>
                  <a:pt x="3135457" y="8738687"/>
                </a:cubicBezTo>
                <a:cubicBezTo>
                  <a:pt x="3159658" y="8804292"/>
                  <a:pt x="3172582" y="8868844"/>
                  <a:pt x="3172582" y="8932619"/>
                </a:cubicBezTo>
                <a:cubicBezTo>
                  <a:pt x="3172582" y="8954030"/>
                  <a:pt x="3171896" y="8974938"/>
                  <a:pt x="3170569" y="8995342"/>
                </a:cubicBezTo>
                <a:cubicBezTo>
                  <a:pt x="3170569" y="8994267"/>
                  <a:pt x="3170569" y="8993215"/>
                  <a:pt x="3170569" y="8992140"/>
                </a:cubicBezTo>
                <a:close/>
                <a:moveTo>
                  <a:pt x="1318958" y="6887272"/>
                </a:moveTo>
                <a:cubicBezTo>
                  <a:pt x="1291555" y="6858587"/>
                  <a:pt x="1264609" y="6829719"/>
                  <a:pt x="1238166" y="6800623"/>
                </a:cubicBezTo>
                <a:cubicBezTo>
                  <a:pt x="1265455" y="6791610"/>
                  <a:pt x="1292538" y="6782346"/>
                  <a:pt x="1319324" y="6772693"/>
                </a:cubicBezTo>
                <a:cubicBezTo>
                  <a:pt x="1346842" y="6801972"/>
                  <a:pt x="1374749" y="6831115"/>
                  <a:pt x="1403021" y="6860074"/>
                </a:cubicBezTo>
                <a:cubicBezTo>
                  <a:pt x="1375366" y="6869613"/>
                  <a:pt x="1347299" y="6878648"/>
                  <a:pt x="1318935" y="6887272"/>
                </a:cubicBezTo>
                <a:close/>
                <a:moveTo>
                  <a:pt x="1236908" y="6799250"/>
                </a:moveTo>
                <a:cubicBezTo>
                  <a:pt x="1211609" y="6771389"/>
                  <a:pt x="1186767" y="6743367"/>
                  <a:pt x="1162475" y="6715162"/>
                </a:cubicBezTo>
                <a:cubicBezTo>
                  <a:pt x="1188368" y="6705669"/>
                  <a:pt x="1214125" y="6695993"/>
                  <a:pt x="1239676" y="6686111"/>
                </a:cubicBezTo>
                <a:cubicBezTo>
                  <a:pt x="1265386" y="6714682"/>
                  <a:pt x="1291532" y="6743092"/>
                  <a:pt x="1318043" y="6771366"/>
                </a:cubicBezTo>
                <a:cubicBezTo>
                  <a:pt x="1291257" y="6780996"/>
                  <a:pt x="1264197" y="6790260"/>
                  <a:pt x="1236908" y="6799273"/>
                </a:cubicBezTo>
                <a:close/>
                <a:moveTo>
                  <a:pt x="1257426" y="6679180"/>
                </a:moveTo>
                <a:cubicBezTo>
                  <a:pt x="1283160" y="6669070"/>
                  <a:pt x="1308642" y="6658730"/>
                  <a:pt x="1333849" y="6648048"/>
                </a:cubicBezTo>
                <a:cubicBezTo>
                  <a:pt x="1360704" y="6676824"/>
                  <a:pt x="1387901" y="6705463"/>
                  <a:pt x="1415419" y="6734034"/>
                </a:cubicBezTo>
                <a:cubicBezTo>
                  <a:pt x="1389434" y="6744694"/>
                  <a:pt x="1363037" y="6754896"/>
                  <a:pt x="1336343" y="6764709"/>
                </a:cubicBezTo>
                <a:cubicBezTo>
                  <a:pt x="1309625" y="6736344"/>
                  <a:pt x="1283320" y="6707842"/>
                  <a:pt x="1257449" y="6679203"/>
                </a:cubicBezTo>
                <a:close/>
                <a:moveTo>
                  <a:pt x="1255550" y="6677122"/>
                </a:moveTo>
                <a:cubicBezTo>
                  <a:pt x="1230663" y="6649512"/>
                  <a:pt x="1206188" y="6621788"/>
                  <a:pt x="1182192" y="6593903"/>
                </a:cubicBezTo>
                <a:cubicBezTo>
                  <a:pt x="1206599" y="6583404"/>
                  <a:pt x="1230846" y="6572790"/>
                  <a:pt x="1254887" y="6561970"/>
                </a:cubicBezTo>
                <a:cubicBezTo>
                  <a:pt x="1261658" y="6569496"/>
                  <a:pt x="1268474" y="6577022"/>
                  <a:pt x="1275314" y="6584548"/>
                </a:cubicBezTo>
                <a:cubicBezTo>
                  <a:pt x="1294002" y="6605089"/>
                  <a:pt x="1312874" y="6625585"/>
                  <a:pt x="1331951" y="6646035"/>
                </a:cubicBezTo>
                <a:cubicBezTo>
                  <a:pt x="1306766" y="6656695"/>
                  <a:pt x="1281284" y="6667034"/>
                  <a:pt x="1255573" y="6677122"/>
                </a:cubicBezTo>
                <a:close/>
                <a:moveTo>
                  <a:pt x="1272706" y="6553895"/>
                </a:moveTo>
                <a:cubicBezTo>
                  <a:pt x="1454832" y="6470769"/>
                  <a:pt x="1623507" y="6375678"/>
                  <a:pt x="1752725" y="6242821"/>
                </a:cubicBezTo>
                <a:cubicBezTo>
                  <a:pt x="1844657" y="6147640"/>
                  <a:pt x="1909963" y="6058908"/>
                  <a:pt x="1952281" y="5969971"/>
                </a:cubicBezTo>
                <a:cubicBezTo>
                  <a:pt x="1994598" y="5881057"/>
                  <a:pt x="2013927" y="5791960"/>
                  <a:pt x="2013927" y="5696275"/>
                </a:cubicBezTo>
                <a:cubicBezTo>
                  <a:pt x="2013927" y="5694719"/>
                  <a:pt x="2013881" y="5693163"/>
                  <a:pt x="2013881" y="5691608"/>
                </a:cubicBezTo>
                <a:cubicBezTo>
                  <a:pt x="2020606" y="5708741"/>
                  <a:pt x="2026943" y="5725669"/>
                  <a:pt x="2032890" y="5742390"/>
                </a:cubicBezTo>
                <a:cubicBezTo>
                  <a:pt x="2035749" y="5769336"/>
                  <a:pt x="2037213" y="5795757"/>
                  <a:pt x="2037213" y="5821766"/>
                </a:cubicBezTo>
                <a:cubicBezTo>
                  <a:pt x="2037213" y="6005038"/>
                  <a:pt x="1964587" y="6167929"/>
                  <a:pt x="1793395" y="6350539"/>
                </a:cubicBezTo>
                <a:cubicBezTo>
                  <a:pt x="1674975" y="6476281"/>
                  <a:pt x="1519864" y="6564921"/>
                  <a:pt x="1350227" y="6638212"/>
                </a:cubicBezTo>
                <a:cubicBezTo>
                  <a:pt x="1324036" y="6610190"/>
                  <a:pt x="1298188" y="6582100"/>
                  <a:pt x="1272729" y="6553895"/>
                </a:cubicBezTo>
                <a:close/>
                <a:moveTo>
                  <a:pt x="2010793" y="5696275"/>
                </a:moveTo>
                <a:cubicBezTo>
                  <a:pt x="2010793" y="5791411"/>
                  <a:pt x="1991625" y="5879845"/>
                  <a:pt x="1949513" y="5968278"/>
                </a:cubicBezTo>
                <a:cubicBezTo>
                  <a:pt x="1907424" y="6056712"/>
                  <a:pt x="1842369" y="6145169"/>
                  <a:pt x="1750597" y="6240191"/>
                </a:cubicBezTo>
                <a:cubicBezTo>
                  <a:pt x="1621540" y="6372910"/>
                  <a:pt x="1452705" y="6467978"/>
                  <a:pt x="1270236" y="6551173"/>
                </a:cubicBezTo>
                <a:cubicBezTo>
                  <a:pt x="1257380" y="6536922"/>
                  <a:pt x="1244639" y="6522671"/>
                  <a:pt x="1232013" y="6508375"/>
                </a:cubicBezTo>
                <a:cubicBezTo>
                  <a:pt x="1220438" y="6495290"/>
                  <a:pt x="1208955" y="6482183"/>
                  <a:pt x="1197564" y="6469053"/>
                </a:cubicBezTo>
                <a:cubicBezTo>
                  <a:pt x="1390486" y="6374008"/>
                  <a:pt x="1571308" y="6272170"/>
                  <a:pt x="1710453" y="6133160"/>
                </a:cubicBezTo>
                <a:cubicBezTo>
                  <a:pt x="1809933" y="6033769"/>
                  <a:pt x="1880226" y="5942865"/>
                  <a:pt x="1925655" y="5851571"/>
                </a:cubicBezTo>
                <a:cubicBezTo>
                  <a:pt x="1961476" y="5779607"/>
                  <a:pt x="1981811" y="5707392"/>
                  <a:pt x="1988834" y="5630739"/>
                </a:cubicBezTo>
                <a:cubicBezTo>
                  <a:pt x="1996474" y="5648512"/>
                  <a:pt x="2003748" y="5666057"/>
                  <a:pt x="2010633" y="5683373"/>
                </a:cubicBezTo>
                <a:cubicBezTo>
                  <a:pt x="2010702" y="5687674"/>
                  <a:pt x="2010793" y="5691974"/>
                  <a:pt x="2010793" y="5696252"/>
                </a:cubicBezTo>
                <a:close/>
                <a:moveTo>
                  <a:pt x="1988971" y="5629183"/>
                </a:moveTo>
                <a:cubicBezTo>
                  <a:pt x="1990206" y="5615344"/>
                  <a:pt x="1991007" y="5601367"/>
                  <a:pt x="1991396" y="5587231"/>
                </a:cubicBezTo>
                <a:cubicBezTo>
                  <a:pt x="1997343" y="5603380"/>
                  <a:pt x="2002947" y="5619301"/>
                  <a:pt x="2008208" y="5635039"/>
                </a:cubicBezTo>
                <a:cubicBezTo>
                  <a:pt x="2009466" y="5650662"/>
                  <a:pt x="2010290" y="5666080"/>
                  <a:pt x="2010610" y="5681314"/>
                </a:cubicBezTo>
                <a:cubicBezTo>
                  <a:pt x="2003771" y="5664158"/>
                  <a:pt x="1996543" y="5646774"/>
                  <a:pt x="1988971" y="5629183"/>
                </a:cubicBezTo>
                <a:close/>
                <a:moveTo>
                  <a:pt x="1985654" y="5621520"/>
                </a:moveTo>
                <a:cubicBezTo>
                  <a:pt x="1977511" y="5602785"/>
                  <a:pt x="1968979" y="5583822"/>
                  <a:pt x="1960035" y="5564561"/>
                </a:cubicBezTo>
                <a:cubicBezTo>
                  <a:pt x="1962666" y="5550928"/>
                  <a:pt x="1964884" y="5537157"/>
                  <a:pt x="1966623" y="5523204"/>
                </a:cubicBezTo>
                <a:cubicBezTo>
                  <a:pt x="1974011" y="5541435"/>
                  <a:pt x="1981011" y="5559415"/>
                  <a:pt x="1987644" y="5577120"/>
                </a:cubicBezTo>
                <a:cubicBezTo>
                  <a:pt x="1987461" y="5592103"/>
                  <a:pt x="1986798" y="5606903"/>
                  <a:pt x="1985654" y="5621520"/>
                </a:cubicBezTo>
                <a:close/>
                <a:moveTo>
                  <a:pt x="1966989" y="5520001"/>
                </a:moveTo>
                <a:cubicBezTo>
                  <a:pt x="1968590" y="5506734"/>
                  <a:pt x="1969780" y="5493330"/>
                  <a:pt x="1970580" y="5479719"/>
                </a:cubicBezTo>
                <a:cubicBezTo>
                  <a:pt x="1976299" y="5496463"/>
                  <a:pt x="1981651" y="5512956"/>
                  <a:pt x="1986684" y="5529220"/>
                </a:cubicBezTo>
                <a:cubicBezTo>
                  <a:pt x="1987347" y="5542281"/>
                  <a:pt x="1987713" y="5555183"/>
                  <a:pt x="1987713" y="5567924"/>
                </a:cubicBezTo>
                <a:cubicBezTo>
                  <a:pt x="1987713" y="5569549"/>
                  <a:pt x="1987713" y="5571150"/>
                  <a:pt x="1987690" y="5572751"/>
                </a:cubicBezTo>
                <a:cubicBezTo>
                  <a:pt x="1981171" y="5555412"/>
                  <a:pt x="1974263" y="5537844"/>
                  <a:pt x="1967012" y="5520001"/>
                </a:cubicBezTo>
                <a:close/>
                <a:moveTo>
                  <a:pt x="1963260" y="5510829"/>
                </a:moveTo>
                <a:cubicBezTo>
                  <a:pt x="1955849" y="5492804"/>
                  <a:pt x="1948072" y="5474504"/>
                  <a:pt x="1939951" y="5455952"/>
                </a:cubicBezTo>
                <a:cubicBezTo>
                  <a:pt x="1943016" y="5442936"/>
                  <a:pt x="1945647" y="5429738"/>
                  <a:pt x="1947889" y="5416356"/>
                </a:cubicBezTo>
                <a:cubicBezTo>
                  <a:pt x="1954408" y="5433741"/>
                  <a:pt x="1960607" y="5450851"/>
                  <a:pt x="1966463" y="5467710"/>
                </a:cubicBezTo>
                <a:cubicBezTo>
                  <a:pt x="1965845" y="5482304"/>
                  <a:pt x="1964770" y="5496669"/>
                  <a:pt x="1963260" y="5510851"/>
                </a:cubicBezTo>
                <a:close/>
                <a:moveTo>
                  <a:pt x="1944641" y="5401053"/>
                </a:moveTo>
                <a:cubicBezTo>
                  <a:pt x="1937916" y="5383439"/>
                  <a:pt x="1930847" y="5365528"/>
                  <a:pt x="1923482" y="5347343"/>
                </a:cubicBezTo>
                <a:cubicBezTo>
                  <a:pt x="1926982" y="5334968"/>
                  <a:pt x="1930115" y="5322409"/>
                  <a:pt x="1932906" y="5309622"/>
                </a:cubicBezTo>
                <a:cubicBezTo>
                  <a:pt x="1938670" y="5326572"/>
                  <a:pt x="1944160" y="5343271"/>
                  <a:pt x="1949330" y="5359673"/>
                </a:cubicBezTo>
                <a:cubicBezTo>
                  <a:pt x="1948163" y="5373717"/>
                  <a:pt x="1946608" y="5387488"/>
                  <a:pt x="1944641" y="5401053"/>
                </a:cubicBezTo>
                <a:close/>
                <a:moveTo>
                  <a:pt x="1934187" y="5303538"/>
                </a:moveTo>
                <a:cubicBezTo>
                  <a:pt x="1936680" y="5291551"/>
                  <a:pt x="1938853" y="5279359"/>
                  <a:pt x="1940729" y="5266961"/>
                </a:cubicBezTo>
                <a:cubicBezTo>
                  <a:pt x="1944641" y="5281509"/>
                  <a:pt x="1948369" y="5295829"/>
                  <a:pt x="1951823" y="5309920"/>
                </a:cubicBezTo>
                <a:cubicBezTo>
                  <a:pt x="1951549" y="5323942"/>
                  <a:pt x="1950931" y="5337713"/>
                  <a:pt x="1949970" y="5351231"/>
                </a:cubicBezTo>
                <a:cubicBezTo>
                  <a:pt x="1944984" y="5335585"/>
                  <a:pt x="1939723" y="5319687"/>
                  <a:pt x="1934187" y="5303538"/>
                </a:cubicBezTo>
                <a:close/>
                <a:moveTo>
                  <a:pt x="1930070" y="5291528"/>
                </a:moveTo>
                <a:cubicBezTo>
                  <a:pt x="1924145" y="5274418"/>
                  <a:pt x="1917878" y="5256964"/>
                  <a:pt x="1911381" y="5239259"/>
                </a:cubicBezTo>
                <a:cubicBezTo>
                  <a:pt x="1915407" y="5227388"/>
                  <a:pt x="1919113" y="5215310"/>
                  <a:pt x="1922498" y="5202980"/>
                </a:cubicBezTo>
                <a:cubicBezTo>
                  <a:pt x="1927393" y="5219381"/>
                  <a:pt x="1932060" y="5235531"/>
                  <a:pt x="1936452" y="5251360"/>
                </a:cubicBezTo>
                <a:cubicBezTo>
                  <a:pt x="1934667" y="5265016"/>
                  <a:pt x="1932540" y="5278398"/>
                  <a:pt x="1930047" y="5291528"/>
                </a:cubicBezTo>
                <a:close/>
                <a:moveTo>
                  <a:pt x="1924488" y="5195660"/>
                </a:moveTo>
                <a:cubicBezTo>
                  <a:pt x="1926387" y="5188386"/>
                  <a:pt x="1928194" y="5181043"/>
                  <a:pt x="1929887" y="5173586"/>
                </a:cubicBezTo>
                <a:cubicBezTo>
                  <a:pt x="1930596" y="5170475"/>
                  <a:pt x="1931259" y="5167341"/>
                  <a:pt x="1931922" y="5164207"/>
                </a:cubicBezTo>
                <a:cubicBezTo>
                  <a:pt x="1935148" y="5178595"/>
                  <a:pt x="1938144" y="5192710"/>
                  <a:pt x="1940958" y="5206617"/>
                </a:cubicBezTo>
                <a:cubicBezTo>
                  <a:pt x="1940111" y="5218329"/>
                  <a:pt x="1939036" y="5229835"/>
                  <a:pt x="1937710" y="5241135"/>
                </a:cubicBezTo>
                <a:cubicBezTo>
                  <a:pt x="1933524" y="5226221"/>
                  <a:pt x="1929109" y="5211078"/>
                  <a:pt x="1924465" y="5195683"/>
                </a:cubicBezTo>
                <a:close/>
                <a:moveTo>
                  <a:pt x="1922956" y="5171573"/>
                </a:moveTo>
                <a:cubicBezTo>
                  <a:pt x="1922132" y="5175164"/>
                  <a:pt x="1921286" y="5178733"/>
                  <a:pt x="1920417" y="5182301"/>
                </a:cubicBezTo>
                <a:cubicBezTo>
                  <a:pt x="1915361" y="5165763"/>
                  <a:pt x="1910055" y="5148927"/>
                  <a:pt x="1904519" y="5131794"/>
                </a:cubicBezTo>
                <a:cubicBezTo>
                  <a:pt x="1908774" y="5121317"/>
                  <a:pt x="1912799" y="5110635"/>
                  <a:pt x="1916574" y="5099700"/>
                </a:cubicBezTo>
                <a:cubicBezTo>
                  <a:pt x="1920623" y="5115827"/>
                  <a:pt x="1924443" y="5131634"/>
                  <a:pt x="1928034" y="5147166"/>
                </a:cubicBezTo>
                <a:cubicBezTo>
                  <a:pt x="1926455" y="5155424"/>
                  <a:pt x="1924763" y="5163567"/>
                  <a:pt x="1922933" y="5171573"/>
                </a:cubicBezTo>
                <a:close/>
                <a:moveTo>
                  <a:pt x="1919433" y="5091420"/>
                </a:moveTo>
                <a:cubicBezTo>
                  <a:pt x="1922795" y="5081263"/>
                  <a:pt x="1925975" y="5070901"/>
                  <a:pt x="1928949" y="5060310"/>
                </a:cubicBezTo>
                <a:cubicBezTo>
                  <a:pt x="1931282" y="5073943"/>
                  <a:pt x="1933455" y="5087325"/>
                  <a:pt x="1935468" y="5100455"/>
                </a:cubicBezTo>
                <a:cubicBezTo>
                  <a:pt x="1933913" y="5112327"/>
                  <a:pt x="1932174" y="5123971"/>
                  <a:pt x="1930184" y="5135340"/>
                </a:cubicBezTo>
                <a:cubicBezTo>
                  <a:pt x="1926776" y="5120951"/>
                  <a:pt x="1923207" y="5106312"/>
                  <a:pt x="1919410" y="5091420"/>
                </a:cubicBezTo>
                <a:close/>
                <a:moveTo>
                  <a:pt x="1915682" y="5076734"/>
                </a:moveTo>
                <a:cubicBezTo>
                  <a:pt x="1911541" y="5060745"/>
                  <a:pt x="1907241" y="5044481"/>
                  <a:pt x="1902712" y="5027874"/>
                </a:cubicBezTo>
                <a:cubicBezTo>
                  <a:pt x="1907744" y="5017603"/>
                  <a:pt x="1912548" y="5007103"/>
                  <a:pt x="1917146" y="4996307"/>
                </a:cubicBezTo>
                <a:cubicBezTo>
                  <a:pt x="1920165" y="5011701"/>
                  <a:pt x="1923024" y="5026822"/>
                  <a:pt x="1925678" y="5041599"/>
                </a:cubicBezTo>
                <a:cubicBezTo>
                  <a:pt x="1922590" y="5053608"/>
                  <a:pt x="1919250" y="5065297"/>
                  <a:pt x="1915682" y="5076734"/>
                </a:cubicBezTo>
                <a:close/>
                <a:moveTo>
                  <a:pt x="1921011" y="4987065"/>
                </a:moveTo>
                <a:cubicBezTo>
                  <a:pt x="1924854" y="4977664"/>
                  <a:pt x="1928560" y="4968056"/>
                  <a:pt x="1932105" y="4958220"/>
                </a:cubicBezTo>
                <a:cubicBezTo>
                  <a:pt x="1933546" y="4971030"/>
                  <a:pt x="1934850" y="4983588"/>
                  <a:pt x="1936040" y="4995941"/>
                </a:cubicBezTo>
                <a:cubicBezTo>
                  <a:pt x="1935994" y="4996123"/>
                  <a:pt x="1935971" y="4996307"/>
                  <a:pt x="1935925" y="4996467"/>
                </a:cubicBezTo>
                <a:cubicBezTo>
                  <a:pt x="1933775" y="5007378"/>
                  <a:pt x="1931442" y="5018015"/>
                  <a:pt x="1928949" y="5028446"/>
                </a:cubicBezTo>
                <a:cubicBezTo>
                  <a:pt x="1926455" y="5014904"/>
                  <a:pt x="1923802" y="5001111"/>
                  <a:pt x="1921011" y="4987065"/>
                </a:cubicBezTo>
                <a:close/>
                <a:moveTo>
                  <a:pt x="1917763" y="4971030"/>
                </a:moveTo>
                <a:cubicBezTo>
                  <a:pt x="1914675" y="4955887"/>
                  <a:pt x="1911404" y="4940424"/>
                  <a:pt x="1907996" y="4924663"/>
                </a:cubicBezTo>
                <a:cubicBezTo>
                  <a:pt x="1913554" y="4915101"/>
                  <a:pt x="1918953" y="4905288"/>
                  <a:pt x="1924191" y="4895154"/>
                </a:cubicBezTo>
                <a:cubicBezTo>
                  <a:pt x="1926181" y="4909702"/>
                  <a:pt x="1928011" y="4923954"/>
                  <a:pt x="1929704" y="4937907"/>
                </a:cubicBezTo>
                <a:cubicBezTo>
                  <a:pt x="1925907" y="4949253"/>
                  <a:pt x="1921949" y="4960302"/>
                  <a:pt x="1917763" y="4971053"/>
                </a:cubicBezTo>
                <a:close/>
                <a:moveTo>
                  <a:pt x="1929246" y="4885158"/>
                </a:moveTo>
                <a:cubicBezTo>
                  <a:pt x="1933546" y="4876511"/>
                  <a:pt x="1937710" y="4867636"/>
                  <a:pt x="1941781" y="4858555"/>
                </a:cubicBezTo>
                <a:cubicBezTo>
                  <a:pt x="1942353" y="4870335"/>
                  <a:pt x="1942811" y="4881910"/>
                  <a:pt x="1943177" y="4893256"/>
                </a:cubicBezTo>
                <a:cubicBezTo>
                  <a:pt x="1940363" y="4903595"/>
                  <a:pt x="1937412" y="4913683"/>
                  <a:pt x="1934324" y="4923519"/>
                </a:cubicBezTo>
                <a:cubicBezTo>
                  <a:pt x="1932746" y="4910961"/>
                  <a:pt x="1931053" y="4898174"/>
                  <a:pt x="1929246" y="4885158"/>
                </a:cubicBezTo>
                <a:close/>
                <a:moveTo>
                  <a:pt x="1926798" y="4867751"/>
                </a:moveTo>
                <a:cubicBezTo>
                  <a:pt x="1924740" y="4853545"/>
                  <a:pt x="1922567" y="4839043"/>
                  <a:pt x="1920279" y="4824266"/>
                </a:cubicBezTo>
                <a:cubicBezTo>
                  <a:pt x="1926341" y="4815390"/>
                  <a:pt x="1932288" y="4806286"/>
                  <a:pt x="1938121" y="4796862"/>
                </a:cubicBezTo>
                <a:cubicBezTo>
                  <a:pt x="1939082" y="4810403"/>
                  <a:pt x="1939928" y="4823671"/>
                  <a:pt x="1940660" y="4836686"/>
                </a:cubicBezTo>
                <a:cubicBezTo>
                  <a:pt x="1936177" y="4847346"/>
                  <a:pt x="1931556" y="4857731"/>
                  <a:pt x="1926798" y="4867773"/>
                </a:cubicBezTo>
                <a:close/>
                <a:moveTo>
                  <a:pt x="1943062" y="4767444"/>
                </a:moveTo>
                <a:cubicBezTo>
                  <a:pt x="1942010" y="4754314"/>
                  <a:pt x="1940889" y="4740933"/>
                  <a:pt x="1939654" y="4727276"/>
                </a:cubicBezTo>
                <a:cubicBezTo>
                  <a:pt x="1946173" y="4719110"/>
                  <a:pt x="1952601" y="4710669"/>
                  <a:pt x="1958937" y="4701954"/>
                </a:cubicBezTo>
                <a:lnTo>
                  <a:pt x="1958937" y="4703303"/>
                </a:lnTo>
                <a:cubicBezTo>
                  <a:pt x="1958937" y="4715244"/>
                  <a:pt x="1958868" y="4726956"/>
                  <a:pt x="1958708" y="4738462"/>
                </a:cubicBezTo>
                <a:cubicBezTo>
                  <a:pt x="1953584" y="4748435"/>
                  <a:pt x="1948369" y="4758089"/>
                  <a:pt x="1943039" y="4767444"/>
                </a:cubicBezTo>
                <a:close/>
                <a:moveTo>
                  <a:pt x="1966737" y="4670501"/>
                </a:moveTo>
                <a:cubicBezTo>
                  <a:pt x="1966623" y="4658561"/>
                  <a:pt x="1966417" y="4646391"/>
                  <a:pt x="1966165" y="4634016"/>
                </a:cubicBezTo>
                <a:cubicBezTo>
                  <a:pt x="1973028" y="4626536"/>
                  <a:pt x="1979844" y="4618781"/>
                  <a:pt x="1986592" y="4610798"/>
                </a:cubicBezTo>
                <a:cubicBezTo>
                  <a:pt x="1985769" y="4621984"/>
                  <a:pt x="1984877" y="4632941"/>
                  <a:pt x="1983962" y="4643715"/>
                </a:cubicBezTo>
                <a:cubicBezTo>
                  <a:pt x="1978289" y="4652933"/>
                  <a:pt x="1972547" y="4661878"/>
                  <a:pt x="1966737" y="4670524"/>
                </a:cubicBezTo>
                <a:close/>
                <a:moveTo>
                  <a:pt x="1999470" y="4544530"/>
                </a:moveTo>
                <a:cubicBezTo>
                  <a:pt x="1999470" y="4544530"/>
                  <a:pt x="1999699" y="4544324"/>
                  <a:pt x="1999814" y="4544210"/>
                </a:cubicBezTo>
                <a:cubicBezTo>
                  <a:pt x="2006790" y="4537507"/>
                  <a:pt x="2013744" y="4530553"/>
                  <a:pt x="2020675" y="4523394"/>
                </a:cubicBezTo>
                <a:cubicBezTo>
                  <a:pt x="2019188" y="4533230"/>
                  <a:pt x="2017678" y="4542929"/>
                  <a:pt x="2016123" y="4552422"/>
                </a:cubicBezTo>
                <a:cubicBezTo>
                  <a:pt x="2009993" y="4560931"/>
                  <a:pt x="2003839" y="4569189"/>
                  <a:pt x="1997618" y="4577172"/>
                </a:cubicBezTo>
                <a:cubicBezTo>
                  <a:pt x="1998281" y="4566490"/>
                  <a:pt x="1998899" y="4555601"/>
                  <a:pt x="1999447" y="4544530"/>
                </a:cubicBezTo>
                <a:close/>
                <a:moveTo>
                  <a:pt x="2039226" y="4458818"/>
                </a:moveTo>
                <a:cubicBezTo>
                  <a:pt x="2046432" y="4452665"/>
                  <a:pt x="2053614" y="4446283"/>
                  <a:pt x="2060797" y="4439718"/>
                </a:cubicBezTo>
                <a:cubicBezTo>
                  <a:pt x="2058852" y="4448227"/>
                  <a:pt x="2056885" y="4456599"/>
                  <a:pt x="2054872" y="4464811"/>
                </a:cubicBezTo>
                <a:cubicBezTo>
                  <a:pt x="2048444" y="4472589"/>
                  <a:pt x="2041971" y="4480137"/>
                  <a:pt x="2035498" y="4487435"/>
                </a:cubicBezTo>
                <a:cubicBezTo>
                  <a:pt x="2036778" y="4478033"/>
                  <a:pt x="2038014" y="4468494"/>
                  <a:pt x="2039226" y="4458818"/>
                </a:cubicBezTo>
                <a:close/>
                <a:moveTo>
                  <a:pt x="2084975" y="4376698"/>
                </a:moveTo>
                <a:cubicBezTo>
                  <a:pt x="2092157" y="4371162"/>
                  <a:pt x="2099317" y="4365466"/>
                  <a:pt x="2106477" y="4359610"/>
                </a:cubicBezTo>
                <a:cubicBezTo>
                  <a:pt x="2105150" y="4363911"/>
                  <a:pt x="2103800" y="4368188"/>
                  <a:pt x="2102474" y="4372397"/>
                </a:cubicBezTo>
                <a:cubicBezTo>
                  <a:pt x="2101582" y="4375211"/>
                  <a:pt x="2100690" y="4377979"/>
                  <a:pt x="2099797" y="4380770"/>
                </a:cubicBezTo>
                <a:cubicBezTo>
                  <a:pt x="2093187" y="4387815"/>
                  <a:pt x="2086553" y="4394677"/>
                  <a:pt x="2079919" y="4401311"/>
                </a:cubicBezTo>
                <a:cubicBezTo>
                  <a:pt x="2081635" y="4393213"/>
                  <a:pt x="2083305" y="4385024"/>
                  <a:pt x="2084975" y="4376698"/>
                </a:cubicBezTo>
                <a:close/>
                <a:moveTo>
                  <a:pt x="2135916" y="4299290"/>
                </a:moveTo>
                <a:cubicBezTo>
                  <a:pt x="2142847" y="4294440"/>
                  <a:pt x="2149755" y="4289430"/>
                  <a:pt x="2156686" y="4284307"/>
                </a:cubicBezTo>
                <a:cubicBezTo>
                  <a:pt x="2154604" y="4289614"/>
                  <a:pt x="2152500" y="4294875"/>
                  <a:pt x="2150395" y="4300067"/>
                </a:cubicBezTo>
                <a:cubicBezTo>
                  <a:pt x="2143762" y="4306404"/>
                  <a:pt x="2137128" y="4312557"/>
                  <a:pt x="2130495" y="4318550"/>
                </a:cubicBezTo>
                <a:cubicBezTo>
                  <a:pt x="2132302" y="4312214"/>
                  <a:pt x="2134109" y="4305786"/>
                  <a:pt x="2135916" y="4299290"/>
                </a:cubicBezTo>
                <a:close/>
                <a:moveTo>
                  <a:pt x="2186217" y="4240524"/>
                </a:moveTo>
                <a:cubicBezTo>
                  <a:pt x="2188275" y="4234874"/>
                  <a:pt x="2190311" y="4229156"/>
                  <a:pt x="2192370" y="4223368"/>
                </a:cubicBezTo>
                <a:cubicBezTo>
                  <a:pt x="2198958" y="4219113"/>
                  <a:pt x="2205546" y="4214790"/>
                  <a:pt x="2212156" y="4210330"/>
                </a:cubicBezTo>
                <a:cubicBezTo>
                  <a:pt x="2209892" y="4215087"/>
                  <a:pt x="2207627" y="4219777"/>
                  <a:pt x="2205363" y="4224443"/>
                </a:cubicBezTo>
                <a:cubicBezTo>
                  <a:pt x="2198981" y="4229933"/>
                  <a:pt x="2192622" y="4235309"/>
                  <a:pt x="2186240" y="4240524"/>
                </a:cubicBezTo>
                <a:close/>
                <a:moveTo>
                  <a:pt x="2233521" y="4195484"/>
                </a:moveTo>
                <a:cubicBezTo>
                  <a:pt x="2236746" y="4193173"/>
                  <a:pt x="2239994" y="4190817"/>
                  <a:pt x="2243220" y="4188461"/>
                </a:cubicBezTo>
                <a:cubicBezTo>
                  <a:pt x="2242396" y="4189811"/>
                  <a:pt x="2241573" y="4191160"/>
                  <a:pt x="2240749" y="4192510"/>
                </a:cubicBezTo>
                <a:cubicBezTo>
                  <a:pt x="2237318" y="4195736"/>
                  <a:pt x="2233887" y="4198915"/>
                  <a:pt x="2230456" y="4202072"/>
                </a:cubicBezTo>
                <a:cubicBezTo>
                  <a:pt x="2231462" y="4199876"/>
                  <a:pt x="2232492" y="4197703"/>
                  <a:pt x="2233498" y="4195484"/>
                </a:cubicBezTo>
                <a:close/>
                <a:moveTo>
                  <a:pt x="2253696" y="4150123"/>
                </a:moveTo>
                <a:cubicBezTo>
                  <a:pt x="2259804" y="4146463"/>
                  <a:pt x="2265934" y="4142734"/>
                  <a:pt x="2272064" y="4138937"/>
                </a:cubicBezTo>
                <a:cubicBezTo>
                  <a:pt x="2270143" y="4142391"/>
                  <a:pt x="2268198" y="4145822"/>
                  <a:pt x="2266277" y="4149231"/>
                </a:cubicBezTo>
                <a:cubicBezTo>
                  <a:pt x="2260170" y="4154058"/>
                  <a:pt x="2254085" y="4158747"/>
                  <a:pt x="2247978" y="4163345"/>
                </a:cubicBezTo>
                <a:cubicBezTo>
                  <a:pt x="2249899" y="4158975"/>
                  <a:pt x="2251798" y="4154561"/>
                  <a:pt x="2253696" y="4150123"/>
                </a:cubicBezTo>
                <a:close/>
                <a:moveTo>
                  <a:pt x="2296700" y="4123085"/>
                </a:moveTo>
                <a:cubicBezTo>
                  <a:pt x="2298850" y="4121667"/>
                  <a:pt x="2301023" y="4120203"/>
                  <a:pt x="2303173" y="4118762"/>
                </a:cubicBezTo>
                <a:cubicBezTo>
                  <a:pt x="2300611" y="4120981"/>
                  <a:pt x="2298027" y="4123177"/>
                  <a:pt x="2295465" y="4125350"/>
                </a:cubicBezTo>
                <a:cubicBezTo>
                  <a:pt x="2295876" y="4124595"/>
                  <a:pt x="2296288" y="4123863"/>
                  <a:pt x="2296700" y="4123108"/>
                </a:cubicBezTo>
                <a:close/>
                <a:moveTo>
                  <a:pt x="2265911" y="4121118"/>
                </a:moveTo>
                <a:cubicBezTo>
                  <a:pt x="2268176" y="4115651"/>
                  <a:pt x="2270417" y="4110115"/>
                  <a:pt x="2272682" y="4104534"/>
                </a:cubicBezTo>
                <a:cubicBezTo>
                  <a:pt x="2279132" y="4101308"/>
                  <a:pt x="2285583" y="4098014"/>
                  <a:pt x="2292056" y="4094629"/>
                </a:cubicBezTo>
                <a:cubicBezTo>
                  <a:pt x="2293864" y="4093691"/>
                  <a:pt x="2295671" y="4092707"/>
                  <a:pt x="2297500" y="4091747"/>
                </a:cubicBezTo>
                <a:cubicBezTo>
                  <a:pt x="2295122" y="4096322"/>
                  <a:pt x="2292743" y="4100874"/>
                  <a:pt x="2290341" y="4105357"/>
                </a:cubicBezTo>
                <a:cubicBezTo>
                  <a:pt x="2282198" y="4110756"/>
                  <a:pt x="2274054" y="4116017"/>
                  <a:pt x="2265911" y="4121118"/>
                </a:cubicBezTo>
                <a:close/>
                <a:moveTo>
                  <a:pt x="2283524" y="4077198"/>
                </a:moveTo>
                <a:cubicBezTo>
                  <a:pt x="2335403" y="3944067"/>
                  <a:pt x="2385338" y="3781931"/>
                  <a:pt x="2433626" y="3582875"/>
                </a:cubicBezTo>
                <a:cubicBezTo>
                  <a:pt x="2439962" y="3556706"/>
                  <a:pt x="2447099" y="3530331"/>
                  <a:pt x="2450736" y="3502813"/>
                </a:cubicBezTo>
                <a:cubicBezTo>
                  <a:pt x="2496004" y="3158570"/>
                  <a:pt x="2526153" y="2872887"/>
                  <a:pt x="2530018" y="2624399"/>
                </a:cubicBezTo>
                <a:cubicBezTo>
                  <a:pt x="2556896" y="2619275"/>
                  <a:pt x="2583224" y="2613876"/>
                  <a:pt x="2608912" y="2608112"/>
                </a:cubicBezTo>
                <a:cubicBezTo>
                  <a:pt x="2610147" y="2640731"/>
                  <a:pt x="2610788" y="2673854"/>
                  <a:pt x="2610788" y="2707594"/>
                </a:cubicBezTo>
                <a:cubicBezTo>
                  <a:pt x="2610788" y="2932819"/>
                  <a:pt x="2583247" y="3183664"/>
                  <a:pt x="2529378" y="3470102"/>
                </a:cubicBezTo>
                <a:cubicBezTo>
                  <a:pt x="2524506" y="3496042"/>
                  <a:pt x="2516317" y="3521616"/>
                  <a:pt x="2508448" y="3547830"/>
                </a:cubicBezTo>
                <a:cubicBezTo>
                  <a:pt x="2444949" y="3759536"/>
                  <a:pt x="2379779" y="3927277"/>
                  <a:pt x="2313032" y="4061209"/>
                </a:cubicBezTo>
                <a:cubicBezTo>
                  <a:pt x="2303173" y="4066722"/>
                  <a:pt x="2293337" y="4072051"/>
                  <a:pt x="2283524" y="4077175"/>
                </a:cubicBezTo>
                <a:close/>
                <a:moveTo>
                  <a:pt x="2521303" y="3552749"/>
                </a:moveTo>
                <a:cubicBezTo>
                  <a:pt x="2529103" y="3526740"/>
                  <a:pt x="2537498" y="3500617"/>
                  <a:pt x="2542645" y="3473281"/>
                </a:cubicBezTo>
                <a:cubicBezTo>
                  <a:pt x="2596651" y="3186112"/>
                  <a:pt x="2624329" y="2934238"/>
                  <a:pt x="2624352" y="2707594"/>
                </a:cubicBezTo>
                <a:cubicBezTo>
                  <a:pt x="2624352" y="2672825"/>
                  <a:pt x="2623689" y="2638673"/>
                  <a:pt x="2622362" y="2605047"/>
                </a:cubicBezTo>
                <a:cubicBezTo>
                  <a:pt x="2649080" y="2598893"/>
                  <a:pt x="2675088" y="2592351"/>
                  <a:pt x="2700272" y="2585352"/>
                </a:cubicBezTo>
                <a:cubicBezTo>
                  <a:pt x="2705854" y="2646656"/>
                  <a:pt x="2708713" y="2709493"/>
                  <a:pt x="2708713" y="2774000"/>
                </a:cubicBezTo>
                <a:cubicBezTo>
                  <a:pt x="2708713" y="2977654"/>
                  <a:pt x="2680394" y="3198007"/>
                  <a:pt x="2620692" y="3439450"/>
                </a:cubicBezTo>
                <a:cubicBezTo>
                  <a:pt x="2614333" y="3465230"/>
                  <a:pt x="2604932" y="3490575"/>
                  <a:pt x="2595622" y="3516561"/>
                </a:cubicBezTo>
                <a:cubicBezTo>
                  <a:pt x="2517872" y="3733573"/>
                  <a:pt x="2438567" y="3902389"/>
                  <a:pt x="2358095" y="4034651"/>
                </a:cubicBezTo>
                <a:cubicBezTo>
                  <a:pt x="2350272" y="4039501"/>
                  <a:pt x="2342426" y="4044259"/>
                  <a:pt x="2334626" y="4048857"/>
                </a:cubicBezTo>
                <a:cubicBezTo>
                  <a:pt x="2398468" y="3917304"/>
                  <a:pt x="2460686" y="3754847"/>
                  <a:pt x="2521303" y="3552749"/>
                </a:cubicBezTo>
                <a:close/>
                <a:moveTo>
                  <a:pt x="2608958" y="3522645"/>
                </a:moveTo>
                <a:cubicBezTo>
                  <a:pt x="2618222" y="3496797"/>
                  <a:pt x="2627829" y="3470903"/>
                  <a:pt x="2634532" y="3443819"/>
                </a:cubicBezTo>
                <a:cubicBezTo>
                  <a:pt x="2694508" y="3201186"/>
                  <a:pt x="2723078" y="2979370"/>
                  <a:pt x="2723078" y="2774000"/>
                </a:cubicBezTo>
                <a:cubicBezTo>
                  <a:pt x="2723078" y="2708098"/>
                  <a:pt x="2720127" y="2643888"/>
                  <a:pt x="2714340" y="2581257"/>
                </a:cubicBezTo>
                <a:cubicBezTo>
                  <a:pt x="2741263" y="2572953"/>
                  <a:pt x="2766173" y="2561882"/>
                  <a:pt x="2789208" y="2548180"/>
                </a:cubicBezTo>
                <a:cubicBezTo>
                  <a:pt x="2801789" y="2631650"/>
                  <a:pt x="2808377" y="2717316"/>
                  <a:pt x="2808399" y="2805338"/>
                </a:cubicBezTo>
                <a:cubicBezTo>
                  <a:pt x="2808399" y="2994879"/>
                  <a:pt x="2778022" y="3195422"/>
                  <a:pt x="2712052" y="3408775"/>
                </a:cubicBezTo>
                <a:cubicBezTo>
                  <a:pt x="2704138" y="3434394"/>
                  <a:pt x="2693639" y="3459579"/>
                  <a:pt x="2682842" y="3485268"/>
                </a:cubicBezTo>
                <a:cubicBezTo>
                  <a:pt x="2590864" y="3706444"/>
                  <a:pt x="2497377" y="3875443"/>
                  <a:pt x="2403180" y="4005326"/>
                </a:cubicBezTo>
                <a:cubicBezTo>
                  <a:pt x="2397484" y="4009214"/>
                  <a:pt x="2391789" y="4013035"/>
                  <a:pt x="2386093" y="4016763"/>
                </a:cubicBezTo>
                <a:cubicBezTo>
                  <a:pt x="2461716" y="3887589"/>
                  <a:pt x="2536080" y="3726002"/>
                  <a:pt x="2608935" y="3522645"/>
                </a:cubicBezTo>
                <a:close/>
                <a:moveTo>
                  <a:pt x="2696589" y="3492565"/>
                </a:moveTo>
                <a:cubicBezTo>
                  <a:pt x="2707363" y="3466877"/>
                  <a:pt x="2718114" y="3441188"/>
                  <a:pt x="2726395" y="3414425"/>
                </a:cubicBezTo>
                <a:cubicBezTo>
                  <a:pt x="2792868" y="3199471"/>
                  <a:pt x="2823588" y="2996960"/>
                  <a:pt x="2823565" y="2805361"/>
                </a:cubicBezTo>
                <a:cubicBezTo>
                  <a:pt x="2823565" y="2714251"/>
                  <a:pt x="2816588" y="2625657"/>
                  <a:pt x="2803253" y="2539328"/>
                </a:cubicBezTo>
                <a:cubicBezTo>
                  <a:pt x="2827751" y="2523064"/>
                  <a:pt x="2849985" y="2503734"/>
                  <a:pt x="2870069" y="2481569"/>
                </a:cubicBezTo>
                <a:cubicBezTo>
                  <a:pt x="2895345" y="2591025"/>
                  <a:pt x="2908841" y="2703225"/>
                  <a:pt x="2908864" y="2818240"/>
                </a:cubicBezTo>
                <a:cubicBezTo>
                  <a:pt x="2908864" y="2997829"/>
                  <a:pt x="2875993" y="3184327"/>
                  <a:pt x="2803482" y="3378054"/>
                </a:cubicBezTo>
                <a:cubicBezTo>
                  <a:pt x="2793966" y="3403468"/>
                  <a:pt x="2782300" y="3428516"/>
                  <a:pt x="2770108" y="3453975"/>
                </a:cubicBezTo>
                <a:cubicBezTo>
                  <a:pt x="2662621" y="3679475"/>
                  <a:pt x="2553831" y="3848473"/>
                  <a:pt x="2444926" y="3975657"/>
                </a:cubicBezTo>
                <a:cubicBezTo>
                  <a:pt x="2443919" y="3976412"/>
                  <a:pt x="2442913" y="3977167"/>
                  <a:pt x="2441906" y="3977899"/>
                </a:cubicBezTo>
                <a:cubicBezTo>
                  <a:pt x="2527891" y="3852294"/>
                  <a:pt x="2612938" y="3693703"/>
                  <a:pt x="2696589" y="3492565"/>
                </a:cubicBezTo>
                <a:close/>
                <a:moveTo>
                  <a:pt x="2882833" y="2465557"/>
                </a:moveTo>
                <a:cubicBezTo>
                  <a:pt x="2874735" y="2431633"/>
                  <a:pt x="2865517" y="2397984"/>
                  <a:pt x="2855246" y="2364633"/>
                </a:cubicBezTo>
                <a:cubicBezTo>
                  <a:pt x="2868010" y="2342513"/>
                  <a:pt x="2879356" y="2318586"/>
                  <a:pt x="2889306" y="2292989"/>
                </a:cubicBezTo>
                <a:cubicBezTo>
                  <a:pt x="2891273" y="2287911"/>
                  <a:pt x="2893172" y="2282741"/>
                  <a:pt x="2895047" y="2277549"/>
                </a:cubicBezTo>
                <a:cubicBezTo>
                  <a:pt x="2909824" y="2313050"/>
                  <a:pt x="2923320" y="2348758"/>
                  <a:pt x="2935421" y="2384671"/>
                </a:cubicBezTo>
                <a:cubicBezTo>
                  <a:pt x="2920003" y="2414363"/>
                  <a:pt x="2902527" y="2441446"/>
                  <a:pt x="2882833" y="2465579"/>
                </a:cubicBezTo>
                <a:close/>
                <a:moveTo>
                  <a:pt x="2887911" y="2292280"/>
                </a:moveTo>
                <a:cubicBezTo>
                  <a:pt x="2878143" y="2317374"/>
                  <a:pt x="2867049" y="2340843"/>
                  <a:pt x="2854606" y="2362574"/>
                </a:cubicBezTo>
                <a:cubicBezTo>
                  <a:pt x="2843855" y="2327828"/>
                  <a:pt x="2831960" y="2293378"/>
                  <a:pt x="2818967" y="2259226"/>
                </a:cubicBezTo>
                <a:cubicBezTo>
                  <a:pt x="2819676" y="2257373"/>
                  <a:pt x="2820408" y="2255520"/>
                  <a:pt x="2821118" y="2253622"/>
                </a:cubicBezTo>
                <a:cubicBezTo>
                  <a:pt x="2830885" y="2227499"/>
                  <a:pt x="2839097" y="2199431"/>
                  <a:pt x="2845890" y="2169671"/>
                </a:cubicBezTo>
                <a:cubicBezTo>
                  <a:pt x="2863229" y="2204693"/>
                  <a:pt x="2879356" y="2239920"/>
                  <a:pt x="2894178" y="2275399"/>
                </a:cubicBezTo>
                <a:cubicBezTo>
                  <a:pt x="2892143" y="2281094"/>
                  <a:pt x="2890061" y="2286744"/>
                  <a:pt x="2887911" y="2292280"/>
                </a:cubicBezTo>
                <a:close/>
                <a:moveTo>
                  <a:pt x="2818967" y="2252569"/>
                </a:moveTo>
                <a:cubicBezTo>
                  <a:pt x="2818556" y="2253668"/>
                  <a:pt x="2818121" y="2254766"/>
                  <a:pt x="2817709" y="2255863"/>
                </a:cubicBezTo>
                <a:cubicBezTo>
                  <a:pt x="2804305" y="2220865"/>
                  <a:pt x="2789757" y="2186164"/>
                  <a:pt x="2774134" y="2151783"/>
                </a:cubicBezTo>
                <a:cubicBezTo>
                  <a:pt x="2780607" y="2124036"/>
                  <a:pt x="2785594" y="2094528"/>
                  <a:pt x="2789253" y="2063464"/>
                </a:cubicBezTo>
                <a:cubicBezTo>
                  <a:pt x="2808720" y="2097524"/>
                  <a:pt x="2827065" y="2131814"/>
                  <a:pt x="2844243" y="2166309"/>
                </a:cubicBezTo>
                <a:cubicBezTo>
                  <a:pt x="2837381" y="2196961"/>
                  <a:pt x="2828986" y="2225783"/>
                  <a:pt x="2818990" y="2252569"/>
                </a:cubicBezTo>
                <a:close/>
                <a:moveTo>
                  <a:pt x="2771983" y="2147048"/>
                </a:moveTo>
                <a:cubicBezTo>
                  <a:pt x="2756154" y="2112484"/>
                  <a:pt x="2739227" y="2078218"/>
                  <a:pt x="2721248" y="2044272"/>
                </a:cubicBezTo>
                <a:cubicBezTo>
                  <a:pt x="2724084" y="2017531"/>
                  <a:pt x="2725754" y="1989464"/>
                  <a:pt x="2726395" y="1960230"/>
                </a:cubicBezTo>
                <a:cubicBezTo>
                  <a:pt x="2734973" y="1973543"/>
                  <a:pt x="2743436" y="1986879"/>
                  <a:pt x="2751694" y="2000284"/>
                </a:cubicBezTo>
                <a:cubicBezTo>
                  <a:pt x="2763680" y="2019727"/>
                  <a:pt x="2775323" y="2039262"/>
                  <a:pt x="2786600" y="2058889"/>
                </a:cubicBezTo>
                <a:cubicBezTo>
                  <a:pt x="2783100" y="2089907"/>
                  <a:pt x="2778251" y="2119370"/>
                  <a:pt x="2771961" y="2147048"/>
                </a:cubicBezTo>
                <a:close/>
                <a:moveTo>
                  <a:pt x="2717908" y="2038004"/>
                </a:moveTo>
                <a:cubicBezTo>
                  <a:pt x="2714294" y="2031233"/>
                  <a:pt x="2710657" y="2024485"/>
                  <a:pt x="2706974" y="2017760"/>
                </a:cubicBezTo>
                <a:cubicBezTo>
                  <a:pt x="2692403" y="1991180"/>
                  <a:pt x="2677192" y="1964782"/>
                  <a:pt x="2661409" y="1938590"/>
                </a:cubicBezTo>
                <a:cubicBezTo>
                  <a:pt x="2661363" y="1913565"/>
                  <a:pt x="2660471" y="1887557"/>
                  <a:pt x="2658755" y="1860679"/>
                </a:cubicBezTo>
                <a:cubicBezTo>
                  <a:pt x="2680875" y="1891651"/>
                  <a:pt x="2702194" y="1922853"/>
                  <a:pt x="2722598" y="1954283"/>
                </a:cubicBezTo>
                <a:cubicBezTo>
                  <a:pt x="2722094" y="1983425"/>
                  <a:pt x="2720562" y="2011378"/>
                  <a:pt x="2717931" y="2038004"/>
                </a:cubicBezTo>
                <a:close/>
                <a:moveTo>
                  <a:pt x="2656605" y="1930630"/>
                </a:moveTo>
                <a:cubicBezTo>
                  <a:pt x="2637253" y="1898811"/>
                  <a:pt x="2617033" y="1867244"/>
                  <a:pt x="2595965" y="1835997"/>
                </a:cubicBezTo>
                <a:cubicBezTo>
                  <a:pt x="2593792" y="1813122"/>
                  <a:pt x="2590979" y="1789584"/>
                  <a:pt x="2587570" y="1765406"/>
                </a:cubicBezTo>
                <a:cubicBezTo>
                  <a:pt x="2610262" y="1794502"/>
                  <a:pt x="2632267" y="1823805"/>
                  <a:pt x="2653517" y="1853313"/>
                </a:cubicBezTo>
                <a:cubicBezTo>
                  <a:pt x="2655347" y="1879962"/>
                  <a:pt x="2656399" y="1905788"/>
                  <a:pt x="2656628" y="1930630"/>
                </a:cubicBezTo>
                <a:close/>
                <a:moveTo>
                  <a:pt x="2589423" y="1826390"/>
                </a:moveTo>
                <a:cubicBezTo>
                  <a:pt x="2569179" y="1796630"/>
                  <a:pt x="2548181" y="1767144"/>
                  <a:pt x="2526496" y="1737910"/>
                </a:cubicBezTo>
                <a:cubicBezTo>
                  <a:pt x="2522790" y="1717323"/>
                  <a:pt x="2518650" y="1696278"/>
                  <a:pt x="2514052" y="1674799"/>
                </a:cubicBezTo>
                <a:cubicBezTo>
                  <a:pt x="2536858" y="1701859"/>
                  <a:pt x="2559069" y="1729126"/>
                  <a:pt x="2580685" y="1756599"/>
                </a:cubicBezTo>
                <a:cubicBezTo>
                  <a:pt x="2584185" y="1780480"/>
                  <a:pt x="2587113" y="1803767"/>
                  <a:pt x="2589446" y="1826390"/>
                </a:cubicBezTo>
                <a:close/>
                <a:moveTo>
                  <a:pt x="2517895" y="1726381"/>
                </a:moveTo>
                <a:cubicBezTo>
                  <a:pt x="2497262" y="1698886"/>
                  <a:pt x="2476035" y="1671642"/>
                  <a:pt x="2454213" y="1644604"/>
                </a:cubicBezTo>
                <a:cubicBezTo>
                  <a:pt x="2449501" y="1626304"/>
                  <a:pt x="2444445" y="1607684"/>
                  <a:pt x="2439070" y="1588767"/>
                </a:cubicBezTo>
                <a:cubicBezTo>
                  <a:pt x="2461601" y="1613792"/>
                  <a:pt x="2483675" y="1638977"/>
                  <a:pt x="2505223" y="1664368"/>
                </a:cubicBezTo>
                <a:cubicBezTo>
                  <a:pt x="2509866" y="1685458"/>
                  <a:pt x="2514098" y="1706160"/>
                  <a:pt x="2517895" y="1726381"/>
                </a:cubicBezTo>
                <a:close/>
                <a:moveTo>
                  <a:pt x="2443187" y="1630993"/>
                </a:moveTo>
                <a:cubicBezTo>
                  <a:pt x="2422532" y="1605694"/>
                  <a:pt x="2401350" y="1580577"/>
                  <a:pt x="2379711" y="1555690"/>
                </a:cubicBezTo>
                <a:cubicBezTo>
                  <a:pt x="2374336" y="1539540"/>
                  <a:pt x="2368731" y="1523185"/>
                  <a:pt x="2362876" y="1506600"/>
                </a:cubicBezTo>
                <a:cubicBezTo>
                  <a:pt x="2384972" y="1529727"/>
                  <a:pt x="2406703" y="1553036"/>
                  <a:pt x="2428022" y="1576506"/>
                </a:cubicBezTo>
                <a:cubicBezTo>
                  <a:pt x="2433374" y="1594943"/>
                  <a:pt x="2438429" y="1613128"/>
                  <a:pt x="2443165" y="1630993"/>
                </a:cubicBezTo>
                <a:close/>
                <a:moveTo>
                  <a:pt x="2365849" y="1539838"/>
                </a:moveTo>
                <a:cubicBezTo>
                  <a:pt x="2345262" y="1516437"/>
                  <a:pt x="2324286" y="1493219"/>
                  <a:pt x="2302899" y="1470184"/>
                </a:cubicBezTo>
                <a:cubicBezTo>
                  <a:pt x="2297157" y="1456093"/>
                  <a:pt x="2291233" y="1441865"/>
                  <a:pt x="2285171" y="1427477"/>
                </a:cubicBezTo>
                <a:cubicBezTo>
                  <a:pt x="2306833" y="1448979"/>
                  <a:pt x="2328221" y="1470641"/>
                  <a:pt x="2349265" y="1492441"/>
                </a:cubicBezTo>
                <a:cubicBezTo>
                  <a:pt x="2355007" y="1508430"/>
                  <a:pt x="2360542" y="1524214"/>
                  <a:pt x="2365849" y="1539838"/>
                </a:cubicBezTo>
                <a:close/>
                <a:moveTo>
                  <a:pt x="2285629" y="1451678"/>
                </a:moveTo>
                <a:cubicBezTo>
                  <a:pt x="2265293" y="1430061"/>
                  <a:pt x="2244615" y="1408582"/>
                  <a:pt x="2223639" y="1387263"/>
                </a:cubicBezTo>
                <a:cubicBezTo>
                  <a:pt x="2217738" y="1375070"/>
                  <a:pt x="2211722" y="1362810"/>
                  <a:pt x="2205591" y="1350434"/>
                </a:cubicBezTo>
                <a:cubicBezTo>
                  <a:pt x="2226773" y="1370450"/>
                  <a:pt x="2247726" y="1390602"/>
                  <a:pt x="2268404" y="1410915"/>
                </a:cubicBezTo>
                <a:cubicBezTo>
                  <a:pt x="2274283" y="1424617"/>
                  <a:pt x="2280025" y="1438205"/>
                  <a:pt x="2285629" y="1451678"/>
                </a:cubicBezTo>
                <a:close/>
                <a:moveTo>
                  <a:pt x="2202092" y="1365555"/>
                </a:moveTo>
                <a:cubicBezTo>
                  <a:pt x="2186857" y="1350320"/>
                  <a:pt x="2171509" y="1335154"/>
                  <a:pt x="2155977" y="1320102"/>
                </a:cubicBezTo>
                <a:cubicBezTo>
                  <a:pt x="2151425" y="1315688"/>
                  <a:pt x="2146850" y="1311273"/>
                  <a:pt x="2142252" y="1306858"/>
                </a:cubicBezTo>
                <a:cubicBezTo>
                  <a:pt x="2136419" y="1296496"/>
                  <a:pt x="2130495" y="1286110"/>
                  <a:pt x="2124525" y="1275657"/>
                </a:cubicBezTo>
                <a:cubicBezTo>
                  <a:pt x="2144837" y="1293979"/>
                  <a:pt x="2164967" y="1312439"/>
                  <a:pt x="2184890" y="1331037"/>
                </a:cubicBezTo>
                <a:cubicBezTo>
                  <a:pt x="2190723" y="1342634"/>
                  <a:pt x="2196442" y="1354140"/>
                  <a:pt x="2202092" y="1365578"/>
                </a:cubicBezTo>
                <a:close/>
                <a:moveTo>
                  <a:pt x="2115260" y="1280987"/>
                </a:moveTo>
                <a:cubicBezTo>
                  <a:pt x="2096755" y="1263350"/>
                  <a:pt x="2078021" y="1245737"/>
                  <a:pt x="2059058" y="1228146"/>
                </a:cubicBezTo>
                <a:cubicBezTo>
                  <a:pt x="2055192" y="1222153"/>
                  <a:pt x="2051281" y="1216160"/>
                  <a:pt x="2047369" y="1210143"/>
                </a:cubicBezTo>
                <a:cubicBezTo>
                  <a:pt x="2045882" y="1207856"/>
                  <a:pt x="2044396" y="1205569"/>
                  <a:pt x="2042909" y="1203304"/>
                </a:cubicBezTo>
                <a:cubicBezTo>
                  <a:pt x="2061734" y="1219682"/>
                  <a:pt x="2080400" y="1236129"/>
                  <a:pt x="2098928" y="1252645"/>
                </a:cubicBezTo>
                <a:cubicBezTo>
                  <a:pt x="2104418" y="1262138"/>
                  <a:pt x="2109885" y="1271585"/>
                  <a:pt x="2115260" y="1281009"/>
                </a:cubicBezTo>
                <a:close/>
                <a:moveTo>
                  <a:pt x="2096549" y="1286751"/>
                </a:moveTo>
                <a:cubicBezTo>
                  <a:pt x="2112744" y="1302100"/>
                  <a:pt x="2128756" y="1317472"/>
                  <a:pt x="2144585" y="1332821"/>
                </a:cubicBezTo>
                <a:cubicBezTo>
                  <a:pt x="2149641" y="1341879"/>
                  <a:pt x="2154627" y="1350869"/>
                  <a:pt x="2159568" y="1359836"/>
                </a:cubicBezTo>
                <a:cubicBezTo>
                  <a:pt x="2143579" y="1343092"/>
                  <a:pt x="2127315" y="1326301"/>
                  <a:pt x="2110823" y="1309443"/>
                </a:cubicBezTo>
                <a:cubicBezTo>
                  <a:pt x="2106111" y="1301894"/>
                  <a:pt x="2101353" y="1294345"/>
                  <a:pt x="2096549" y="1286728"/>
                </a:cubicBezTo>
                <a:close/>
                <a:moveTo>
                  <a:pt x="2150121" y="1373332"/>
                </a:moveTo>
                <a:cubicBezTo>
                  <a:pt x="2158401" y="1382002"/>
                  <a:pt x="2166636" y="1390671"/>
                  <a:pt x="2174780" y="1399295"/>
                </a:cubicBezTo>
                <a:cubicBezTo>
                  <a:pt x="2179652" y="1404465"/>
                  <a:pt x="2184478" y="1409634"/>
                  <a:pt x="2189305" y="1414804"/>
                </a:cubicBezTo>
                <a:cubicBezTo>
                  <a:pt x="2193674" y="1423016"/>
                  <a:pt x="2197997" y="1431205"/>
                  <a:pt x="2202229" y="1439303"/>
                </a:cubicBezTo>
                <a:cubicBezTo>
                  <a:pt x="2189007" y="1423840"/>
                  <a:pt x="2175489" y="1408239"/>
                  <a:pt x="2161695" y="1392547"/>
                </a:cubicBezTo>
                <a:cubicBezTo>
                  <a:pt x="2157875" y="1386165"/>
                  <a:pt x="2154010" y="1379760"/>
                  <a:pt x="2150121" y="1373309"/>
                </a:cubicBezTo>
                <a:close/>
                <a:moveTo>
                  <a:pt x="2203899" y="1464694"/>
                </a:moveTo>
                <a:lnTo>
                  <a:pt x="2203990" y="1464808"/>
                </a:lnTo>
                <a:cubicBezTo>
                  <a:pt x="2213780" y="1476337"/>
                  <a:pt x="2223433" y="1487912"/>
                  <a:pt x="2232972" y="1499509"/>
                </a:cubicBezTo>
                <a:cubicBezTo>
                  <a:pt x="2236266" y="1506097"/>
                  <a:pt x="2239491" y="1512662"/>
                  <a:pt x="2242694" y="1519182"/>
                </a:cubicBezTo>
                <a:cubicBezTo>
                  <a:pt x="2232583" y="1505663"/>
                  <a:pt x="2222198" y="1491983"/>
                  <a:pt x="2211539" y="1478144"/>
                </a:cubicBezTo>
                <a:cubicBezTo>
                  <a:pt x="2209022" y="1473684"/>
                  <a:pt x="2206483" y="1469200"/>
                  <a:pt x="2203899" y="1464694"/>
                </a:cubicBezTo>
                <a:close/>
                <a:moveTo>
                  <a:pt x="2273139" y="1558229"/>
                </a:moveTo>
                <a:cubicBezTo>
                  <a:pt x="2269800" y="1551092"/>
                  <a:pt x="2266391" y="1543886"/>
                  <a:pt x="2262937" y="1536635"/>
                </a:cubicBezTo>
                <a:cubicBezTo>
                  <a:pt x="2276456" y="1553677"/>
                  <a:pt x="2289677" y="1570810"/>
                  <a:pt x="2302647" y="1588012"/>
                </a:cubicBezTo>
                <a:cubicBezTo>
                  <a:pt x="2307657" y="1600501"/>
                  <a:pt x="2312483" y="1612808"/>
                  <a:pt x="2317081" y="1624909"/>
                </a:cubicBezTo>
                <a:cubicBezTo>
                  <a:pt x="2304020" y="1605122"/>
                  <a:pt x="2290570" y="1585427"/>
                  <a:pt x="2276662" y="1565823"/>
                </a:cubicBezTo>
                <a:cubicBezTo>
                  <a:pt x="2275495" y="1563284"/>
                  <a:pt x="2274329" y="1560768"/>
                  <a:pt x="2273139" y="1558206"/>
                </a:cubicBezTo>
                <a:close/>
                <a:moveTo>
                  <a:pt x="2259186" y="1565777"/>
                </a:moveTo>
                <a:cubicBezTo>
                  <a:pt x="2264722" y="1573486"/>
                  <a:pt x="2270166" y="1581218"/>
                  <a:pt x="2275564" y="1588950"/>
                </a:cubicBezTo>
                <a:cubicBezTo>
                  <a:pt x="2276982" y="1592061"/>
                  <a:pt x="2278355" y="1595172"/>
                  <a:pt x="2279727" y="1598260"/>
                </a:cubicBezTo>
                <a:cubicBezTo>
                  <a:pt x="2277417" y="1594600"/>
                  <a:pt x="2275129" y="1590917"/>
                  <a:pt x="2272773" y="1587257"/>
                </a:cubicBezTo>
                <a:cubicBezTo>
                  <a:pt x="2268633" y="1580783"/>
                  <a:pt x="2264401" y="1574218"/>
                  <a:pt x="2260124" y="1567630"/>
                </a:cubicBezTo>
                <a:cubicBezTo>
                  <a:pt x="2259804" y="1567013"/>
                  <a:pt x="2259483" y="1566395"/>
                  <a:pt x="2259163" y="1565777"/>
                </a:cubicBezTo>
                <a:close/>
                <a:moveTo>
                  <a:pt x="2349082" y="1748661"/>
                </a:moveTo>
                <a:cubicBezTo>
                  <a:pt x="2355716" y="1762043"/>
                  <a:pt x="2362143" y="1775448"/>
                  <a:pt x="2368342" y="1788921"/>
                </a:cubicBezTo>
                <a:cubicBezTo>
                  <a:pt x="2371110" y="1801182"/>
                  <a:pt x="2373444" y="1813054"/>
                  <a:pt x="2375365" y="1824468"/>
                </a:cubicBezTo>
                <a:cubicBezTo>
                  <a:pt x="2369303" y="1806946"/>
                  <a:pt x="2362853" y="1789493"/>
                  <a:pt x="2355922" y="1772085"/>
                </a:cubicBezTo>
                <a:cubicBezTo>
                  <a:pt x="2353794" y="1764422"/>
                  <a:pt x="2351530" y="1756622"/>
                  <a:pt x="2349059" y="1748661"/>
                </a:cubicBezTo>
                <a:close/>
                <a:moveTo>
                  <a:pt x="2389204" y="1855372"/>
                </a:moveTo>
                <a:cubicBezTo>
                  <a:pt x="2388335" y="1846520"/>
                  <a:pt x="2387099" y="1837347"/>
                  <a:pt x="2385635" y="1827922"/>
                </a:cubicBezTo>
                <a:cubicBezTo>
                  <a:pt x="2394145" y="1847869"/>
                  <a:pt x="2402196" y="1867907"/>
                  <a:pt x="2409791" y="1888129"/>
                </a:cubicBezTo>
                <a:cubicBezTo>
                  <a:pt x="2409928" y="1892269"/>
                  <a:pt x="2409997" y="1896341"/>
                  <a:pt x="2409997" y="1900321"/>
                </a:cubicBezTo>
                <a:cubicBezTo>
                  <a:pt x="2409997" y="1907710"/>
                  <a:pt x="2409768" y="1914846"/>
                  <a:pt x="2409310" y="1921732"/>
                </a:cubicBezTo>
                <a:cubicBezTo>
                  <a:pt x="2408990" y="1926467"/>
                  <a:pt x="2408578" y="1931202"/>
                  <a:pt x="2408121" y="1935891"/>
                </a:cubicBezTo>
                <a:cubicBezTo>
                  <a:pt x="2402837" y="1914275"/>
                  <a:pt x="2397004" y="1892818"/>
                  <a:pt x="2390576" y="1871476"/>
                </a:cubicBezTo>
                <a:cubicBezTo>
                  <a:pt x="2390187" y="1866123"/>
                  <a:pt x="2389753" y="1860770"/>
                  <a:pt x="2389204" y="1855372"/>
                </a:cubicBezTo>
                <a:close/>
                <a:moveTo>
                  <a:pt x="2408304" y="1992529"/>
                </a:moveTo>
                <a:cubicBezTo>
                  <a:pt x="2412055" y="2011355"/>
                  <a:pt x="2415464" y="2030318"/>
                  <a:pt x="2418460" y="2049487"/>
                </a:cubicBezTo>
                <a:cubicBezTo>
                  <a:pt x="2412902" y="2063143"/>
                  <a:pt x="2406703" y="2076617"/>
                  <a:pt x="2399978" y="2089930"/>
                </a:cubicBezTo>
                <a:cubicBezTo>
                  <a:pt x="2399703" y="2071173"/>
                  <a:pt x="2399063" y="2052598"/>
                  <a:pt x="2397988" y="2034161"/>
                </a:cubicBezTo>
                <a:cubicBezTo>
                  <a:pt x="2401945" y="2020413"/>
                  <a:pt x="2405399" y="2006551"/>
                  <a:pt x="2408304" y="1992529"/>
                </a:cubicBezTo>
                <a:close/>
                <a:moveTo>
                  <a:pt x="2388884" y="2127559"/>
                </a:moveTo>
                <a:cubicBezTo>
                  <a:pt x="2388701" y="2144189"/>
                  <a:pt x="2388243" y="2161002"/>
                  <a:pt x="2387557" y="2177998"/>
                </a:cubicBezTo>
                <a:cubicBezTo>
                  <a:pt x="2377950" y="2189504"/>
                  <a:pt x="2367908" y="2200918"/>
                  <a:pt x="2357477" y="2212241"/>
                </a:cubicBezTo>
                <a:cubicBezTo>
                  <a:pt x="2360542" y="2196229"/>
                  <a:pt x="2363402" y="2180400"/>
                  <a:pt x="2366009" y="2164708"/>
                </a:cubicBezTo>
                <a:cubicBezTo>
                  <a:pt x="2374015" y="2152401"/>
                  <a:pt x="2381655" y="2140026"/>
                  <a:pt x="2388884" y="2127559"/>
                </a:cubicBezTo>
                <a:close/>
                <a:moveTo>
                  <a:pt x="2344073" y="2226584"/>
                </a:moveTo>
                <a:cubicBezTo>
                  <a:pt x="2334900" y="2236214"/>
                  <a:pt x="2325453" y="2245822"/>
                  <a:pt x="2315800" y="2255406"/>
                </a:cubicBezTo>
                <a:cubicBezTo>
                  <a:pt x="2320558" y="2242505"/>
                  <a:pt x="2325179" y="2229741"/>
                  <a:pt x="2329639" y="2217114"/>
                </a:cubicBezTo>
                <a:cubicBezTo>
                  <a:pt x="2337233" y="2206751"/>
                  <a:pt x="2344622" y="2196389"/>
                  <a:pt x="2351758" y="2186004"/>
                </a:cubicBezTo>
                <a:cubicBezTo>
                  <a:pt x="2349357" y="2199386"/>
                  <a:pt x="2346795" y="2212905"/>
                  <a:pt x="2344073" y="2226584"/>
                </a:cubicBezTo>
                <a:close/>
                <a:moveTo>
                  <a:pt x="2227962" y="2360882"/>
                </a:moveTo>
                <a:cubicBezTo>
                  <a:pt x="2219362" y="2366966"/>
                  <a:pt x="2210715" y="2373074"/>
                  <a:pt x="2202000" y="2379227"/>
                </a:cubicBezTo>
                <a:cubicBezTo>
                  <a:pt x="2208313" y="2371289"/>
                  <a:pt x="2214604" y="2363421"/>
                  <a:pt x="2220871" y="2355643"/>
                </a:cubicBezTo>
                <a:cubicBezTo>
                  <a:pt x="2228054" y="2349032"/>
                  <a:pt x="2235191" y="2342445"/>
                  <a:pt x="2242259" y="2335880"/>
                </a:cubicBezTo>
                <a:cubicBezTo>
                  <a:pt x="2237524" y="2344137"/>
                  <a:pt x="2232766" y="2352464"/>
                  <a:pt x="2227962" y="2360882"/>
                </a:cubicBezTo>
                <a:close/>
                <a:moveTo>
                  <a:pt x="2219934" y="2374995"/>
                </a:moveTo>
                <a:cubicBezTo>
                  <a:pt x="2213872" y="2385701"/>
                  <a:pt x="2207787" y="2396520"/>
                  <a:pt x="2201680" y="2407500"/>
                </a:cubicBezTo>
                <a:cubicBezTo>
                  <a:pt x="2188962" y="2414477"/>
                  <a:pt x="2176175" y="2421500"/>
                  <a:pt x="2163342" y="2428568"/>
                </a:cubicBezTo>
                <a:cubicBezTo>
                  <a:pt x="2171188" y="2418343"/>
                  <a:pt x="2179011" y="2408278"/>
                  <a:pt x="2186834" y="2398328"/>
                </a:cubicBezTo>
                <a:cubicBezTo>
                  <a:pt x="2197928" y="2390481"/>
                  <a:pt x="2208977" y="2382704"/>
                  <a:pt x="2219934" y="2374973"/>
                </a:cubicBezTo>
                <a:close/>
                <a:moveTo>
                  <a:pt x="2136305" y="2450482"/>
                </a:moveTo>
                <a:cubicBezTo>
                  <a:pt x="2128848" y="2460501"/>
                  <a:pt x="2121391" y="2470680"/>
                  <a:pt x="2113957" y="2481043"/>
                </a:cubicBezTo>
                <a:cubicBezTo>
                  <a:pt x="2099797" y="2487219"/>
                  <a:pt x="2085615" y="2493487"/>
                  <a:pt x="2071433" y="2499800"/>
                </a:cubicBezTo>
                <a:cubicBezTo>
                  <a:pt x="2080651" y="2490124"/>
                  <a:pt x="2089938" y="2480585"/>
                  <a:pt x="2099248" y="2471229"/>
                </a:cubicBezTo>
                <a:cubicBezTo>
                  <a:pt x="2111624" y="2464230"/>
                  <a:pt x="2123976" y="2457345"/>
                  <a:pt x="2136305" y="2450505"/>
                </a:cubicBezTo>
                <a:close/>
                <a:moveTo>
                  <a:pt x="2044236" y="2517802"/>
                </a:moveTo>
                <a:cubicBezTo>
                  <a:pt x="2035406" y="2527456"/>
                  <a:pt x="2026622" y="2537292"/>
                  <a:pt x="2017953" y="2547334"/>
                </a:cubicBezTo>
                <a:cubicBezTo>
                  <a:pt x="2002284" y="2552984"/>
                  <a:pt x="1986661" y="2558703"/>
                  <a:pt x="1971083" y="2564536"/>
                </a:cubicBezTo>
                <a:cubicBezTo>
                  <a:pt x="1981651" y="2555111"/>
                  <a:pt x="1992334" y="2545870"/>
                  <a:pt x="2003130" y="2536812"/>
                </a:cubicBezTo>
                <a:cubicBezTo>
                  <a:pt x="2016809" y="2530384"/>
                  <a:pt x="2030511" y="2524047"/>
                  <a:pt x="2044258" y="2517802"/>
                </a:cubicBezTo>
                <a:close/>
                <a:moveTo>
                  <a:pt x="1944869" y="2579175"/>
                </a:moveTo>
                <a:cubicBezTo>
                  <a:pt x="1934759" y="2588600"/>
                  <a:pt x="1924786" y="2598276"/>
                  <a:pt x="1914950" y="2608135"/>
                </a:cubicBezTo>
                <a:cubicBezTo>
                  <a:pt x="1897817" y="2613373"/>
                  <a:pt x="1880775" y="2618749"/>
                  <a:pt x="1863825" y="2624239"/>
                </a:cubicBezTo>
                <a:cubicBezTo>
                  <a:pt x="1875629" y="2614952"/>
                  <a:pt x="1887569" y="2605870"/>
                  <a:pt x="1899692" y="2597018"/>
                </a:cubicBezTo>
                <a:cubicBezTo>
                  <a:pt x="1914675" y="2590933"/>
                  <a:pt x="1929726" y="2585009"/>
                  <a:pt x="1944869" y="2579175"/>
                </a:cubicBezTo>
                <a:close/>
                <a:moveTo>
                  <a:pt x="1839990" y="2635768"/>
                </a:moveTo>
                <a:cubicBezTo>
                  <a:pt x="1828668" y="2645123"/>
                  <a:pt x="1817505" y="2654685"/>
                  <a:pt x="1806571" y="2664521"/>
                </a:cubicBezTo>
                <a:cubicBezTo>
                  <a:pt x="1788111" y="2669439"/>
                  <a:pt x="1769766" y="2674518"/>
                  <a:pt x="1751581" y="2679756"/>
                </a:cubicBezTo>
                <a:cubicBezTo>
                  <a:pt x="1764528" y="2670446"/>
                  <a:pt x="1777749" y="2661456"/>
                  <a:pt x="1791176" y="2652672"/>
                </a:cubicBezTo>
                <a:cubicBezTo>
                  <a:pt x="1807303" y="2646885"/>
                  <a:pt x="1823589" y="2641258"/>
                  <a:pt x="1839990" y="2635768"/>
                </a:cubicBezTo>
                <a:close/>
                <a:moveTo>
                  <a:pt x="1737147" y="2683942"/>
                </a:moveTo>
                <a:cubicBezTo>
                  <a:pt x="1720952" y="2688700"/>
                  <a:pt x="1704872" y="2693618"/>
                  <a:pt x="1688974" y="2698673"/>
                </a:cubicBezTo>
                <a:cubicBezTo>
                  <a:pt x="1702195" y="2690896"/>
                  <a:pt x="1715623" y="2683347"/>
                  <a:pt x="1729256" y="2676004"/>
                </a:cubicBezTo>
                <a:cubicBezTo>
                  <a:pt x="1742935" y="2670583"/>
                  <a:pt x="1756751" y="2665299"/>
                  <a:pt x="1770704" y="2660129"/>
                </a:cubicBezTo>
                <a:cubicBezTo>
                  <a:pt x="1759358" y="2667861"/>
                  <a:pt x="1748173" y="2675821"/>
                  <a:pt x="1737170" y="2683942"/>
                </a:cubicBezTo>
                <a:close/>
                <a:moveTo>
                  <a:pt x="1731040" y="2688471"/>
                </a:moveTo>
                <a:cubicBezTo>
                  <a:pt x="1720174" y="2696638"/>
                  <a:pt x="1709469" y="2704987"/>
                  <a:pt x="1698993" y="2713588"/>
                </a:cubicBezTo>
                <a:cubicBezTo>
                  <a:pt x="1697552" y="2714777"/>
                  <a:pt x="1696156" y="2715989"/>
                  <a:pt x="1694715" y="2717179"/>
                </a:cubicBezTo>
                <a:cubicBezTo>
                  <a:pt x="1675089" y="2721823"/>
                  <a:pt x="1655646" y="2726626"/>
                  <a:pt x="1636409" y="2731636"/>
                </a:cubicBezTo>
                <a:cubicBezTo>
                  <a:pt x="1650293" y="2722349"/>
                  <a:pt x="1664452" y="2713336"/>
                  <a:pt x="1678932" y="2704644"/>
                </a:cubicBezTo>
                <a:cubicBezTo>
                  <a:pt x="1696111" y="2699085"/>
                  <a:pt x="1713495" y="2693687"/>
                  <a:pt x="1731040" y="2688471"/>
                </a:cubicBezTo>
                <a:close/>
                <a:moveTo>
                  <a:pt x="1702996" y="2716973"/>
                </a:moveTo>
                <a:cubicBezTo>
                  <a:pt x="1723949" y="2712078"/>
                  <a:pt x="1745107" y="2707366"/>
                  <a:pt x="1766403" y="2702814"/>
                </a:cubicBezTo>
                <a:cubicBezTo>
                  <a:pt x="1755241" y="2714114"/>
                  <a:pt x="1744398" y="2725780"/>
                  <a:pt x="1733808" y="2737766"/>
                </a:cubicBezTo>
                <a:cubicBezTo>
                  <a:pt x="1710682" y="2741632"/>
                  <a:pt x="1687716" y="2745658"/>
                  <a:pt x="1664956" y="2749890"/>
                </a:cubicBezTo>
                <a:cubicBezTo>
                  <a:pt x="1677285" y="2738567"/>
                  <a:pt x="1689980" y="2727610"/>
                  <a:pt x="1702996" y="2716996"/>
                </a:cubicBezTo>
                <a:close/>
                <a:moveTo>
                  <a:pt x="1742157" y="2737194"/>
                </a:moveTo>
                <a:cubicBezTo>
                  <a:pt x="1765923" y="2733260"/>
                  <a:pt x="1789850" y="2729509"/>
                  <a:pt x="1813891" y="2725871"/>
                </a:cubicBezTo>
                <a:cubicBezTo>
                  <a:pt x="1771413" y="2784476"/>
                  <a:pt x="1734562" y="2850333"/>
                  <a:pt x="1706313" y="2925843"/>
                </a:cubicBezTo>
                <a:cubicBezTo>
                  <a:pt x="1668318" y="3027361"/>
                  <a:pt x="1645833" y="3146218"/>
                  <a:pt x="1645833" y="3288042"/>
                </a:cubicBezTo>
                <a:cubicBezTo>
                  <a:pt x="1645833" y="3418725"/>
                  <a:pt x="1664910" y="3568921"/>
                  <a:pt x="1708486" y="3743112"/>
                </a:cubicBezTo>
                <a:cubicBezTo>
                  <a:pt x="1715439" y="3770928"/>
                  <a:pt x="1719808" y="3799247"/>
                  <a:pt x="1725001" y="3827131"/>
                </a:cubicBezTo>
                <a:cubicBezTo>
                  <a:pt x="1750918" y="3966187"/>
                  <a:pt x="1775462" y="4092502"/>
                  <a:pt x="1798107" y="4207745"/>
                </a:cubicBezTo>
                <a:cubicBezTo>
                  <a:pt x="1775302" y="4209300"/>
                  <a:pt x="1752656" y="4210375"/>
                  <a:pt x="1730171" y="4211061"/>
                </a:cubicBezTo>
                <a:cubicBezTo>
                  <a:pt x="1702767" y="4102292"/>
                  <a:pt x="1673671" y="3984441"/>
                  <a:pt x="1643385" y="3856251"/>
                </a:cubicBezTo>
                <a:cubicBezTo>
                  <a:pt x="1636775" y="3828321"/>
                  <a:pt x="1630850" y="3799613"/>
                  <a:pt x="1622592" y="3771180"/>
                </a:cubicBezTo>
                <a:cubicBezTo>
                  <a:pt x="1568197" y="3584339"/>
                  <a:pt x="1544522" y="3425885"/>
                  <a:pt x="1544522" y="3290306"/>
                </a:cubicBezTo>
                <a:cubicBezTo>
                  <a:pt x="1544522" y="3104861"/>
                  <a:pt x="1588738" y="2962145"/>
                  <a:pt x="1659374" y="2847451"/>
                </a:cubicBezTo>
                <a:cubicBezTo>
                  <a:pt x="1683987" y="2807466"/>
                  <a:pt x="1711871" y="2770935"/>
                  <a:pt x="1742180" y="2737172"/>
                </a:cubicBezTo>
                <a:close/>
                <a:moveTo>
                  <a:pt x="1996382" y="4200768"/>
                </a:moveTo>
                <a:cubicBezTo>
                  <a:pt x="1996497" y="4214447"/>
                  <a:pt x="1996565" y="4227920"/>
                  <a:pt x="1996611" y="4241188"/>
                </a:cubicBezTo>
                <a:cubicBezTo>
                  <a:pt x="1979798" y="4246014"/>
                  <a:pt x="1963009" y="4250360"/>
                  <a:pt x="1946287" y="4254318"/>
                </a:cubicBezTo>
                <a:cubicBezTo>
                  <a:pt x="1945258" y="4240067"/>
                  <a:pt x="1944206" y="4225587"/>
                  <a:pt x="1943108" y="4210901"/>
                </a:cubicBezTo>
                <a:cubicBezTo>
                  <a:pt x="1960790" y="4207928"/>
                  <a:pt x="1978563" y="4204565"/>
                  <a:pt x="1996405" y="4200768"/>
                </a:cubicBezTo>
                <a:close/>
                <a:moveTo>
                  <a:pt x="2050320" y="4244093"/>
                </a:moveTo>
                <a:cubicBezTo>
                  <a:pt x="2049405" y="4256651"/>
                  <a:pt x="2048444" y="4268981"/>
                  <a:pt x="2047484" y="4281150"/>
                </a:cubicBezTo>
                <a:cubicBezTo>
                  <a:pt x="2033439" y="4287280"/>
                  <a:pt x="2019394" y="4292999"/>
                  <a:pt x="2005395" y="4298352"/>
                </a:cubicBezTo>
                <a:cubicBezTo>
                  <a:pt x="2005418" y="4289865"/>
                  <a:pt x="2005441" y="4281356"/>
                  <a:pt x="2005441" y="4272709"/>
                </a:cubicBezTo>
                <a:cubicBezTo>
                  <a:pt x="2005441" y="4267905"/>
                  <a:pt x="2005441" y="4263056"/>
                  <a:pt x="2005441" y="4258183"/>
                </a:cubicBezTo>
                <a:cubicBezTo>
                  <a:pt x="2020378" y="4253837"/>
                  <a:pt x="2035337" y="4249171"/>
                  <a:pt x="2050343" y="4244093"/>
                </a:cubicBezTo>
                <a:close/>
                <a:moveTo>
                  <a:pt x="1996657" y="4272709"/>
                </a:moveTo>
                <a:cubicBezTo>
                  <a:pt x="1996657" y="4282476"/>
                  <a:pt x="1996657" y="4292107"/>
                  <a:pt x="1996611" y="4301646"/>
                </a:cubicBezTo>
                <a:cubicBezTo>
                  <a:pt x="1995742" y="4301966"/>
                  <a:pt x="1994873" y="4302309"/>
                  <a:pt x="1994003" y="4302629"/>
                </a:cubicBezTo>
                <a:cubicBezTo>
                  <a:pt x="1979547" y="4307936"/>
                  <a:pt x="1965113" y="4312831"/>
                  <a:pt x="1950702" y="4317406"/>
                </a:cubicBezTo>
                <a:cubicBezTo>
                  <a:pt x="1949719" y="4302972"/>
                  <a:pt x="1948689" y="4288287"/>
                  <a:pt x="1947637" y="4273395"/>
                </a:cubicBezTo>
                <a:cubicBezTo>
                  <a:pt x="1963924" y="4269575"/>
                  <a:pt x="1980256" y="4265343"/>
                  <a:pt x="1996657" y="4260723"/>
                </a:cubicBezTo>
                <a:cubicBezTo>
                  <a:pt x="1996657" y="4264726"/>
                  <a:pt x="1996657" y="4268729"/>
                  <a:pt x="1996657" y="4272709"/>
                </a:cubicBezTo>
                <a:close/>
                <a:moveTo>
                  <a:pt x="1942879" y="4319831"/>
                </a:moveTo>
                <a:cubicBezTo>
                  <a:pt x="1926250" y="4324955"/>
                  <a:pt x="1909643" y="4329622"/>
                  <a:pt x="1893059" y="4333853"/>
                </a:cubicBezTo>
                <a:cubicBezTo>
                  <a:pt x="1890954" y="4318138"/>
                  <a:pt x="1888804" y="4302217"/>
                  <a:pt x="1886585" y="4286022"/>
                </a:cubicBezTo>
                <a:cubicBezTo>
                  <a:pt x="1904244" y="4282820"/>
                  <a:pt x="1921972" y="4279206"/>
                  <a:pt x="1939768" y="4275157"/>
                </a:cubicBezTo>
                <a:cubicBezTo>
                  <a:pt x="1940843" y="4290277"/>
                  <a:pt x="1941873" y="4305168"/>
                  <a:pt x="1942856" y="4319831"/>
                </a:cubicBezTo>
                <a:close/>
                <a:moveTo>
                  <a:pt x="1748905" y="4285107"/>
                </a:moveTo>
                <a:cubicBezTo>
                  <a:pt x="1744353" y="4267265"/>
                  <a:pt x="1739778" y="4249148"/>
                  <a:pt x="1735134" y="4230780"/>
                </a:cubicBezTo>
                <a:cubicBezTo>
                  <a:pt x="1757254" y="4230048"/>
                  <a:pt x="1779511" y="4228950"/>
                  <a:pt x="1801950" y="4227394"/>
                </a:cubicBezTo>
                <a:cubicBezTo>
                  <a:pt x="1805336" y="4244642"/>
                  <a:pt x="1808698" y="4261638"/>
                  <a:pt x="1811992" y="4278382"/>
                </a:cubicBezTo>
                <a:cubicBezTo>
                  <a:pt x="1790856" y="4281058"/>
                  <a:pt x="1769812" y="4283277"/>
                  <a:pt x="1748905" y="4285107"/>
                </a:cubicBezTo>
                <a:close/>
                <a:moveTo>
                  <a:pt x="1486719" y="4227829"/>
                </a:moveTo>
                <a:cubicBezTo>
                  <a:pt x="1495846" y="4250360"/>
                  <a:pt x="1504927" y="4272595"/>
                  <a:pt x="1513894" y="4294509"/>
                </a:cubicBezTo>
                <a:cubicBezTo>
                  <a:pt x="1502914" y="4294669"/>
                  <a:pt x="1491980" y="4294806"/>
                  <a:pt x="1481092" y="4294966"/>
                </a:cubicBezTo>
                <a:cubicBezTo>
                  <a:pt x="1464828" y="4295195"/>
                  <a:pt x="1448679" y="4295447"/>
                  <a:pt x="1432621" y="4295767"/>
                </a:cubicBezTo>
                <a:cubicBezTo>
                  <a:pt x="1421939" y="4272412"/>
                  <a:pt x="1411188" y="4248759"/>
                  <a:pt x="1400368" y="4224763"/>
                </a:cubicBezTo>
                <a:cubicBezTo>
                  <a:pt x="1428687" y="4225633"/>
                  <a:pt x="1457485" y="4226754"/>
                  <a:pt x="1486696" y="4227829"/>
                </a:cubicBezTo>
                <a:close/>
                <a:moveTo>
                  <a:pt x="1430059" y="4295836"/>
                </a:moveTo>
                <a:cubicBezTo>
                  <a:pt x="1401557" y="4296430"/>
                  <a:pt x="1373399" y="4297254"/>
                  <a:pt x="1345630" y="4298626"/>
                </a:cubicBezTo>
                <a:cubicBezTo>
                  <a:pt x="1333140" y="4273784"/>
                  <a:pt x="1320559" y="4248599"/>
                  <a:pt x="1307910" y="4223071"/>
                </a:cubicBezTo>
                <a:cubicBezTo>
                  <a:pt x="1337281" y="4223117"/>
                  <a:pt x="1367246" y="4223780"/>
                  <a:pt x="1397760" y="4224695"/>
                </a:cubicBezTo>
                <a:cubicBezTo>
                  <a:pt x="1408603" y="4248736"/>
                  <a:pt x="1419400" y="4272458"/>
                  <a:pt x="1430082" y="4295836"/>
                </a:cubicBezTo>
                <a:close/>
                <a:moveTo>
                  <a:pt x="1815675" y="4296979"/>
                </a:moveTo>
                <a:cubicBezTo>
                  <a:pt x="1819152" y="4314593"/>
                  <a:pt x="1822560" y="4331955"/>
                  <a:pt x="1825923" y="4349019"/>
                </a:cubicBezTo>
                <a:cubicBezTo>
                  <a:pt x="1806479" y="4352839"/>
                  <a:pt x="1787105" y="4356156"/>
                  <a:pt x="1767799" y="4359107"/>
                </a:cubicBezTo>
                <a:cubicBezTo>
                  <a:pt x="1763132" y="4340899"/>
                  <a:pt x="1758420" y="4322416"/>
                  <a:pt x="1753640" y="4303659"/>
                </a:cubicBezTo>
                <a:cubicBezTo>
                  <a:pt x="1757208" y="4303339"/>
                  <a:pt x="1760776" y="4303041"/>
                  <a:pt x="1764345" y="4302698"/>
                </a:cubicBezTo>
                <a:cubicBezTo>
                  <a:pt x="1781363" y="4301074"/>
                  <a:pt x="1798473" y="4299175"/>
                  <a:pt x="1815675" y="4296979"/>
                </a:cubicBezTo>
                <a:close/>
                <a:moveTo>
                  <a:pt x="1762240" y="4359954"/>
                </a:moveTo>
                <a:cubicBezTo>
                  <a:pt x="1741333" y="4363087"/>
                  <a:pt x="1720495" y="4365764"/>
                  <a:pt x="1699725" y="4368120"/>
                </a:cubicBezTo>
                <a:cubicBezTo>
                  <a:pt x="1693640" y="4348630"/>
                  <a:pt x="1687510" y="4328844"/>
                  <a:pt x="1681288" y="4308760"/>
                </a:cubicBezTo>
                <a:cubicBezTo>
                  <a:pt x="1703362" y="4307593"/>
                  <a:pt x="1725596" y="4306083"/>
                  <a:pt x="1747967" y="4304162"/>
                </a:cubicBezTo>
                <a:cubicBezTo>
                  <a:pt x="1752770" y="4323057"/>
                  <a:pt x="1757528" y="4341631"/>
                  <a:pt x="1762218" y="4359954"/>
                </a:cubicBezTo>
                <a:close/>
                <a:moveTo>
                  <a:pt x="1694875" y="4368646"/>
                </a:moveTo>
                <a:cubicBezTo>
                  <a:pt x="1672687" y="4371116"/>
                  <a:pt x="1650613" y="4373221"/>
                  <a:pt x="1628631" y="4375097"/>
                </a:cubicBezTo>
                <a:cubicBezTo>
                  <a:pt x="1621014" y="4354280"/>
                  <a:pt x="1613328" y="4333167"/>
                  <a:pt x="1605551" y="4311710"/>
                </a:cubicBezTo>
                <a:cubicBezTo>
                  <a:pt x="1628974" y="4311070"/>
                  <a:pt x="1652558" y="4310224"/>
                  <a:pt x="1676370" y="4309011"/>
                </a:cubicBezTo>
                <a:cubicBezTo>
                  <a:pt x="1682615" y="4329187"/>
                  <a:pt x="1688791" y="4349065"/>
                  <a:pt x="1694898" y="4368646"/>
                </a:cubicBezTo>
                <a:close/>
                <a:moveTo>
                  <a:pt x="1624491" y="4375462"/>
                </a:moveTo>
                <a:cubicBezTo>
                  <a:pt x="1600564" y="4377475"/>
                  <a:pt x="1576752" y="4379237"/>
                  <a:pt x="1553100" y="4380930"/>
                </a:cubicBezTo>
                <a:cubicBezTo>
                  <a:pt x="1543859" y="4358718"/>
                  <a:pt x="1534526" y="4336187"/>
                  <a:pt x="1525125" y="4313312"/>
                </a:cubicBezTo>
                <a:cubicBezTo>
                  <a:pt x="1550264" y="4312946"/>
                  <a:pt x="1575677" y="4312511"/>
                  <a:pt x="1601342" y="4311848"/>
                </a:cubicBezTo>
                <a:cubicBezTo>
                  <a:pt x="1609142" y="4333373"/>
                  <a:pt x="1616874" y="4354578"/>
                  <a:pt x="1624514" y="4375462"/>
                </a:cubicBezTo>
                <a:close/>
                <a:moveTo>
                  <a:pt x="1549715" y="4381158"/>
                </a:moveTo>
                <a:cubicBezTo>
                  <a:pt x="1536997" y="4382050"/>
                  <a:pt x="1524324" y="4382943"/>
                  <a:pt x="1511698" y="4383812"/>
                </a:cubicBezTo>
                <a:cubicBezTo>
                  <a:pt x="1499231" y="4384681"/>
                  <a:pt x="1486833" y="4385573"/>
                  <a:pt x="1474458" y="4386488"/>
                </a:cubicBezTo>
                <a:cubicBezTo>
                  <a:pt x="1463501" y="4362858"/>
                  <a:pt x="1452430" y="4338886"/>
                  <a:pt x="1441267" y="4314547"/>
                </a:cubicBezTo>
                <a:cubicBezTo>
                  <a:pt x="1467733" y="4314044"/>
                  <a:pt x="1494542" y="4313723"/>
                  <a:pt x="1521671" y="4313335"/>
                </a:cubicBezTo>
                <a:cubicBezTo>
                  <a:pt x="1531118" y="4336278"/>
                  <a:pt x="1540451" y="4358855"/>
                  <a:pt x="1549715" y="4381135"/>
                </a:cubicBezTo>
                <a:close/>
                <a:moveTo>
                  <a:pt x="1471896" y="4386694"/>
                </a:moveTo>
                <a:cubicBezTo>
                  <a:pt x="1445591" y="4388661"/>
                  <a:pt x="1419491" y="4390789"/>
                  <a:pt x="1393597" y="4393351"/>
                </a:cubicBezTo>
                <a:cubicBezTo>
                  <a:pt x="1380810" y="4368303"/>
                  <a:pt x="1367932" y="4342912"/>
                  <a:pt x="1354939" y="4317132"/>
                </a:cubicBezTo>
                <a:cubicBezTo>
                  <a:pt x="1378729" y="4316057"/>
                  <a:pt x="1402816" y="4315348"/>
                  <a:pt x="1427200" y="4314821"/>
                </a:cubicBezTo>
                <a:cubicBezTo>
                  <a:pt x="1430997" y="4314730"/>
                  <a:pt x="1434840" y="4314661"/>
                  <a:pt x="1438637" y="4314593"/>
                </a:cubicBezTo>
                <a:cubicBezTo>
                  <a:pt x="1449822" y="4338977"/>
                  <a:pt x="1460894" y="4362996"/>
                  <a:pt x="1471896" y="4386671"/>
                </a:cubicBezTo>
                <a:close/>
                <a:moveTo>
                  <a:pt x="1391905" y="4393511"/>
                </a:moveTo>
                <a:cubicBezTo>
                  <a:pt x="1364958" y="4396187"/>
                  <a:pt x="1338264" y="4399321"/>
                  <a:pt x="1311798" y="4403232"/>
                </a:cubicBezTo>
                <a:cubicBezTo>
                  <a:pt x="1297205" y="4376926"/>
                  <a:pt x="1282473" y="4350254"/>
                  <a:pt x="1267628" y="4323217"/>
                </a:cubicBezTo>
                <a:cubicBezTo>
                  <a:pt x="1295649" y="4320426"/>
                  <a:pt x="1324196" y="4318550"/>
                  <a:pt x="1353178" y="4317200"/>
                </a:cubicBezTo>
                <a:cubicBezTo>
                  <a:pt x="1366194" y="4343003"/>
                  <a:pt x="1379095" y="4368417"/>
                  <a:pt x="1391882" y="4393511"/>
                </a:cubicBezTo>
                <a:close/>
                <a:moveTo>
                  <a:pt x="1557012" y="4398703"/>
                </a:moveTo>
                <a:cubicBezTo>
                  <a:pt x="1566596" y="4421693"/>
                  <a:pt x="1576089" y="4444315"/>
                  <a:pt x="1585467" y="4466618"/>
                </a:cubicBezTo>
                <a:cubicBezTo>
                  <a:pt x="1571011" y="4468563"/>
                  <a:pt x="1556577" y="4470484"/>
                  <a:pt x="1542166" y="4472406"/>
                </a:cubicBezTo>
                <a:cubicBezTo>
                  <a:pt x="1533497" y="4473549"/>
                  <a:pt x="1524827" y="4474716"/>
                  <a:pt x="1516181" y="4475883"/>
                </a:cubicBezTo>
                <a:cubicBezTo>
                  <a:pt x="1505087" y="4452276"/>
                  <a:pt x="1493878" y="4428326"/>
                  <a:pt x="1482556" y="4403987"/>
                </a:cubicBezTo>
                <a:cubicBezTo>
                  <a:pt x="1507168" y="4402180"/>
                  <a:pt x="1531987" y="4400488"/>
                  <a:pt x="1556989" y="4398726"/>
                </a:cubicBezTo>
                <a:close/>
                <a:moveTo>
                  <a:pt x="1513710" y="4476203"/>
                </a:moveTo>
                <a:cubicBezTo>
                  <a:pt x="1489555" y="4479474"/>
                  <a:pt x="1465468" y="4482837"/>
                  <a:pt x="1441473" y="4486520"/>
                </a:cubicBezTo>
                <a:cubicBezTo>
                  <a:pt x="1428572" y="4461586"/>
                  <a:pt x="1415557" y="4436264"/>
                  <a:pt x="1402404" y="4410598"/>
                </a:cubicBezTo>
                <a:cubicBezTo>
                  <a:pt x="1421847" y="4408745"/>
                  <a:pt x="1441405" y="4407098"/>
                  <a:pt x="1461145" y="4405589"/>
                </a:cubicBezTo>
                <a:cubicBezTo>
                  <a:pt x="1467413" y="4405108"/>
                  <a:pt x="1473703" y="4404628"/>
                  <a:pt x="1480017" y="4404170"/>
                </a:cubicBezTo>
                <a:cubicBezTo>
                  <a:pt x="1491362" y="4428532"/>
                  <a:pt x="1502594" y="4452551"/>
                  <a:pt x="1513710" y="4476203"/>
                </a:cubicBezTo>
                <a:close/>
                <a:moveTo>
                  <a:pt x="1439826" y="4486771"/>
                </a:moveTo>
                <a:cubicBezTo>
                  <a:pt x="1415008" y="4490591"/>
                  <a:pt x="1390303" y="4494777"/>
                  <a:pt x="1365668" y="4499581"/>
                </a:cubicBezTo>
                <a:cubicBezTo>
                  <a:pt x="1350959" y="4473458"/>
                  <a:pt x="1336114" y="4446969"/>
                  <a:pt x="1321154" y="4420068"/>
                </a:cubicBezTo>
                <a:cubicBezTo>
                  <a:pt x="1347368" y="4416340"/>
                  <a:pt x="1373879" y="4413320"/>
                  <a:pt x="1400688" y="4410735"/>
                </a:cubicBezTo>
                <a:cubicBezTo>
                  <a:pt x="1413841" y="4436447"/>
                  <a:pt x="1426879" y="4461792"/>
                  <a:pt x="1439803" y="4486748"/>
                </a:cubicBezTo>
                <a:close/>
                <a:moveTo>
                  <a:pt x="1364913" y="4499718"/>
                </a:moveTo>
                <a:cubicBezTo>
                  <a:pt x="1278608" y="4516577"/>
                  <a:pt x="1193652" y="4540939"/>
                  <a:pt x="1110710" y="4583692"/>
                </a:cubicBezTo>
                <a:cubicBezTo>
                  <a:pt x="1019258" y="4630859"/>
                  <a:pt x="934852" y="4697311"/>
                  <a:pt x="857422" y="4797113"/>
                </a:cubicBezTo>
                <a:cubicBezTo>
                  <a:pt x="779970" y="4896916"/>
                  <a:pt x="709448" y="5029955"/>
                  <a:pt x="645102" y="5210415"/>
                </a:cubicBezTo>
                <a:cubicBezTo>
                  <a:pt x="621290" y="5277163"/>
                  <a:pt x="603174" y="5343385"/>
                  <a:pt x="590684" y="5409425"/>
                </a:cubicBezTo>
                <a:cubicBezTo>
                  <a:pt x="588877" y="5400915"/>
                  <a:pt x="587162" y="5392429"/>
                  <a:pt x="585515" y="5383919"/>
                </a:cubicBezTo>
                <a:cubicBezTo>
                  <a:pt x="591782" y="5296469"/>
                  <a:pt x="608069" y="5208767"/>
                  <a:pt x="634969" y="5120242"/>
                </a:cubicBezTo>
                <a:cubicBezTo>
                  <a:pt x="692132" y="4932143"/>
                  <a:pt x="757484" y="4795878"/>
                  <a:pt x="830728" y="4696075"/>
                </a:cubicBezTo>
                <a:cubicBezTo>
                  <a:pt x="903994" y="4596273"/>
                  <a:pt x="985061" y="4532704"/>
                  <a:pt x="1074523" y="4489813"/>
                </a:cubicBezTo>
                <a:cubicBezTo>
                  <a:pt x="1152707" y="4452322"/>
                  <a:pt x="1234918" y="4432421"/>
                  <a:pt x="1320422" y="4420206"/>
                </a:cubicBezTo>
                <a:cubicBezTo>
                  <a:pt x="1335382" y="4447106"/>
                  <a:pt x="1350250" y="4473618"/>
                  <a:pt x="1364958" y="4499741"/>
                </a:cubicBezTo>
                <a:close/>
                <a:moveTo>
                  <a:pt x="659170" y="5216819"/>
                </a:moveTo>
                <a:cubicBezTo>
                  <a:pt x="723058" y="5037664"/>
                  <a:pt x="792779" y="4906409"/>
                  <a:pt x="868836" y="4808414"/>
                </a:cubicBezTo>
                <a:cubicBezTo>
                  <a:pt x="944894" y="4710418"/>
                  <a:pt x="1027264" y="4645613"/>
                  <a:pt x="1117023" y="4599269"/>
                </a:cubicBezTo>
                <a:cubicBezTo>
                  <a:pt x="1200309" y="4556288"/>
                  <a:pt x="1286042" y="4532132"/>
                  <a:pt x="1373742" y="4515387"/>
                </a:cubicBezTo>
                <a:cubicBezTo>
                  <a:pt x="1388816" y="4542105"/>
                  <a:pt x="1403731" y="4568411"/>
                  <a:pt x="1418507" y="4594328"/>
                </a:cubicBezTo>
                <a:cubicBezTo>
                  <a:pt x="1330212" y="4616288"/>
                  <a:pt x="1241620" y="4645385"/>
                  <a:pt x="1153233" y="4694199"/>
                </a:cubicBezTo>
                <a:cubicBezTo>
                  <a:pt x="1061805" y="4744661"/>
                  <a:pt x="976392" y="4812096"/>
                  <a:pt x="896240" y="4909771"/>
                </a:cubicBezTo>
                <a:cubicBezTo>
                  <a:pt x="816065" y="5007447"/>
                  <a:pt x="741175" y="5135248"/>
                  <a:pt x="670356" y="5306489"/>
                </a:cubicBezTo>
                <a:cubicBezTo>
                  <a:pt x="645537" y="5366535"/>
                  <a:pt x="625064" y="5425964"/>
                  <a:pt x="609121" y="5485186"/>
                </a:cubicBezTo>
                <a:cubicBezTo>
                  <a:pt x="605713" y="5472719"/>
                  <a:pt x="602510" y="5460253"/>
                  <a:pt x="599445" y="5447763"/>
                </a:cubicBezTo>
                <a:cubicBezTo>
                  <a:pt x="611568" y="5371247"/>
                  <a:pt x="631446" y="5294457"/>
                  <a:pt x="659147" y="5216796"/>
                </a:cubicBezTo>
                <a:close/>
                <a:moveTo>
                  <a:pt x="608869" y="5547337"/>
                </a:moveTo>
                <a:cubicBezTo>
                  <a:pt x="612849" y="5559964"/>
                  <a:pt x="617013" y="5572590"/>
                  <a:pt x="621336" y="5585194"/>
                </a:cubicBezTo>
                <a:cubicBezTo>
                  <a:pt x="618522" y="5593613"/>
                  <a:pt x="615800" y="5602031"/>
                  <a:pt x="613170" y="5610448"/>
                </a:cubicBezTo>
                <a:cubicBezTo>
                  <a:pt x="609899" y="5597272"/>
                  <a:pt x="606811" y="5584119"/>
                  <a:pt x="603951" y="5570944"/>
                </a:cubicBezTo>
                <a:cubicBezTo>
                  <a:pt x="605507" y="5563075"/>
                  <a:pt x="607154" y="5555206"/>
                  <a:pt x="608869" y="5547337"/>
                </a:cubicBezTo>
                <a:close/>
                <a:moveTo>
                  <a:pt x="610951" y="5667406"/>
                </a:moveTo>
                <a:cubicBezTo>
                  <a:pt x="614794" y="5680765"/>
                  <a:pt x="618842" y="5694102"/>
                  <a:pt x="623097" y="5707460"/>
                </a:cubicBezTo>
                <a:cubicBezTo>
                  <a:pt x="619574" y="5716565"/>
                  <a:pt x="616166" y="5725669"/>
                  <a:pt x="612872" y="5734750"/>
                </a:cubicBezTo>
                <a:cubicBezTo>
                  <a:pt x="609784" y="5720956"/>
                  <a:pt x="606925" y="5707163"/>
                  <a:pt x="604294" y="5693369"/>
                </a:cubicBezTo>
                <a:cubicBezTo>
                  <a:pt x="606399" y="5684723"/>
                  <a:pt x="608618" y="5676053"/>
                  <a:pt x="610928" y="5667406"/>
                </a:cubicBezTo>
                <a:close/>
                <a:moveTo>
                  <a:pt x="604660" y="5800149"/>
                </a:moveTo>
                <a:cubicBezTo>
                  <a:pt x="606033" y="5795642"/>
                  <a:pt x="607474" y="5791159"/>
                  <a:pt x="608915" y="5786653"/>
                </a:cubicBezTo>
                <a:cubicBezTo>
                  <a:pt x="612552" y="5800629"/>
                  <a:pt x="616418" y="5814606"/>
                  <a:pt x="620512" y="5828605"/>
                </a:cubicBezTo>
                <a:cubicBezTo>
                  <a:pt x="616212" y="5838258"/>
                  <a:pt x="612072" y="5847911"/>
                  <a:pt x="608023" y="5857542"/>
                </a:cubicBezTo>
                <a:cubicBezTo>
                  <a:pt x="605209" y="5843222"/>
                  <a:pt x="602647" y="5828925"/>
                  <a:pt x="600337" y="5814651"/>
                </a:cubicBezTo>
                <a:cubicBezTo>
                  <a:pt x="601755" y="5809802"/>
                  <a:pt x="603174" y="5804975"/>
                  <a:pt x="604638" y="5800126"/>
                </a:cubicBezTo>
                <a:close/>
                <a:moveTo>
                  <a:pt x="597935" y="5916833"/>
                </a:moveTo>
                <a:cubicBezTo>
                  <a:pt x="599422" y="5912738"/>
                  <a:pt x="600978" y="5908644"/>
                  <a:pt x="602510" y="5904572"/>
                </a:cubicBezTo>
                <a:cubicBezTo>
                  <a:pt x="605873" y="5919029"/>
                  <a:pt x="609487" y="5933509"/>
                  <a:pt x="613353" y="5948034"/>
                </a:cubicBezTo>
                <a:cubicBezTo>
                  <a:pt x="608229" y="5958076"/>
                  <a:pt x="603265" y="5968141"/>
                  <a:pt x="598461" y="5978206"/>
                </a:cubicBezTo>
                <a:cubicBezTo>
                  <a:pt x="595945" y="5963475"/>
                  <a:pt x="593726" y="5948766"/>
                  <a:pt x="591805" y="5934126"/>
                </a:cubicBezTo>
                <a:cubicBezTo>
                  <a:pt x="593795" y="5928362"/>
                  <a:pt x="595831" y="5922597"/>
                  <a:pt x="597912" y="5916833"/>
                </a:cubicBezTo>
                <a:close/>
                <a:moveTo>
                  <a:pt x="588420" y="6028027"/>
                </a:moveTo>
                <a:cubicBezTo>
                  <a:pt x="589495" y="6025511"/>
                  <a:pt x="590593" y="6022995"/>
                  <a:pt x="591691" y="6020479"/>
                </a:cubicBezTo>
                <a:cubicBezTo>
                  <a:pt x="594710" y="6035347"/>
                  <a:pt x="598027" y="6050284"/>
                  <a:pt x="601641" y="6065268"/>
                </a:cubicBezTo>
                <a:cubicBezTo>
                  <a:pt x="595694" y="6075561"/>
                  <a:pt x="589906" y="6085855"/>
                  <a:pt x="584302" y="6096194"/>
                </a:cubicBezTo>
                <a:cubicBezTo>
                  <a:pt x="582152" y="6081142"/>
                  <a:pt x="580322" y="6066159"/>
                  <a:pt x="578812" y="6051245"/>
                </a:cubicBezTo>
                <a:cubicBezTo>
                  <a:pt x="581923" y="6043491"/>
                  <a:pt x="585126" y="6035736"/>
                  <a:pt x="588443" y="6028004"/>
                </a:cubicBezTo>
                <a:close/>
                <a:moveTo>
                  <a:pt x="576548" y="6134143"/>
                </a:moveTo>
                <a:cubicBezTo>
                  <a:pt x="579201" y="6149309"/>
                  <a:pt x="582198" y="6164544"/>
                  <a:pt x="585515" y="6179893"/>
                </a:cubicBezTo>
                <a:cubicBezTo>
                  <a:pt x="578721" y="6190301"/>
                  <a:pt x="572133" y="6200755"/>
                  <a:pt x="565751" y="6211232"/>
                </a:cubicBezTo>
                <a:cubicBezTo>
                  <a:pt x="563944" y="6195905"/>
                  <a:pt x="562549" y="6180694"/>
                  <a:pt x="561474" y="6165596"/>
                </a:cubicBezTo>
                <a:cubicBezTo>
                  <a:pt x="566300" y="6155074"/>
                  <a:pt x="571332" y="6144597"/>
                  <a:pt x="576571" y="6134143"/>
                </a:cubicBezTo>
                <a:close/>
                <a:moveTo>
                  <a:pt x="557333" y="6245017"/>
                </a:moveTo>
                <a:cubicBezTo>
                  <a:pt x="559598" y="6260367"/>
                  <a:pt x="562228" y="6275853"/>
                  <a:pt x="565202" y="6291453"/>
                </a:cubicBezTo>
                <a:cubicBezTo>
                  <a:pt x="557608" y="6301884"/>
                  <a:pt x="550242" y="6312361"/>
                  <a:pt x="543106" y="6322929"/>
                </a:cubicBezTo>
                <a:cubicBezTo>
                  <a:pt x="541664" y="6307465"/>
                  <a:pt x="540658" y="6292162"/>
                  <a:pt x="539995" y="6276997"/>
                </a:cubicBezTo>
                <a:cubicBezTo>
                  <a:pt x="545530" y="6266268"/>
                  <a:pt x="551295" y="6255631"/>
                  <a:pt x="557311" y="6245040"/>
                </a:cubicBezTo>
                <a:close/>
                <a:moveTo>
                  <a:pt x="532675" y="6338690"/>
                </a:moveTo>
                <a:cubicBezTo>
                  <a:pt x="526522" y="6348182"/>
                  <a:pt x="520597" y="6357721"/>
                  <a:pt x="514856" y="6367374"/>
                </a:cubicBezTo>
                <a:cubicBezTo>
                  <a:pt x="514924" y="6353901"/>
                  <a:pt x="515290" y="6340588"/>
                  <a:pt x="515999" y="6327389"/>
                </a:cubicBezTo>
                <a:cubicBezTo>
                  <a:pt x="520208" y="6317736"/>
                  <a:pt x="524623" y="6308175"/>
                  <a:pt x="529221" y="6298659"/>
                </a:cubicBezTo>
                <a:cubicBezTo>
                  <a:pt x="530090" y="6311903"/>
                  <a:pt x="531234" y="6325239"/>
                  <a:pt x="532675" y="6338713"/>
                </a:cubicBezTo>
                <a:close/>
                <a:moveTo>
                  <a:pt x="534322" y="6352986"/>
                </a:moveTo>
                <a:cubicBezTo>
                  <a:pt x="536220" y="6368473"/>
                  <a:pt x="538462" y="6384096"/>
                  <a:pt x="541138" y="6399903"/>
                </a:cubicBezTo>
                <a:cubicBezTo>
                  <a:pt x="535557" y="6406833"/>
                  <a:pt x="530090" y="6413787"/>
                  <a:pt x="524737" y="6420787"/>
                </a:cubicBezTo>
                <a:cubicBezTo>
                  <a:pt x="522107" y="6424241"/>
                  <a:pt x="519499" y="6427718"/>
                  <a:pt x="516914" y="6431195"/>
                </a:cubicBezTo>
                <a:cubicBezTo>
                  <a:pt x="515839" y="6415617"/>
                  <a:pt x="515176" y="6400245"/>
                  <a:pt x="514924" y="6385080"/>
                </a:cubicBezTo>
                <a:cubicBezTo>
                  <a:pt x="521123" y="6374282"/>
                  <a:pt x="527597" y="6363600"/>
                  <a:pt x="534322" y="6352986"/>
                </a:cubicBezTo>
                <a:close/>
                <a:moveTo>
                  <a:pt x="506804" y="6445148"/>
                </a:moveTo>
                <a:cubicBezTo>
                  <a:pt x="499987" y="6454733"/>
                  <a:pt x="493377" y="6464409"/>
                  <a:pt x="486995" y="6474177"/>
                </a:cubicBezTo>
                <a:cubicBezTo>
                  <a:pt x="487406" y="6460475"/>
                  <a:pt x="488161" y="6446956"/>
                  <a:pt x="489259" y="6433597"/>
                </a:cubicBezTo>
                <a:cubicBezTo>
                  <a:pt x="494040" y="6423715"/>
                  <a:pt x="499072" y="6413925"/>
                  <a:pt x="504288" y="6404226"/>
                </a:cubicBezTo>
                <a:cubicBezTo>
                  <a:pt x="504791" y="6417722"/>
                  <a:pt x="505637" y="6431355"/>
                  <a:pt x="506781" y="6445148"/>
                </a:cubicBezTo>
                <a:close/>
                <a:moveTo>
                  <a:pt x="507948" y="6457936"/>
                </a:moveTo>
                <a:cubicBezTo>
                  <a:pt x="509457" y="6473491"/>
                  <a:pt x="511379" y="6489228"/>
                  <a:pt x="513735" y="6505195"/>
                </a:cubicBezTo>
                <a:cubicBezTo>
                  <a:pt x="511768" y="6507414"/>
                  <a:pt x="509800" y="6509633"/>
                  <a:pt x="507879" y="6511874"/>
                </a:cubicBezTo>
                <a:cubicBezTo>
                  <a:pt x="500948" y="6519904"/>
                  <a:pt x="494177" y="6528024"/>
                  <a:pt x="487589" y="6536236"/>
                </a:cubicBezTo>
                <a:cubicBezTo>
                  <a:pt x="486972" y="6523152"/>
                  <a:pt x="486652" y="6510205"/>
                  <a:pt x="486652" y="6497463"/>
                </a:cubicBezTo>
                <a:cubicBezTo>
                  <a:pt x="486652" y="6494947"/>
                  <a:pt x="486697" y="6492477"/>
                  <a:pt x="486720" y="6489960"/>
                </a:cubicBezTo>
                <a:cubicBezTo>
                  <a:pt x="493514" y="6479163"/>
                  <a:pt x="500605" y="6468504"/>
                  <a:pt x="507970" y="6457936"/>
                </a:cubicBezTo>
                <a:close/>
                <a:moveTo>
                  <a:pt x="477891" y="6548520"/>
                </a:moveTo>
                <a:cubicBezTo>
                  <a:pt x="470434" y="6558150"/>
                  <a:pt x="463228" y="6567895"/>
                  <a:pt x="456297" y="6577777"/>
                </a:cubicBezTo>
                <a:cubicBezTo>
                  <a:pt x="457029" y="6563892"/>
                  <a:pt x="458127" y="6550213"/>
                  <a:pt x="459614" y="6536739"/>
                </a:cubicBezTo>
                <a:cubicBezTo>
                  <a:pt x="464967" y="6526651"/>
                  <a:pt x="470548" y="6516701"/>
                  <a:pt x="476381" y="6506865"/>
                </a:cubicBezTo>
                <a:cubicBezTo>
                  <a:pt x="476541" y="6520567"/>
                  <a:pt x="477044" y="6534452"/>
                  <a:pt x="477891" y="6548543"/>
                </a:cubicBezTo>
                <a:close/>
                <a:moveTo>
                  <a:pt x="478646" y="6559866"/>
                </a:moveTo>
                <a:cubicBezTo>
                  <a:pt x="479789" y="6575466"/>
                  <a:pt x="481390" y="6591296"/>
                  <a:pt x="483403" y="6607377"/>
                </a:cubicBezTo>
                <a:cubicBezTo>
                  <a:pt x="473819" y="6617464"/>
                  <a:pt x="464532" y="6627689"/>
                  <a:pt x="455565" y="6638120"/>
                </a:cubicBezTo>
                <a:cubicBezTo>
                  <a:pt x="455382" y="6631052"/>
                  <a:pt x="455268" y="6624052"/>
                  <a:pt x="455268" y="6617098"/>
                </a:cubicBezTo>
                <a:cubicBezTo>
                  <a:pt x="455268" y="6608566"/>
                  <a:pt x="455428" y="6600125"/>
                  <a:pt x="455703" y="6591753"/>
                </a:cubicBezTo>
                <a:cubicBezTo>
                  <a:pt x="463045" y="6580979"/>
                  <a:pt x="470685" y="6570343"/>
                  <a:pt x="478646" y="6559866"/>
                </a:cubicBezTo>
                <a:close/>
                <a:moveTo>
                  <a:pt x="445706" y="6617098"/>
                </a:moveTo>
                <a:cubicBezTo>
                  <a:pt x="445706" y="6627598"/>
                  <a:pt x="445935" y="6638235"/>
                  <a:pt x="446370" y="6648986"/>
                </a:cubicBezTo>
                <a:cubicBezTo>
                  <a:pt x="438364" y="6658616"/>
                  <a:pt x="430632" y="6668406"/>
                  <a:pt x="423198" y="6678357"/>
                </a:cubicBezTo>
                <a:cubicBezTo>
                  <a:pt x="424227" y="6664289"/>
                  <a:pt x="425669" y="6650449"/>
                  <a:pt x="427498" y="6636862"/>
                </a:cubicBezTo>
                <a:cubicBezTo>
                  <a:pt x="433331" y="6626660"/>
                  <a:pt x="439439" y="6616595"/>
                  <a:pt x="445821" y="6606690"/>
                </a:cubicBezTo>
                <a:cubicBezTo>
                  <a:pt x="445775" y="6610144"/>
                  <a:pt x="445729" y="6613621"/>
                  <a:pt x="445729" y="6617098"/>
                </a:cubicBezTo>
                <a:close/>
                <a:moveTo>
                  <a:pt x="446804" y="6658936"/>
                </a:moveTo>
                <a:cubicBezTo>
                  <a:pt x="447605" y="6674582"/>
                  <a:pt x="448863" y="6690503"/>
                  <a:pt x="450602" y="6706722"/>
                </a:cubicBezTo>
                <a:cubicBezTo>
                  <a:pt x="440514" y="6716672"/>
                  <a:pt x="430724" y="6726806"/>
                  <a:pt x="421277" y="6737168"/>
                </a:cubicBezTo>
                <a:cubicBezTo>
                  <a:pt x="421277" y="6735315"/>
                  <a:pt x="421231" y="6733462"/>
                  <a:pt x="421231" y="6731610"/>
                </a:cubicBezTo>
                <a:cubicBezTo>
                  <a:pt x="421231" y="6717724"/>
                  <a:pt x="421620" y="6704068"/>
                  <a:pt x="422375" y="6690663"/>
                </a:cubicBezTo>
                <a:cubicBezTo>
                  <a:pt x="430198" y="6679912"/>
                  <a:pt x="438341" y="6669344"/>
                  <a:pt x="446804" y="6658959"/>
                </a:cubicBezTo>
                <a:close/>
                <a:moveTo>
                  <a:pt x="412470" y="6731587"/>
                </a:moveTo>
                <a:cubicBezTo>
                  <a:pt x="412470" y="6736619"/>
                  <a:pt x="412539" y="6741674"/>
                  <a:pt x="412630" y="6746752"/>
                </a:cubicBezTo>
                <a:cubicBezTo>
                  <a:pt x="404121" y="6756406"/>
                  <a:pt x="395909" y="6766242"/>
                  <a:pt x="388017" y="6776284"/>
                </a:cubicBezTo>
                <a:cubicBezTo>
                  <a:pt x="389344" y="6762010"/>
                  <a:pt x="391082" y="6748011"/>
                  <a:pt x="393256" y="6734286"/>
                </a:cubicBezTo>
                <a:cubicBezTo>
                  <a:pt x="399546" y="6723946"/>
                  <a:pt x="406111" y="6713813"/>
                  <a:pt x="412996" y="6703839"/>
                </a:cubicBezTo>
                <a:cubicBezTo>
                  <a:pt x="412653" y="6712989"/>
                  <a:pt x="412470" y="6722208"/>
                  <a:pt x="412470" y="6731564"/>
                </a:cubicBezTo>
                <a:close/>
                <a:moveTo>
                  <a:pt x="412836" y="6755422"/>
                </a:moveTo>
                <a:cubicBezTo>
                  <a:pt x="413316" y="6771137"/>
                  <a:pt x="414254" y="6787126"/>
                  <a:pt x="415695" y="6803459"/>
                </a:cubicBezTo>
                <a:cubicBezTo>
                  <a:pt x="405150" y="6813295"/>
                  <a:pt x="394948" y="6823360"/>
                  <a:pt x="385112" y="6833654"/>
                </a:cubicBezTo>
                <a:cubicBezTo>
                  <a:pt x="385295" y="6817733"/>
                  <a:pt x="385982" y="6802155"/>
                  <a:pt x="387148" y="6786921"/>
                </a:cubicBezTo>
                <a:cubicBezTo>
                  <a:pt x="395383" y="6776193"/>
                  <a:pt x="403938" y="6765693"/>
                  <a:pt x="412859" y="6755422"/>
                </a:cubicBezTo>
                <a:close/>
                <a:moveTo>
                  <a:pt x="377061" y="6841980"/>
                </a:moveTo>
                <a:cubicBezTo>
                  <a:pt x="377061" y="6841980"/>
                  <a:pt x="377061" y="6842094"/>
                  <a:pt x="377061" y="6842140"/>
                </a:cubicBezTo>
                <a:cubicBezTo>
                  <a:pt x="368094" y="6851816"/>
                  <a:pt x="359470" y="6861744"/>
                  <a:pt x="351167" y="6871877"/>
                </a:cubicBezTo>
                <a:cubicBezTo>
                  <a:pt x="352768" y="6857352"/>
                  <a:pt x="354849" y="6843147"/>
                  <a:pt x="357343" y="6829239"/>
                </a:cubicBezTo>
                <a:cubicBezTo>
                  <a:pt x="364022" y="6818808"/>
                  <a:pt x="371045" y="6808606"/>
                  <a:pt x="378364" y="6798609"/>
                </a:cubicBezTo>
                <a:cubicBezTo>
                  <a:pt x="377518" y="6812792"/>
                  <a:pt x="377083" y="6827226"/>
                  <a:pt x="377083" y="6841980"/>
                </a:cubicBezTo>
                <a:close/>
                <a:moveTo>
                  <a:pt x="377106" y="6849529"/>
                </a:moveTo>
                <a:cubicBezTo>
                  <a:pt x="377266" y="6865313"/>
                  <a:pt x="377884" y="6881416"/>
                  <a:pt x="379028" y="6897886"/>
                </a:cubicBezTo>
                <a:cubicBezTo>
                  <a:pt x="368094" y="6907631"/>
                  <a:pt x="357526" y="6917650"/>
                  <a:pt x="347324" y="6927943"/>
                </a:cubicBezTo>
                <a:cubicBezTo>
                  <a:pt x="347781" y="6911908"/>
                  <a:pt x="348742" y="6896239"/>
                  <a:pt x="350229" y="6880959"/>
                </a:cubicBezTo>
                <a:cubicBezTo>
                  <a:pt x="358830" y="6870230"/>
                  <a:pt x="367796" y="6859754"/>
                  <a:pt x="377129" y="6849529"/>
                </a:cubicBezTo>
                <a:close/>
                <a:moveTo>
                  <a:pt x="339958" y="6935401"/>
                </a:moveTo>
                <a:cubicBezTo>
                  <a:pt x="330580" y="6945168"/>
                  <a:pt x="321544" y="6955188"/>
                  <a:pt x="312852" y="6965481"/>
                </a:cubicBezTo>
                <a:cubicBezTo>
                  <a:pt x="314728" y="6950727"/>
                  <a:pt x="317107" y="6936339"/>
                  <a:pt x="319897" y="6922270"/>
                </a:cubicBezTo>
                <a:cubicBezTo>
                  <a:pt x="326966" y="6911680"/>
                  <a:pt x="334377" y="6901363"/>
                  <a:pt x="342131" y="6891252"/>
                </a:cubicBezTo>
                <a:cubicBezTo>
                  <a:pt x="340988" y="6905663"/>
                  <a:pt x="340233" y="6920349"/>
                  <a:pt x="339958" y="6935401"/>
                </a:cubicBezTo>
                <a:close/>
                <a:moveTo>
                  <a:pt x="339890" y="6941554"/>
                </a:moveTo>
                <a:cubicBezTo>
                  <a:pt x="339867" y="6944116"/>
                  <a:pt x="339798" y="6946632"/>
                  <a:pt x="339798" y="6949217"/>
                </a:cubicBezTo>
                <a:cubicBezTo>
                  <a:pt x="339798" y="6962668"/>
                  <a:pt x="340164" y="6976370"/>
                  <a:pt x="340873" y="6990323"/>
                </a:cubicBezTo>
                <a:cubicBezTo>
                  <a:pt x="329596" y="7000045"/>
                  <a:pt x="318685" y="7010041"/>
                  <a:pt x="308163" y="7020335"/>
                </a:cubicBezTo>
                <a:cubicBezTo>
                  <a:pt x="308895" y="7004139"/>
                  <a:pt x="310199" y="6988379"/>
                  <a:pt x="311960" y="6972961"/>
                </a:cubicBezTo>
                <a:cubicBezTo>
                  <a:pt x="320881" y="6962187"/>
                  <a:pt x="330191" y="6951733"/>
                  <a:pt x="339890" y="6941531"/>
                </a:cubicBezTo>
                <a:close/>
                <a:moveTo>
                  <a:pt x="301575" y="7026900"/>
                </a:moveTo>
                <a:cubicBezTo>
                  <a:pt x="291808" y="7036736"/>
                  <a:pt x="282384" y="7046869"/>
                  <a:pt x="273348" y="7057300"/>
                </a:cubicBezTo>
                <a:cubicBezTo>
                  <a:pt x="275475" y="7042340"/>
                  <a:pt x="278106" y="7027769"/>
                  <a:pt x="281194" y="7013564"/>
                </a:cubicBezTo>
                <a:cubicBezTo>
                  <a:pt x="288628" y="7002812"/>
                  <a:pt x="296405" y="6992336"/>
                  <a:pt x="304549" y="6982111"/>
                </a:cubicBezTo>
                <a:cubicBezTo>
                  <a:pt x="303085" y="6996705"/>
                  <a:pt x="302124" y="7011642"/>
                  <a:pt x="301575" y="7026923"/>
                </a:cubicBezTo>
                <a:close/>
                <a:moveTo>
                  <a:pt x="301392" y="7031841"/>
                </a:moveTo>
                <a:cubicBezTo>
                  <a:pt x="301186" y="7039184"/>
                  <a:pt x="301026" y="7046549"/>
                  <a:pt x="301026" y="7054052"/>
                </a:cubicBezTo>
                <a:cubicBezTo>
                  <a:pt x="301026" y="7062950"/>
                  <a:pt x="301186" y="7071963"/>
                  <a:pt x="301484" y="7081090"/>
                </a:cubicBezTo>
                <a:cubicBezTo>
                  <a:pt x="289886" y="7090812"/>
                  <a:pt x="278678" y="7100831"/>
                  <a:pt x="267881" y="7111216"/>
                </a:cubicBezTo>
                <a:cubicBezTo>
                  <a:pt x="268888" y="7094860"/>
                  <a:pt x="270420" y="7078917"/>
                  <a:pt x="272479" y="7063408"/>
                </a:cubicBezTo>
                <a:cubicBezTo>
                  <a:pt x="281720" y="7052565"/>
                  <a:pt x="291350" y="7042043"/>
                  <a:pt x="301369" y="7031841"/>
                </a:cubicBezTo>
                <a:close/>
                <a:moveTo>
                  <a:pt x="262002" y="7116981"/>
                </a:moveTo>
                <a:cubicBezTo>
                  <a:pt x="251892" y="7126954"/>
                  <a:pt x="242170" y="7137225"/>
                  <a:pt x="232838" y="7147839"/>
                </a:cubicBezTo>
                <a:cubicBezTo>
                  <a:pt x="235239" y="7132513"/>
                  <a:pt x="238167" y="7117621"/>
                  <a:pt x="241576" y="7103141"/>
                </a:cubicBezTo>
                <a:cubicBezTo>
                  <a:pt x="249307" y="7092230"/>
                  <a:pt x="257428" y="7081616"/>
                  <a:pt x="265914" y="7071300"/>
                </a:cubicBezTo>
                <a:cubicBezTo>
                  <a:pt x="264130" y="7086169"/>
                  <a:pt x="262826" y="7101380"/>
                  <a:pt x="262002" y="7117004"/>
                </a:cubicBezTo>
                <a:close/>
                <a:moveTo>
                  <a:pt x="261819" y="7120663"/>
                </a:moveTo>
                <a:cubicBezTo>
                  <a:pt x="261248" y="7132604"/>
                  <a:pt x="260950" y="7144773"/>
                  <a:pt x="260950" y="7157171"/>
                </a:cubicBezTo>
                <a:cubicBezTo>
                  <a:pt x="260950" y="7161564"/>
                  <a:pt x="260996" y="7166024"/>
                  <a:pt x="261065" y="7170485"/>
                </a:cubicBezTo>
                <a:cubicBezTo>
                  <a:pt x="249193" y="7180252"/>
                  <a:pt x="237710" y="7190386"/>
                  <a:pt x="226662" y="7200885"/>
                </a:cubicBezTo>
                <a:cubicBezTo>
                  <a:pt x="227943" y="7184278"/>
                  <a:pt x="229750" y="7168128"/>
                  <a:pt x="232106" y="7152414"/>
                </a:cubicBezTo>
                <a:cubicBezTo>
                  <a:pt x="241599" y="7141502"/>
                  <a:pt x="251503" y="7130911"/>
                  <a:pt x="261797" y="7120663"/>
                </a:cubicBezTo>
                <a:close/>
                <a:moveTo>
                  <a:pt x="221561" y="7205780"/>
                </a:moveTo>
                <a:cubicBezTo>
                  <a:pt x="211107" y="7215914"/>
                  <a:pt x="201065" y="7226413"/>
                  <a:pt x="191412" y="7237256"/>
                </a:cubicBezTo>
                <a:cubicBezTo>
                  <a:pt x="194088" y="7221610"/>
                  <a:pt x="197291" y="7206421"/>
                  <a:pt x="200997" y="7191644"/>
                </a:cubicBezTo>
                <a:cubicBezTo>
                  <a:pt x="209048" y="7180504"/>
                  <a:pt x="217512" y="7169684"/>
                  <a:pt x="226341" y="7159208"/>
                </a:cubicBezTo>
                <a:cubicBezTo>
                  <a:pt x="224260" y="7174327"/>
                  <a:pt x="222659" y="7189859"/>
                  <a:pt x="221561" y="7205780"/>
                </a:cubicBezTo>
                <a:close/>
                <a:moveTo>
                  <a:pt x="221378" y="7208251"/>
                </a:moveTo>
                <a:cubicBezTo>
                  <a:pt x="220302" y="7224629"/>
                  <a:pt x="219754" y="7241442"/>
                  <a:pt x="219731" y="7258690"/>
                </a:cubicBezTo>
                <a:cubicBezTo>
                  <a:pt x="207607" y="7268549"/>
                  <a:pt x="195896" y="7278797"/>
                  <a:pt x="184596" y="7289433"/>
                </a:cubicBezTo>
                <a:cubicBezTo>
                  <a:pt x="186151" y="7272575"/>
                  <a:pt x="188256" y="7256196"/>
                  <a:pt x="190886" y="7240276"/>
                </a:cubicBezTo>
                <a:cubicBezTo>
                  <a:pt x="200631" y="7229227"/>
                  <a:pt x="210787" y="7218567"/>
                  <a:pt x="221355" y="7208251"/>
                </a:cubicBezTo>
                <a:close/>
                <a:moveTo>
                  <a:pt x="180272" y="7293574"/>
                </a:moveTo>
                <a:cubicBezTo>
                  <a:pt x="169521" y="7303913"/>
                  <a:pt x="159159" y="7314619"/>
                  <a:pt x="149209" y="7325736"/>
                </a:cubicBezTo>
                <a:cubicBezTo>
                  <a:pt x="152160" y="7309724"/>
                  <a:pt x="155637" y="7294169"/>
                  <a:pt x="159640" y="7279094"/>
                </a:cubicBezTo>
                <a:cubicBezTo>
                  <a:pt x="168012" y="7267702"/>
                  <a:pt x="176795" y="7256677"/>
                  <a:pt x="185968" y="7245994"/>
                </a:cubicBezTo>
                <a:cubicBezTo>
                  <a:pt x="183566" y="7261435"/>
                  <a:pt x="181668" y="7277287"/>
                  <a:pt x="180272" y="7293597"/>
                </a:cubicBezTo>
                <a:close/>
                <a:moveTo>
                  <a:pt x="180158" y="7294763"/>
                </a:moveTo>
                <a:cubicBezTo>
                  <a:pt x="178397" y="7315762"/>
                  <a:pt x="177505" y="7337493"/>
                  <a:pt x="177505" y="7360002"/>
                </a:cubicBezTo>
                <a:cubicBezTo>
                  <a:pt x="177505" y="7440727"/>
                  <a:pt x="189033" y="7531449"/>
                  <a:pt x="213943" y="7634248"/>
                </a:cubicBezTo>
                <a:cubicBezTo>
                  <a:pt x="282978" y="7919176"/>
                  <a:pt x="486697" y="8133604"/>
                  <a:pt x="753001" y="8311272"/>
                </a:cubicBezTo>
                <a:cubicBezTo>
                  <a:pt x="1152501" y="8577809"/>
                  <a:pt x="1693251" y="8761973"/>
                  <a:pt x="2133995" y="8976928"/>
                </a:cubicBezTo>
                <a:cubicBezTo>
                  <a:pt x="2354366" y="9084393"/>
                  <a:pt x="2549713" y="9199545"/>
                  <a:pt x="2689842" y="9336359"/>
                </a:cubicBezTo>
                <a:cubicBezTo>
                  <a:pt x="2749795" y="9394919"/>
                  <a:pt x="2799638" y="9457390"/>
                  <a:pt x="2837038" y="9524893"/>
                </a:cubicBezTo>
                <a:cubicBezTo>
                  <a:pt x="2826630" y="9533814"/>
                  <a:pt x="2816108" y="9542689"/>
                  <a:pt x="2805472" y="9551496"/>
                </a:cubicBezTo>
                <a:cubicBezTo>
                  <a:pt x="2801514" y="9545114"/>
                  <a:pt x="2797443" y="9538777"/>
                  <a:pt x="2793279" y="9532487"/>
                </a:cubicBezTo>
                <a:cubicBezTo>
                  <a:pt x="2673281" y="9351800"/>
                  <a:pt x="2462722" y="9210250"/>
                  <a:pt x="2211058" y="9083730"/>
                </a:cubicBezTo>
                <a:cubicBezTo>
                  <a:pt x="1833540" y="8893961"/>
                  <a:pt x="1363380" y="8738024"/>
                  <a:pt x="967173" y="8535674"/>
                </a:cubicBezTo>
                <a:cubicBezTo>
                  <a:pt x="769081" y="8434498"/>
                  <a:pt x="589495" y="8321749"/>
                  <a:pt x="449252" y="8187428"/>
                </a:cubicBezTo>
                <a:cubicBezTo>
                  <a:pt x="309009" y="8053108"/>
                  <a:pt x="208133" y="7897307"/>
                  <a:pt x="167234" y="7709963"/>
                </a:cubicBezTo>
                <a:cubicBezTo>
                  <a:pt x="147013" y="7617298"/>
                  <a:pt x="137589" y="7534605"/>
                  <a:pt x="137589" y="7460468"/>
                </a:cubicBezTo>
                <a:cubicBezTo>
                  <a:pt x="137589" y="7412637"/>
                  <a:pt x="141523" y="7368374"/>
                  <a:pt x="148980" y="7327245"/>
                </a:cubicBezTo>
                <a:cubicBezTo>
                  <a:pt x="158976" y="7316037"/>
                  <a:pt x="169384" y="7305217"/>
                  <a:pt x="180204" y="7294786"/>
                </a:cubicBezTo>
                <a:close/>
                <a:moveTo>
                  <a:pt x="134409" y="7460445"/>
                </a:moveTo>
                <a:cubicBezTo>
                  <a:pt x="134409" y="7534926"/>
                  <a:pt x="143879" y="7617892"/>
                  <a:pt x="164146" y="7710809"/>
                </a:cubicBezTo>
                <a:cubicBezTo>
                  <a:pt x="226776" y="7997682"/>
                  <a:pt x="429283" y="8210600"/>
                  <a:pt x="697416" y="8385249"/>
                </a:cubicBezTo>
                <a:cubicBezTo>
                  <a:pt x="1099662" y="8647234"/>
                  <a:pt x="1649950" y="8823392"/>
                  <a:pt x="2099592" y="9033634"/>
                </a:cubicBezTo>
                <a:cubicBezTo>
                  <a:pt x="2324401" y="9138744"/>
                  <a:pt x="2524025" y="9252363"/>
                  <a:pt x="2667356" y="9389337"/>
                </a:cubicBezTo>
                <a:cubicBezTo>
                  <a:pt x="2720974" y="9440577"/>
                  <a:pt x="2766699" y="9495064"/>
                  <a:pt x="2802933" y="9553600"/>
                </a:cubicBezTo>
                <a:cubicBezTo>
                  <a:pt x="2791770" y="9562819"/>
                  <a:pt x="2780470" y="9571992"/>
                  <a:pt x="2769055" y="9581119"/>
                </a:cubicBezTo>
                <a:cubicBezTo>
                  <a:pt x="2645831" y="9401735"/>
                  <a:pt x="2432574" y="9262954"/>
                  <a:pt x="2178554" y="9140139"/>
                </a:cubicBezTo>
                <a:cubicBezTo>
                  <a:pt x="1793510" y="8954007"/>
                  <a:pt x="1314772" y="8804635"/>
                  <a:pt x="913899" y="8607249"/>
                </a:cubicBezTo>
                <a:cubicBezTo>
                  <a:pt x="713474" y="8508567"/>
                  <a:pt x="532538" y="8397853"/>
                  <a:pt x="392524" y="8264631"/>
                </a:cubicBezTo>
                <a:cubicBezTo>
                  <a:pt x="252510" y="8131385"/>
                  <a:pt x="153464" y="7975676"/>
                  <a:pt x="116636" y="7786822"/>
                </a:cubicBezTo>
                <a:cubicBezTo>
                  <a:pt x="100418" y="7703696"/>
                  <a:pt x="92801" y="7628621"/>
                  <a:pt x="92801" y="7560591"/>
                </a:cubicBezTo>
                <a:cubicBezTo>
                  <a:pt x="92801" y="7487987"/>
                  <a:pt x="101493" y="7423434"/>
                  <a:pt x="117665" y="7365606"/>
                </a:cubicBezTo>
                <a:cubicBezTo>
                  <a:pt x="126357" y="7353917"/>
                  <a:pt x="135439" y="7342640"/>
                  <a:pt x="144954" y="7331729"/>
                </a:cubicBezTo>
                <a:cubicBezTo>
                  <a:pt x="138046" y="7371645"/>
                  <a:pt x="134409" y="7414421"/>
                  <a:pt x="134409" y="7460445"/>
                </a:cubicBezTo>
                <a:close/>
                <a:moveTo>
                  <a:pt x="2812791" y="9570048"/>
                </a:moveTo>
                <a:cubicBezTo>
                  <a:pt x="2815925" y="9575446"/>
                  <a:pt x="2818990" y="9580890"/>
                  <a:pt x="2821964" y="9586358"/>
                </a:cubicBezTo>
                <a:cubicBezTo>
                  <a:pt x="2811442" y="9595462"/>
                  <a:pt x="2800782" y="9604497"/>
                  <a:pt x="2790008" y="9613464"/>
                </a:cubicBezTo>
                <a:cubicBezTo>
                  <a:pt x="2786623" y="9607928"/>
                  <a:pt x="2783192" y="9602416"/>
                  <a:pt x="2779646" y="9596948"/>
                </a:cubicBezTo>
                <a:cubicBezTo>
                  <a:pt x="2790809" y="9588027"/>
                  <a:pt x="2801857" y="9579061"/>
                  <a:pt x="2812791" y="9570025"/>
                </a:cubicBezTo>
                <a:close/>
                <a:moveTo>
                  <a:pt x="2788133" y="9615043"/>
                </a:moveTo>
                <a:cubicBezTo>
                  <a:pt x="2776856" y="9624421"/>
                  <a:pt x="2765441" y="9633753"/>
                  <a:pt x="2753890" y="9643041"/>
                </a:cubicBezTo>
                <a:cubicBezTo>
                  <a:pt x="2750115" y="9637459"/>
                  <a:pt x="2746227" y="9631924"/>
                  <a:pt x="2742270" y="9626411"/>
                </a:cubicBezTo>
                <a:cubicBezTo>
                  <a:pt x="2754187" y="9617147"/>
                  <a:pt x="2765990" y="9607837"/>
                  <a:pt x="2777702" y="9598504"/>
                </a:cubicBezTo>
                <a:cubicBezTo>
                  <a:pt x="2781247" y="9603970"/>
                  <a:pt x="2784724" y="9609484"/>
                  <a:pt x="2788110" y="9615043"/>
                </a:cubicBezTo>
                <a:close/>
                <a:moveTo>
                  <a:pt x="2797466" y="9630802"/>
                </a:moveTo>
                <a:cubicBezTo>
                  <a:pt x="2800691" y="9636431"/>
                  <a:pt x="2803824" y="9642104"/>
                  <a:pt x="2806867" y="9647799"/>
                </a:cubicBezTo>
                <a:cubicBezTo>
                  <a:pt x="2796230" y="9657063"/>
                  <a:pt x="2785457" y="9666258"/>
                  <a:pt x="2774545" y="9675408"/>
                </a:cubicBezTo>
                <a:cubicBezTo>
                  <a:pt x="2771091" y="9669644"/>
                  <a:pt x="2767546" y="9663903"/>
                  <a:pt x="2763909" y="9658230"/>
                </a:cubicBezTo>
                <a:cubicBezTo>
                  <a:pt x="2775209" y="9649148"/>
                  <a:pt x="2786394" y="9639998"/>
                  <a:pt x="2797466" y="9630802"/>
                </a:cubicBezTo>
                <a:close/>
                <a:moveTo>
                  <a:pt x="2815010" y="9663536"/>
                </a:moveTo>
                <a:cubicBezTo>
                  <a:pt x="2817892" y="9669279"/>
                  <a:pt x="2820660" y="9675065"/>
                  <a:pt x="2823359" y="9680899"/>
                </a:cubicBezTo>
                <a:cubicBezTo>
                  <a:pt x="2813363" y="9690071"/>
                  <a:pt x="2803230" y="9699153"/>
                  <a:pt x="2792959" y="9708166"/>
                </a:cubicBezTo>
                <a:cubicBezTo>
                  <a:pt x="2789848" y="9702240"/>
                  <a:pt x="2786669" y="9696340"/>
                  <a:pt x="2783352" y="9690506"/>
                </a:cubicBezTo>
                <a:cubicBezTo>
                  <a:pt x="2794011" y="9681563"/>
                  <a:pt x="2804579" y="9672572"/>
                  <a:pt x="2814987" y="9663514"/>
                </a:cubicBezTo>
                <a:close/>
                <a:moveTo>
                  <a:pt x="2830336" y="9696522"/>
                </a:moveTo>
                <a:cubicBezTo>
                  <a:pt x="2832852" y="9702378"/>
                  <a:pt x="2835277" y="9708257"/>
                  <a:pt x="2837610" y="9714181"/>
                </a:cubicBezTo>
                <a:cubicBezTo>
                  <a:pt x="2828254" y="9723263"/>
                  <a:pt x="2818761" y="9732252"/>
                  <a:pt x="2809109" y="9741197"/>
                </a:cubicBezTo>
                <a:cubicBezTo>
                  <a:pt x="2806364" y="9735135"/>
                  <a:pt x="2803527" y="9729118"/>
                  <a:pt x="2800576" y="9723148"/>
                </a:cubicBezTo>
                <a:cubicBezTo>
                  <a:pt x="2810618" y="9714341"/>
                  <a:pt x="2820523" y="9705466"/>
                  <a:pt x="2830313" y="9696545"/>
                </a:cubicBezTo>
                <a:close/>
                <a:moveTo>
                  <a:pt x="2843535" y="9729851"/>
                </a:moveTo>
                <a:cubicBezTo>
                  <a:pt x="2845685" y="9735753"/>
                  <a:pt x="2847743" y="9741699"/>
                  <a:pt x="2849711" y="9747693"/>
                </a:cubicBezTo>
                <a:cubicBezTo>
                  <a:pt x="2840973" y="9756683"/>
                  <a:pt x="2832097" y="9765604"/>
                  <a:pt x="2823062" y="9774433"/>
                </a:cubicBezTo>
                <a:cubicBezTo>
                  <a:pt x="2820683" y="9768280"/>
                  <a:pt x="2818212" y="9762173"/>
                  <a:pt x="2815651" y="9756111"/>
                </a:cubicBezTo>
                <a:cubicBezTo>
                  <a:pt x="2825075" y="9747441"/>
                  <a:pt x="2834362" y="9738680"/>
                  <a:pt x="2843535" y="9729851"/>
                </a:cubicBezTo>
                <a:close/>
                <a:moveTo>
                  <a:pt x="2854606" y="9763340"/>
                </a:moveTo>
                <a:cubicBezTo>
                  <a:pt x="2856390" y="9769286"/>
                  <a:pt x="2858083" y="9775280"/>
                  <a:pt x="2859684" y="9781341"/>
                </a:cubicBezTo>
                <a:cubicBezTo>
                  <a:pt x="2851563" y="9790264"/>
                  <a:pt x="2843283" y="9799069"/>
                  <a:pt x="2834865" y="9807831"/>
                </a:cubicBezTo>
                <a:cubicBezTo>
                  <a:pt x="2832875" y="9801609"/>
                  <a:pt x="2830770" y="9795433"/>
                  <a:pt x="2828598" y="9789325"/>
                </a:cubicBezTo>
                <a:cubicBezTo>
                  <a:pt x="2837404" y="9780747"/>
                  <a:pt x="2846074" y="9772100"/>
                  <a:pt x="2854606" y="9763362"/>
                </a:cubicBezTo>
                <a:close/>
                <a:moveTo>
                  <a:pt x="2863618" y="9797057"/>
                </a:moveTo>
                <a:cubicBezTo>
                  <a:pt x="2865036" y="9803050"/>
                  <a:pt x="2866363" y="9809066"/>
                  <a:pt x="2867621" y="9815128"/>
                </a:cubicBezTo>
                <a:cubicBezTo>
                  <a:pt x="2860096" y="9823958"/>
                  <a:pt x="2852410" y="9832696"/>
                  <a:pt x="2844587" y="9841365"/>
                </a:cubicBezTo>
                <a:cubicBezTo>
                  <a:pt x="2842963" y="9835075"/>
                  <a:pt x="2841247" y="9828852"/>
                  <a:pt x="2839440" y="9822653"/>
                </a:cubicBezTo>
                <a:cubicBezTo>
                  <a:pt x="2847629" y="9814190"/>
                  <a:pt x="2855704" y="9805658"/>
                  <a:pt x="2863641" y="9797057"/>
                </a:cubicBezTo>
                <a:close/>
                <a:moveTo>
                  <a:pt x="2870618" y="9831003"/>
                </a:moveTo>
                <a:cubicBezTo>
                  <a:pt x="2871670" y="9836974"/>
                  <a:pt x="2872654" y="9842989"/>
                  <a:pt x="2873546" y="9849029"/>
                </a:cubicBezTo>
                <a:cubicBezTo>
                  <a:pt x="2866592" y="9857766"/>
                  <a:pt x="2859501" y="9866436"/>
                  <a:pt x="2852272" y="9874991"/>
                </a:cubicBezTo>
                <a:cubicBezTo>
                  <a:pt x="2851014" y="9868678"/>
                  <a:pt x="2849665" y="9862387"/>
                  <a:pt x="2848224" y="9856165"/>
                </a:cubicBezTo>
                <a:cubicBezTo>
                  <a:pt x="2851060" y="9853078"/>
                  <a:pt x="2853896" y="9849989"/>
                  <a:pt x="2856687" y="9846879"/>
                </a:cubicBezTo>
                <a:cubicBezTo>
                  <a:pt x="2861399" y="9841617"/>
                  <a:pt x="2866043" y="9836333"/>
                  <a:pt x="2870641" y="9831003"/>
                </a:cubicBezTo>
                <a:close/>
                <a:moveTo>
                  <a:pt x="2875719" y="9865133"/>
                </a:moveTo>
                <a:cubicBezTo>
                  <a:pt x="2876450" y="9871079"/>
                  <a:pt x="2877091" y="9877073"/>
                  <a:pt x="2877640" y="9883088"/>
                </a:cubicBezTo>
                <a:cubicBezTo>
                  <a:pt x="2871258" y="9891712"/>
                  <a:pt x="2864739" y="9900268"/>
                  <a:pt x="2858083" y="9908731"/>
                </a:cubicBezTo>
                <a:cubicBezTo>
                  <a:pt x="2857168" y="9902418"/>
                  <a:pt x="2856184" y="9896127"/>
                  <a:pt x="2855086" y="9889905"/>
                </a:cubicBezTo>
                <a:cubicBezTo>
                  <a:pt x="2862086" y="9881739"/>
                  <a:pt x="2868971" y="9873482"/>
                  <a:pt x="2875719" y="9865155"/>
                </a:cubicBezTo>
                <a:close/>
                <a:moveTo>
                  <a:pt x="2878944" y="9899467"/>
                </a:moveTo>
                <a:cubicBezTo>
                  <a:pt x="2879333" y="9905391"/>
                  <a:pt x="2879676" y="9911362"/>
                  <a:pt x="2879905" y="9917355"/>
                </a:cubicBezTo>
                <a:cubicBezTo>
                  <a:pt x="2874072" y="9925819"/>
                  <a:pt x="2868124" y="9934214"/>
                  <a:pt x="2862040" y="9942517"/>
                </a:cubicBezTo>
                <a:cubicBezTo>
                  <a:pt x="2861468" y="9936226"/>
                  <a:pt x="2860805" y="9929959"/>
                  <a:pt x="2860050" y="9923737"/>
                </a:cubicBezTo>
                <a:cubicBezTo>
                  <a:pt x="2866477" y="9915731"/>
                  <a:pt x="2872768" y="9907633"/>
                  <a:pt x="2878944" y="9899467"/>
                </a:cubicBezTo>
                <a:close/>
                <a:moveTo>
                  <a:pt x="2880362" y="9934146"/>
                </a:moveTo>
                <a:cubicBezTo>
                  <a:pt x="2880408" y="9937599"/>
                  <a:pt x="2880454" y="9941054"/>
                  <a:pt x="2880454" y="9944531"/>
                </a:cubicBezTo>
                <a:cubicBezTo>
                  <a:pt x="2880454" y="9947024"/>
                  <a:pt x="2880408" y="9949471"/>
                  <a:pt x="2880385" y="9951942"/>
                </a:cubicBezTo>
                <a:cubicBezTo>
                  <a:pt x="2875124" y="9960199"/>
                  <a:pt x="2869771" y="9968388"/>
                  <a:pt x="2864259" y="9976486"/>
                </a:cubicBezTo>
                <a:cubicBezTo>
                  <a:pt x="2864007" y="9970196"/>
                  <a:pt x="2863664" y="9963951"/>
                  <a:pt x="2863252" y="9957730"/>
                </a:cubicBezTo>
                <a:cubicBezTo>
                  <a:pt x="2869085" y="9949951"/>
                  <a:pt x="2874781" y="9942083"/>
                  <a:pt x="2880385" y="9934146"/>
                </a:cubicBezTo>
                <a:close/>
                <a:moveTo>
                  <a:pt x="2880156" y="9969075"/>
                </a:moveTo>
                <a:cubicBezTo>
                  <a:pt x="2880019" y="9974794"/>
                  <a:pt x="2879882" y="9980489"/>
                  <a:pt x="2879653" y="9986140"/>
                </a:cubicBezTo>
                <a:cubicBezTo>
                  <a:pt x="2874804" y="9994375"/>
                  <a:pt x="2869840" y="10002517"/>
                  <a:pt x="2864739" y="10010593"/>
                </a:cubicBezTo>
                <a:cubicBezTo>
                  <a:pt x="2864739" y="10008397"/>
                  <a:pt x="2864808" y="10006223"/>
                  <a:pt x="2864808" y="10004028"/>
                </a:cubicBezTo>
                <a:cubicBezTo>
                  <a:pt x="2864808" y="9999956"/>
                  <a:pt x="2864762" y="9995930"/>
                  <a:pt x="2864693" y="9991881"/>
                </a:cubicBezTo>
                <a:cubicBezTo>
                  <a:pt x="2869954" y="9984355"/>
                  <a:pt x="2875101" y="9976738"/>
                  <a:pt x="2880156" y="9969052"/>
                </a:cubicBezTo>
                <a:close/>
                <a:moveTo>
                  <a:pt x="2878830" y="10003593"/>
                </a:moveTo>
                <a:cubicBezTo>
                  <a:pt x="2878532" y="10009106"/>
                  <a:pt x="2878166" y="10014573"/>
                  <a:pt x="2877777" y="10020018"/>
                </a:cubicBezTo>
                <a:cubicBezTo>
                  <a:pt x="2873340" y="10028206"/>
                  <a:pt x="2868742" y="10036304"/>
                  <a:pt x="2864053" y="10044333"/>
                </a:cubicBezTo>
                <a:cubicBezTo>
                  <a:pt x="2864281" y="10038340"/>
                  <a:pt x="2864441" y="10032324"/>
                  <a:pt x="2864556" y="10026262"/>
                </a:cubicBezTo>
                <a:cubicBezTo>
                  <a:pt x="2869405" y="10018782"/>
                  <a:pt x="2874163" y="10011211"/>
                  <a:pt x="2878830" y="10003593"/>
                </a:cubicBezTo>
                <a:close/>
                <a:moveTo>
                  <a:pt x="2876336" y="10037837"/>
                </a:moveTo>
                <a:cubicBezTo>
                  <a:pt x="2875879" y="10042960"/>
                  <a:pt x="2875375" y="10048039"/>
                  <a:pt x="2874849" y="10053094"/>
                </a:cubicBezTo>
                <a:cubicBezTo>
                  <a:pt x="2870755" y="10061330"/>
                  <a:pt x="2866592" y="10069495"/>
                  <a:pt x="2862246" y="10077593"/>
                </a:cubicBezTo>
                <a:cubicBezTo>
                  <a:pt x="2862635" y="10071829"/>
                  <a:pt x="2863000" y="10066018"/>
                  <a:pt x="2863298" y="10060186"/>
                </a:cubicBezTo>
                <a:cubicBezTo>
                  <a:pt x="2867736" y="10052796"/>
                  <a:pt x="2872082" y="10045362"/>
                  <a:pt x="2876313" y="10037837"/>
                </a:cubicBezTo>
                <a:close/>
                <a:moveTo>
                  <a:pt x="2872722" y="10071783"/>
                </a:moveTo>
                <a:cubicBezTo>
                  <a:pt x="2872150" y="10076404"/>
                  <a:pt x="2871556" y="10081024"/>
                  <a:pt x="2870915" y="10085622"/>
                </a:cubicBezTo>
                <a:cubicBezTo>
                  <a:pt x="2867232" y="10093789"/>
                  <a:pt x="2863435" y="10101886"/>
                  <a:pt x="2859524" y="10109893"/>
                </a:cubicBezTo>
                <a:cubicBezTo>
                  <a:pt x="2860073" y="10104471"/>
                  <a:pt x="2860576" y="10099027"/>
                  <a:pt x="2861033" y="10093536"/>
                </a:cubicBezTo>
                <a:cubicBezTo>
                  <a:pt x="2863092" y="10089808"/>
                  <a:pt x="2865128" y="10086080"/>
                  <a:pt x="2867164" y="10082328"/>
                </a:cubicBezTo>
                <a:cubicBezTo>
                  <a:pt x="2869039" y="10078828"/>
                  <a:pt x="2870892" y="10075306"/>
                  <a:pt x="2872722" y="10071783"/>
                </a:cubicBezTo>
                <a:close/>
                <a:moveTo>
                  <a:pt x="2867918" y="10105683"/>
                </a:moveTo>
                <a:cubicBezTo>
                  <a:pt x="2867278" y="10109732"/>
                  <a:pt x="2866592" y="10113758"/>
                  <a:pt x="2865905" y="10117784"/>
                </a:cubicBezTo>
                <a:cubicBezTo>
                  <a:pt x="2862680" y="10125676"/>
                  <a:pt x="2859318" y="10133453"/>
                  <a:pt x="2855886" y="10141208"/>
                </a:cubicBezTo>
                <a:cubicBezTo>
                  <a:pt x="2856550" y="10136244"/>
                  <a:pt x="2857168" y="10131257"/>
                  <a:pt x="2857762" y="10126248"/>
                </a:cubicBezTo>
                <a:cubicBezTo>
                  <a:pt x="2861216" y="10119454"/>
                  <a:pt x="2864625" y="10112615"/>
                  <a:pt x="2867918" y="10105706"/>
                </a:cubicBezTo>
                <a:close/>
                <a:moveTo>
                  <a:pt x="2861765" y="10139881"/>
                </a:moveTo>
                <a:cubicBezTo>
                  <a:pt x="2861148" y="10143015"/>
                  <a:pt x="2860461" y="10146102"/>
                  <a:pt x="2859821" y="10149191"/>
                </a:cubicBezTo>
                <a:cubicBezTo>
                  <a:pt x="2857076" y="10156717"/>
                  <a:pt x="2854217" y="10164151"/>
                  <a:pt x="2851289" y="10171539"/>
                </a:cubicBezTo>
                <a:cubicBezTo>
                  <a:pt x="2852021" y="10167170"/>
                  <a:pt x="2852753" y="10162778"/>
                  <a:pt x="2853416" y="10158364"/>
                </a:cubicBezTo>
                <a:cubicBezTo>
                  <a:pt x="2856275" y="10152233"/>
                  <a:pt x="2859066" y="10146080"/>
                  <a:pt x="2861765" y="10139858"/>
                </a:cubicBezTo>
                <a:close/>
                <a:moveTo>
                  <a:pt x="2865356" y="10133613"/>
                </a:moveTo>
                <a:cubicBezTo>
                  <a:pt x="2865585" y="10132378"/>
                  <a:pt x="2865814" y="10131120"/>
                  <a:pt x="2866066" y="10129885"/>
                </a:cubicBezTo>
                <a:cubicBezTo>
                  <a:pt x="2867049" y="10127551"/>
                  <a:pt x="2868033" y="10125218"/>
                  <a:pt x="2868994" y="10122885"/>
                </a:cubicBezTo>
                <a:cubicBezTo>
                  <a:pt x="2867804" y="10126477"/>
                  <a:pt x="2866592" y="10130044"/>
                  <a:pt x="2865356" y="10133613"/>
                </a:cubicBezTo>
                <a:close/>
                <a:moveTo>
                  <a:pt x="2907377" y="9979117"/>
                </a:moveTo>
                <a:cubicBezTo>
                  <a:pt x="2907491" y="9978431"/>
                  <a:pt x="2907583" y="9977722"/>
                  <a:pt x="2907697" y="9977036"/>
                </a:cubicBezTo>
                <a:cubicBezTo>
                  <a:pt x="2908635" y="9975045"/>
                  <a:pt x="2909527" y="9973033"/>
                  <a:pt x="2910442" y="9971042"/>
                </a:cubicBezTo>
                <a:cubicBezTo>
                  <a:pt x="2909435" y="9973742"/>
                  <a:pt x="2908406" y="9976440"/>
                  <a:pt x="2907377" y="9979140"/>
                </a:cubicBezTo>
                <a:close/>
                <a:moveTo>
                  <a:pt x="2948116" y="9824232"/>
                </a:moveTo>
                <a:cubicBezTo>
                  <a:pt x="2948185" y="9823637"/>
                  <a:pt x="2948253" y="9823042"/>
                  <a:pt x="2948322" y="9822448"/>
                </a:cubicBezTo>
                <a:cubicBezTo>
                  <a:pt x="2949328" y="9820481"/>
                  <a:pt x="2950335" y="9818513"/>
                  <a:pt x="2951341" y="9816524"/>
                </a:cubicBezTo>
                <a:cubicBezTo>
                  <a:pt x="2950266" y="9819085"/>
                  <a:pt x="2949214" y="9821671"/>
                  <a:pt x="2948139" y="9824209"/>
                </a:cubicBezTo>
                <a:close/>
                <a:moveTo>
                  <a:pt x="2538368" y="7805534"/>
                </a:moveTo>
                <a:cubicBezTo>
                  <a:pt x="2730718" y="7993610"/>
                  <a:pt x="2898296" y="8173063"/>
                  <a:pt x="3017471" y="8341970"/>
                </a:cubicBezTo>
                <a:cubicBezTo>
                  <a:pt x="3077059" y="8426401"/>
                  <a:pt x="3124523" y="8508178"/>
                  <a:pt x="3157005" y="8586913"/>
                </a:cubicBezTo>
                <a:cubicBezTo>
                  <a:pt x="3189486" y="8665648"/>
                  <a:pt x="3206985" y="8741249"/>
                  <a:pt x="3206962" y="8813579"/>
                </a:cubicBezTo>
                <a:cubicBezTo>
                  <a:pt x="3206962" y="8826983"/>
                  <a:pt x="3206688" y="8840159"/>
                  <a:pt x="3206139" y="8853153"/>
                </a:cubicBezTo>
                <a:cubicBezTo>
                  <a:pt x="3202891" y="8773571"/>
                  <a:pt x="3180405" y="8692480"/>
                  <a:pt x="3142365" y="8609925"/>
                </a:cubicBezTo>
                <a:cubicBezTo>
                  <a:pt x="3070197" y="8453324"/>
                  <a:pt x="2942192" y="8290937"/>
                  <a:pt x="2780744" y="8121457"/>
                </a:cubicBezTo>
                <a:cubicBezTo>
                  <a:pt x="2538573" y="7867319"/>
                  <a:pt x="2220986" y="7597488"/>
                  <a:pt x="1903238" y="7310799"/>
                </a:cubicBezTo>
                <a:cubicBezTo>
                  <a:pt x="1739503" y="7163096"/>
                  <a:pt x="1575769" y="7010887"/>
                  <a:pt x="1422304" y="6854195"/>
                </a:cubicBezTo>
                <a:cubicBezTo>
                  <a:pt x="1449571" y="6844496"/>
                  <a:pt x="1476402" y="6834271"/>
                  <a:pt x="1502776" y="6823452"/>
                </a:cubicBezTo>
                <a:cubicBezTo>
                  <a:pt x="1845869" y="7169616"/>
                  <a:pt x="2224966" y="7499058"/>
                  <a:pt x="2538368" y="7805557"/>
                </a:cubicBezTo>
                <a:close/>
                <a:moveTo>
                  <a:pt x="1502136" y="6822788"/>
                </a:moveTo>
                <a:cubicBezTo>
                  <a:pt x="1475785" y="6833608"/>
                  <a:pt x="1448930" y="6843833"/>
                  <a:pt x="1421687" y="6853532"/>
                </a:cubicBezTo>
                <a:cubicBezTo>
                  <a:pt x="1393277" y="6824527"/>
                  <a:pt x="1365233" y="6795361"/>
                  <a:pt x="1337601" y="6766036"/>
                </a:cubicBezTo>
                <a:cubicBezTo>
                  <a:pt x="1364295" y="6756223"/>
                  <a:pt x="1390692" y="6745997"/>
                  <a:pt x="1416677" y="6735338"/>
                </a:cubicBezTo>
                <a:cubicBezTo>
                  <a:pt x="1444881" y="6764595"/>
                  <a:pt x="1473383" y="6793737"/>
                  <a:pt x="1502136" y="6822765"/>
                </a:cubicBezTo>
                <a:close/>
                <a:moveTo>
                  <a:pt x="2096481" y="6065702"/>
                </a:moveTo>
                <a:cubicBezTo>
                  <a:pt x="2096481" y="6239642"/>
                  <a:pt x="2030557" y="6400177"/>
                  <a:pt x="1878968" y="6571211"/>
                </a:cubicBezTo>
                <a:cubicBezTo>
                  <a:pt x="1783079" y="6679409"/>
                  <a:pt x="1659168" y="6756086"/>
                  <a:pt x="1520801" y="6814988"/>
                </a:cubicBezTo>
                <a:cubicBezTo>
                  <a:pt x="1492003" y="6785982"/>
                  <a:pt x="1463455" y="6756863"/>
                  <a:pt x="1435229" y="6727629"/>
                </a:cubicBezTo>
                <a:cubicBezTo>
                  <a:pt x="1589928" y="6662322"/>
                  <a:pt x="1729850" y="6579721"/>
                  <a:pt x="1837268" y="6462122"/>
                </a:cubicBezTo>
                <a:cubicBezTo>
                  <a:pt x="1998098" y="6285597"/>
                  <a:pt x="2067499" y="6123255"/>
                  <a:pt x="2067476" y="5944695"/>
                </a:cubicBezTo>
                <a:cubicBezTo>
                  <a:pt x="2067476" y="5901415"/>
                  <a:pt x="2063381" y="5857176"/>
                  <a:pt x="2055558" y="5811563"/>
                </a:cubicBezTo>
                <a:cubicBezTo>
                  <a:pt x="2082184" y="5900798"/>
                  <a:pt x="2096503" y="5984726"/>
                  <a:pt x="2096481" y="6065725"/>
                </a:cubicBezTo>
                <a:close/>
                <a:moveTo>
                  <a:pt x="2065920" y="5944695"/>
                </a:moveTo>
                <a:cubicBezTo>
                  <a:pt x="2065920" y="6122729"/>
                  <a:pt x="1996840" y="6284522"/>
                  <a:pt x="1836170" y="6460887"/>
                </a:cubicBezTo>
                <a:cubicBezTo>
                  <a:pt x="1728821" y="6578440"/>
                  <a:pt x="1588807" y="6661041"/>
                  <a:pt x="1433948" y="6726325"/>
                </a:cubicBezTo>
                <a:cubicBezTo>
                  <a:pt x="1406338" y="6697732"/>
                  <a:pt x="1379026" y="6669047"/>
                  <a:pt x="1352080" y="6640247"/>
                </a:cubicBezTo>
                <a:cubicBezTo>
                  <a:pt x="1521465" y="6566979"/>
                  <a:pt x="1676439" y="6478317"/>
                  <a:pt x="1794974" y="6352483"/>
                </a:cubicBezTo>
                <a:cubicBezTo>
                  <a:pt x="1966417" y="6169645"/>
                  <a:pt x="2039546" y="6005908"/>
                  <a:pt x="2039546" y="5821789"/>
                </a:cubicBezTo>
                <a:cubicBezTo>
                  <a:pt x="2039546" y="5798776"/>
                  <a:pt x="2038380" y="5775467"/>
                  <a:pt x="2036161" y="5751746"/>
                </a:cubicBezTo>
                <a:cubicBezTo>
                  <a:pt x="2041719" y="5767667"/>
                  <a:pt x="2046912" y="5783428"/>
                  <a:pt x="2051738" y="5799028"/>
                </a:cubicBezTo>
                <a:cubicBezTo>
                  <a:pt x="2061048" y="5849124"/>
                  <a:pt x="2065943" y="5897504"/>
                  <a:pt x="2065920" y="5944718"/>
                </a:cubicBezTo>
                <a:close/>
                <a:moveTo>
                  <a:pt x="2050572" y="5792737"/>
                </a:moveTo>
                <a:cubicBezTo>
                  <a:pt x="2045997" y="5778189"/>
                  <a:pt x="2041079" y="5763503"/>
                  <a:pt x="2035886" y="5748680"/>
                </a:cubicBezTo>
                <a:cubicBezTo>
                  <a:pt x="2034651" y="5736099"/>
                  <a:pt x="2033119" y="5723404"/>
                  <a:pt x="2031289" y="5710571"/>
                </a:cubicBezTo>
                <a:cubicBezTo>
                  <a:pt x="2038929" y="5738524"/>
                  <a:pt x="2045402" y="5765882"/>
                  <a:pt x="2050572" y="5792737"/>
                </a:cubicBezTo>
                <a:close/>
                <a:moveTo>
                  <a:pt x="2032547" y="5739302"/>
                </a:moveTo>
                <a:cubicBezTo>
                  <a:pt x="2026668" y="5722900"/>
                  <a:pt x="2020446" y="5706316"/>
                  <a:pt x="2013836" y="5689527"/>
                </a:cubicBezTo>
                <a:cubicBezTo>
                  <a:pt x="2013698" y="5675619"/>
                  <a:pt x="2013195" y="5661574"/>
                  <a:pt x="2012257" y="5647346"/>
                </a:cubicBezTo>
                <a:cubicBezTo>
                  <a:pt x="2017175" y="5662443"/>
                  <a:pt x="2021773" y="5677334"/>
                  <a:pt x="2026050" y="5692088"/>
                </a:cubicBezTo>
                <a:cubicBezTo>
                  <a:pt x="2028658" y="5708009"/>
                  <a:pt x="2030831" y="5723747"/>
                  <a:pt x="2032547" y="5739302"/>
                </a:cubicBezTo>
                <a:close/>
                <a:moveTo>
                  <a:pt x="2023832" y="5679050"/>
                </a:moveTo>
                <a:cubicBezTo>
                  <a:pt x="2020057" y="5666469"/>
                  <a:pt x="2016054" y="5653773"/>
                  <a:pt x="2011823" y="5640963"/>
                </a:cubicBezTo>
                <a:cubicBezTo>
                  <a:pt x="2011045" y="5630395"/>
                  <a:pt x="2010084" y="5619713"/>
                  <a:pt x="2008895" y="5608962"/>
                </a:cubicBezTo>
                <a:cubicBezTo>
                  <a:pt x="2014750" y="5632797"/>
                  <a:pt x="2019737" y="5656129"/>
                  <a:pt x="2023832" y="5679050"/>
                </a:cubicBezTo>
                <a:close/>
                <a:moveTo>
                  <a:pt x="2007682" y="5628611"/>
                </a:moveTo>
                <a:cubicBezTo>
                  <a:pt x="2002581" y="5613560"/>
                  <a:pt x="1997183" y="5598347"/>
                  <a:pt x="1991464" y="5582953"/>
                </a:cubicBezTo>
                <a:cubicBezTo>
                  <a:pt x="1991579" y="5577966"/>
                  <a:pt x="1991625" y="5572957"/>
                  <a:pt x="1991625" y="5567947"/>
                </a:cubicBezTo>
                <a:cubicBezTo>
                  <a:pt x="1991625" y="5560101"/>
                  <a:pt x="1991464" y="5552186"/>
                  <a:pt x="1991213" y="5544249"/>
                </a:cubicBezTo>
                <a:cubicBezTo>
                  <a:pt x="1995262" y="5557859"/>
                  <a:pt x="1999059" y="5571310"/>
                  <a:pt x="2002604" y="5584600"/>
                </a:cubicBezTo>
                <a:cubicBezTo>
                  <a:pt x="2004663" y="5599468"/>
                  <a:pt x="2006378" y="5614154"/>
                  <a:pt x="2007659" y="5628634"/>
                </a:cubicBezTo>
                <a:close/>
                <a:moveTo>
                  <a:pt x="1999699" y="5564928"/>
                </a:moveTo>
                <a:cubicBezTo>
                  <a:pt x="1996908" y="5555023"/>
                  <a:pt x="1993981" y="5545026"/>
                  <a:pt x="1990915" y="5534939"/>
                </a:cubicBezTo>
                <a:cubicBezTo>
                  <a:pt x="1990549" y="5526613"/>
                  <a:pt x="1990046" y="5518217"/>
                  <a:pt x="1989429" y="5509754"/>
                </a:cubicBezTo>
                <a:cubicBezTo>
                  <a:pt x="1993386" y="5528465"/>
                  <a:pt x="1996817" y="5546833"/>
                  <a:pt x="1999699" y="5564905"/>
                </a:cubicBezTo>
                <a:close/>
                <a:moveTo>
                  <a:pt x="1986180" y="5519659"/>
                </a:moveTo>
                <a:cubicBezTo>
                  <a:pt x="1981400" y="5504446"/>
                  <a:pt x="1976322" y="5489029"/>
                  <a:pt x="1970946" y="5473406"/>
                </a:cubicBezTo>
                <a:cubicBezTo>
                  <a:pt x="1971564" y="5461374"/>
                  <a:pt x="1971861" y="5449181"/>
                  <a:pt x="1971884" y="5436829"/>
                </a:cubicBezTo>
                <a:cubicBezTo>
                  <a:pt x="1975795" y="5451446"/>
                  <a:pt x="1979455" y="5465857"/>
                  <a:pt x="1982818" y="5480062"/>
                </a:cubicBezTo>
                <a:cubicBezTo>
                  <a:pt x="1984236" y="5493444"/>
                  <a:pt x="1985380" y="5506643"/>
                  <a:pt x="1986180" y="5519659"/>
                </a:cubicBezTo>
                <a:close/>
                <a:moveTo>
                  <a:pt x="1979798" y="5454603"/>
                </a:moveTo>
                <a:cubicBezTo>
                  <a:pt x="1977259" y="5444652"/>
                  <a:pt x="1974583" y="5434587"/>
                  <a:pt x="1971792" y="5424431"/>
                </a:cubicBezTo>
                <a:cubicBezTo>
                  <a:pt x="1971678" y="5416173"/>
                  <a:pt x="1971426" y="5407823"/>
                  <a:pt x="1971083" y="5399406"/>
                </a:cubicBezTo>
                <a:cubicBezTo>
                  <a:pt x="1974492" y="5418186"/>
                  <a:pt x="1977419" y="5436577"/>
                  <a:pt x="1979798" y="5454603"/>
                </a:cubicBezTo>
                <a:close/>
                <a:moveTo>
                  <a:pt x="1966623" y="5406108"/>
                </a:moveTo>
                <a:cubicBezTo>
                  <a:pt x="1962757" y="5392704"/>
                  <a:pt x="1958685" y="5379116"/>
                  <a:pt x="1954408" y="5365345"/>
                </a:cubicBezTo>
                <a:cubicBezTo>
                  <a:pt x="1955437" y="5353885"/>
                  <a:pt x="1956215" y="5342265"/>
                  <a:pt x="1956718" y="5330484"/>
                </a:cubicBezTo>
                <a:cubicBezTo>
                  <a:pt x="1959349" y="5341807"/>
                  <a:pt x="1961819" y="5352947"/>
                  <a:pt x="1964129" y="5363996"/>
                </a:cubicBezTo>
                <a:cubicBezTo>
                  <a:pt x="1965273" y="5378269"/>
                  <a:pt x="1966142" y="5392315"/>
                  <a:pt x="1966623" y="5406131"/>
                </a:cubicBezTo>
                <a:close/>
                <a:moveTo>
                  <a:pt x="1960973" y="5331262"/>
                </a:moveTo>
                <a:cubicBezTo>
                  <a:pt x="1959761" y="5326069"/>
                  <a:pt x="1958525" y="5320831"/>
                  <a:pt x="1957244" y="5315570"/>
                </a:cubicBezTo>
                <a:cubicBezTo>
                  <a:pt x="1957359" y="5311475"/>
                  <a:pt x="1957427" y="5307358"/>
                  <a:pt x="1957473" y="5303217"/>
                </a:cubicBezTo>
                <a:cubicBezTo>
                  <a:pt x="1958754" y="5312665"/>
                  <a:pt x="1959944" y="5322020"/>
                  <a:pt x="1960973" y="5331262"/>
                </a:cubicBezTo>
                <a:close/>
                <a:moveTo>
                  <a:pt x="1951983" y="5293221"/>
                </a:moveTo>
                <a:cubicBezTo>
                  <a:pt x="1951983" y="5293564"/>
                  <a:pt x="1951983" y="5293885"/>
                  <a:pt x="1951983" y="5294228"/>
                </a:cubicBezTo>
                <a:cubicBezTo>
                  <a:pt x="1948872" y="5281989"/>
                  <a:pt x="1945601" y="5269591"/>
                  <a:pt x="1942147" y="5257010"/>
                </a:cubicBezTo>
                <a:cubicBezTo>
                  <a:pt x="1943382" y="5247883"/>
                  <a:pt x="1944458" y="5238619"/>
                  <a:pt x="1945395" y="5229241"/>
                </a:cubicBezTo>
                <a:cubicBezTo>
                  <a:pt x="1947591" y="5240861"/>
                  <a:pt x="1949627" y="5252321"/>
                  <a:pt x="1951503" y="5263598"/>
                </a:cubicBezTo>
                <a:cubicBezTo>
                  <a:pt x="1951823" y="5273594"/>
                  <a:pt x="1951983" y="5283477"/>
                  <a:pt x="1951983" y="5293198"/>
                </a:cubicBezTo>
                <a:close/>
                <a:moveTo>
                  <a:pt x="1949673" y="5226175"/>
                </a:moveTo>
                <a:cubicBezTo>
                  <a:pt x="1948781" y="5221486"/>
                  <a:pt x="1947889" y="5216796"/>
                  <a:pt x="1946951" y="5212062"/>
                </a:cubicBezTo>
                <a:cubicBezTo>
                  <a:pt x="1947225" y="5208424"/>
                  <a:pt x="1947500" y="5204742"/>
                  <a:pt x="1947729" y="5201059"/>
                </a:cubicBezTo>
                <a:cubicBezTo>
                  <a:pt x="1948461" y="5209522"/>
                  <a:pt x="1949124" y="5217917"/>
                  <a:pt x="1949673" y="5226175"/>
                </a:cubicBezTo>
                <a:close/>
                <a:moveTo>
                  <a:pt x="1942101" y="5188455"/>
                </a:moveTo>
                <a:cubicBezTo>
                  <a:pt x="1939631" y="5176743"/>
                  <a:pt x="1937023" y="5164871"/>
                  <a:pt x="1934278" y="5152816"/>
                </a:cubicBezTo>
                <a:cubicBezTo>
                  <a:pt x="1936040" y="5143849"/>
                  <a:pt x="1937664" y="5134768"/>
                  <a:pt x="1939128" y="5125503"/>
                </a:cubicBezTo>
                <a:cubicBezTo>
                  <a:pt x="1940615" y="5136231"/>
                  <a:pt x="1941964" y="5146777"/>
                  <a:pt x="1943200" y="5157185"/>
                </a:cubicBezTo>
                <a:cubicBezTo>
                  <a:pt x="1942994" y="5167776"/>
                  <a:pt x="1942628" y="5178207"/>
                  <a:pt x="1942101" y="5188455"/>
                </a:cubicBezTo>
                <a:close/>
                <a:moveTo>
                  <a:pt x="1943177" y="5114546"/>
                </a:moveTo>
                <a:cubicBezTo>
                  <a:pt x="1942765" y="5111755"/>
                  <a:pt x="1942376" y="5108965"/>
                  <a:pt x="1941941" y="5106151"/>
                </a:cubicBezTo>
                <a:cubicBezTo>
                  <a:pt x="1942239" y="5103978"/>
                  <a:pt x="1942536" y="5101805"/>
                  <a:pt x="1942811" y="5099632"/>
                </a:cubicBezTo>
                <a:cubicBezTo>
                  <a:pt x="1942971" y="5104642"/>
                  <a:pt x="1943085" y="5109628"/>
                  <a:pt x="1943177" y="5114569"/>
                </a:cubicBezTo>
                <a:close/>
                <a:moveTo>
                  <a:pt x="1937893" y="5080074"/>
                </a:moveTo>
                <a:cubicBezTo>
                  <a:pt x="1936154" y="5069414"/>
                  <a:pt x="1934324" y="5058572"/>
                  <a:pt x="1932380" y="5047592"/>
                </a:cubicBezTo>
                <a:cubicBezTo>
                  <a:pt x="1934027" y="5041301"/>
                  <a:pt x="1935651" y="5034942"/>
                  <a:pt x="1937161" y="5028469"/>
                </a:cubicBezTo>
                <a:cubicBezTo>
                  <a:pt x="1937572" y="5026684"/>
                  <a:pt x="1937984" y="5024877"/>
                  <a:pt x="1938396" y="5023070"/>
                </a:cubicBezTo>
                <a:cubicBezTo>
                  <a:pt x="1939174" y="5032792"/>
                  <a:pt x="1939883" y="5042353"/>
                  <a:pt x="1940477" y="5051778"/>
                </a:cubicBezTo>
                <a:cubicBezTo>
                  <a:pt x="1939723" y="5061385"/>
                  <a:pt x="1938853" y="5070810"/>
                  <a:pt x="1937870" y="5080074"/>
                </a:cubicBezTo>
                <a:close/>
                <a:moveTo>
                  <a:pt x="1943200" y="5004427"/>
                </a:moveTo>
                <a:cubicBezTo>
                  <a:pt x="1943131" y="5003581"/>
                  <a:pt x="1943039" y="5002757"/>
                  <a:pt x="1942971" y="5001911"/>
                </a:cubicBezTo>
                <a:cubicBezTo>
                  <a:pt x="1943108" y="5001224"/>
                  <a:pt x="1943245" y="5000539"/>
                  <a:pt x="1943382" y="4999875"/>
                </a:cubicBezTo>
                <a:cubicBezTo>
                  <a:pt x="1943337" y="5001408"/>
                  <a:pt x="1943268" y="5002917"/>
                  <a:pt x="1943222" y="5004427"/>
                </a:cubicBezTo>
                <a:close/>
                <a:moveTo>
                  <a:pt x="1940157" y="4973478"/>
                </a:moveTo>
                <a:cubicBezTo>
                  <a:pt x="1939151" y="4963916"/>
                  <a:pt x="1938053" y="4954240"/>
                  <a:pt x="1936886" y="4944404"/>
                </a:cubicBezTo>
                <a:cubicBezTo>
                  <a:pt x="1939288" y="4937267"/>
                  <a:pt x="1941644" y="4930016"/>
                  <a:pt x="1943909" y="4922650"/>
                </a:cubicBezTo>
                <a:cubicBezTo>
                  <a:pt x="1944046" y="4931297"/>
                  <a:pt x="1944137" y="4939806"/>
                  <a:pt x="1944160" y="4948201"/>
                </a:cubicBezTo>
                <a:cubicBezTo>
                  <a:pt x="1942902" y="4956779"/>
                  <a:pt x="1941575" y="4965220"/>
                  <a:pt x="1940157" y="4973478"/>
                </a:cubicBezTo>
                <a:close/>
                <a:moveTo>
                  <a:pt x="1949444" y="4869123"/>
                </a:moveTo>
                <a:cubicBezTo>
                  <a:pt x="1949078" y="4860819"/>
                  <a:pt x="1948666" y="4852402"/>
                  <a:pt x="1948209" y="4843846"/>
                </a:cubicBezTo>
                <a:cubicBezTo>
                  <a:pt x="1950839" y="4837647"/>
                  <a:pt x="1953424" y="4831334"/>
                  <a:pt x="1955963" y="4824883"/>
                </a:cubicBezTo>
                <a:cubicBezTo>
                  <a:pt x="1955574" y="4832295"/>
                  <a:pt x="1955117" y="4839592"/>
                  <a:pt x="1954637" y="4846797"/>
                </a:cubicBezTo>
                <a:cubicBezTo>
                  <a:pt x="1952967" y="4854369"/>
                  <a:pt x="1951228" y="4861780"/>
                  <a:pt x="1949421" y="4869100"/>
                </a:cubicBezTo>
                <a:close/>
                <a:moveTo>
                  <a:pt x="1966142" y="4767788"/>
                </a:moveTo>
                <a:cubicBezTo>
                  <a:pt x="1966325" y="4760788"/>
                  <a:pt x="1966463" y="4753697"/>
                  <a:pt x="1966577" y="4746537"/>
                </a:cubicBezTo>
                <a:cubicBezTo>
                  <a:pt x="1969299" y="4741276"/>
                  <a:pt x="1971998" y="4735946"/>
                  <a:pt x="1974652" y="4730525"/>
                </a:cubicBezTo>
                <a:cubicBezTo>
                  <a:pt x="1973874" y="4736563"/>
                  <a:pt x="1973051" y="4742557"/>
                  <a:pt x="1972227" y="4748458"/>
                </a:cubicBezTo>
                <a:cubicBezTo>
                  <a:pt x="1970237" y="4755024"/>
                  <a:pt x="1968201" y="4761452"/>
                  <a:pt x="1966142" y="4767811"/>
                </a:cubicBezTo>
                <a:close/>
                <a:moveTo>
                  <a:pt x="1990366" y="4669678"/>
                </a:moveTo>
                <a:cubicBezTo>
                  <a:pt x="1990915" y="4664096"/>
                  <a:pt x="1991441" y="4658469"/>
                  <a:pt x="1991945" y="4652796"/>
                </a:cubicBezTo>
                <a:cubicBezTo>
                  <a:pt x="1994598" y="4648496"/>
                  <a:pt x="1997252" y="4644104"/>
                  <a:pt x="1999859" y="4639689"/>
                </a:cubicBezTo>
                <a:cubicBezTo>
                  <a:pt x="1998876" y="4644333"/>
                  <a:pt x="1997869" y="4648930"/>
                  <a:pt x="1996863" y="4653482"/>
                </a:cubicBezTo>
                <a:cubicBezTo>
                  <a:pt x="1994712" y="4658972"/>
                  <a:pt x="1992540" y="4664371"/>
                  <a:pt x="1990344" y="4669701"/>
                </a:cubicBezTo>
                <a:close/>
                <a:moveTo>
                  <a:pt x="2022070" y="4574953"/>
                </a:moveTo>
                <a:cubicBezTo>
                  <a:pt x="2022779" y="4570905"/>
                  <a:pt x="2023466" y="4566810"/>
                  <a:pt x="2024152" y="4562692"/>
                </a:cubicBezTo>
                <a:cubicBezTo>
                  <a:pt x="2026531" y="4559399"/>
                  <a:pt x="2028910" y="4556082"/>
                  <a:pt x="2031266" y="4552719"/>
                </a:cubicBezTo>
                <a:cubicBezTo>
                  <a:pt x="2030351" y="4555807"/>
                  <a:pt x="2029413" y="4558895"/>
                  <a:pt x="2028475" y="4561938"/>
                </a:cubicBezTo>
                <a:cubicBezTo>
                  <a:pt x="2026348" y="4566330"/>
                  <a:pt x="2024198" y="4570653"/>
                  <a:pt x="2022047" y="4574931"/>
                </a:cubicBezTo>
                <a:close/>
                <a:moveTo>
                  <a:pt x="2060957" y="4483774"/>
                </a:moveTo>
                <a:cubicBezTo>
                  <a:pt x="2061574" y="4481304"/>
                  <a:pt x="2062192" y="4478834"/>
                  <a:pt x="2062810" y="4476340"/>
                </a:cubicBezTo>
                <a:cubicBezTo>
                  <a:pt x="2064685" y="4474076"/>
                  <a:pt x="2066561" y="4471788"/>
                  <a:pt x="2068460" y="4469501"/>
                </a:cubicBezTo>
                <a:cubicBezTo>
                  <a:pt x="2067888" y="4470965"/>
                  <a:pt x="2067316" y="4472452"/>
                  <a:pt x="2066744" y="4473916"/>
                </a:cubicBezTo>
                <a:cubicBezTo>
                  <a:pt x="2064822" y="4477232"/>
                  <a:pt x="2062878" y="4480526"/>
                  <a:pt x="2060957" y="4483774"/>
                </a:cubicBezTo>
                <a:close/>
                <a:moveTo>
                  <a:pt x="2106728" y="4395958"/>
                </a:moveTo>
                <a:cubicBezTo>
                  <a:pt x="2106980" y="4395180"/>
                  <a:pt x="2107254" y="4394403"/>
                  <a:pt x="2107506" y="4393625"/>
                </a:cubicBezTo>
                <a:cubicBezTo>
                  <a:pt x="2108535" y="4392527"/>
                  <a:pt x="2109542" y="4391429"/>
                  <a:pt x="2110571" y="4390331"/>
                </a:cubicBezTo>
                <a:cubicBezTo>
                  <a:pt x="2109290" y="4392230"/>
                  <a:pt x="2108009" y="4394105"/>
                  <a:pt x="2106728" y="4395958"/>
                </a:cubicBezTo>
                <a:close/>
                <a:moveTo>
                  <a:pt x="2991326" y="2291617"/>
                </a:moveTo>
                <a:cubicBezTo>
                  <a:pt x="3067703" y="2463749"/>
                  <a:pt x="3110959" y="2639039"/>
                  <a:pt x="3110959" y="2815357"/>
                </a:cubicBezTo>
                <a:cubicBezTo>
                  <a:pt x="3110959" y="2910974"/>
                  <a:pt x="3098241" y="3006956"/>
                  <a:pt x="3071112" y="3103030"/>
                </a:cubicBezTo>
                <a:cubicBezTo>
                  <a:pt x="3043983" y="3199104"/>
                  <a:pt x="3002420" y="3295316"/>
                  <a:pt x="2944685" y="3391344"/>
                </a:cubicBezTo>
                <a:cubicBezTo>
                  <a:pt x="2834293" y="3574891"/>
                  <a:pt x="2723375" y="3717881"/>
                  <a:pt x="2613030" y="3829144"/>
                </a:cubicBezTo>
                <a:cubicBezTo>
                  <a:pt x="2612412" y="3829762"/>
                  <a:pt x="2611794" y="3830357"/>
                  <a:pt x="2611177" y="3830974"/>
                </a:cubicBezTo>
                <a:cubicBezTo>
                  <a:pt x="2698374" y="3723852"/>
                  <a:pt x="2785388" y="3592825"/>
                  <a:pt x="2871716" y="3432496"/>
                </a:cubicBezTo>
                <a:cubicBezTo>
                  <a:pt x="2885440" y="3407059"/>
                  <a:pt x="2898479" y="3381645"/>
                  <a:pt x="2909939" y="3355751"/>
                </a:cubicBezTo>
                <a:cubicBezTo>
                  <a:pt x="2990228" y="3174423"/>
                  <a:pt x="3026529" y="2995428"/>
                  <a:pt x="3026529" y="2820298"/>
                </a:cubicBezTo>
                <a:cubicBezTo>
                  <a:pt x="3026529" y="2675524"/>
                  <a:pt x="3001733" y="2533403"/>
                  <a:pt x="2956717" y="2394736"/>
                </a:cubicBezTo>
                <a:cubicBezTo>
                  <a:pt x="2953400" y="2384511"/>
                  <a:pt x="2949946" y="2374332"/>
                  <a:pt x="2946400" y="2364153"/>
                </a:cubicBezTo>
                <a:cubicBezTo>
                  <a:pt x="2951364" y="2353562"/>
                  <a:pt x="2956099" y="2342696"/>
                  <a:pt x="2960582" y="2331533"/>
                </a:cubicBezTo>
                <a:cubicBezTo>
                  <a:pt x="2968383" y="2312113"/>
                  <a:pt x="2975451" y="2291823"/>
                  <a:pt x="2981879" y="2270755"/>
                </a:cubicBezTo>
                <a:cubicBezTo>
                  <a:pt x="2985081" y="2277709"/>
                  <a:pt x="2988237" y="2284663"/>
                  <a:pt x="2991326" y="2291617"/>
                </a:cubicBezTo>
                <a:close/>
                <a:moveTo>
                  <a:pt x="2981421" y="2269748"/>
                </a:moveTo>
                <a:cubicBezTo>
                  <a:pt x="2974948" y="2291068"/>
                  <a:pt x="2967788" y="2311587"/>
                  <a:pt x="2959919" y="2331190"/>
                </a:cubicBezTo>
                <a:cubicBezTo>
                  <a:pt x="2955527" y="2342124"/>
                  <a:pt x="2950907" y="2352761"/>
                  <a:pt x="2946057" y="2363123"/>
                </a:cubicBezTo>
                <a:cubicBezTo>
                  <a:pt x="2933202" y="2326203"/>
                  <a:pt x="2918928" y="2289512"/>
                  <a:pt x="2903328" y="2253096"/>
                </a:cubicBezTo>
                <a:cubicBezTo>
                  <a:pt x="2912546" y="2224022"/>
                  <a:pt x="2920278" y="2193141"/>
                  <a:pt x="2926637" y="2160682"/>
                </a:cubicBezTo>
                <a:cubicBezTo>
                  <a:pt x="2946309" y="2196869"/>
                  <a:pt x="2964585" y="2233240"/>
                  <a:pt x="2981421" y="2269748"/>
                </a:cubicBezTo>
                <a:close/>
                <a:moveTo>
                  <a:pt x="2925470" y="2158554"/>
                </a:moveTo>
                <a:cubicBezTo>
                  <a:pt x="2919180" y="2191014"/>
                  <a:pt x="2911517" y="2221849"/>
                  <a:pt x="2902390" y="2250923"/>
                </a:cubicBezTo>
                <a:cubicBezTo>
                  <a:pt x="2886744" y="2214552"/>
                  <a:pt x="2869794" y="2178410"/>
                  <a:pt x="2851563" y="2142542"/>
                </a:cubicBezTo>
                <a:cubicBezTo>
                  <a:pt x="2857007" y="2114360"/>
                  <a:pt x="2861262" y="2084783"/>
                  <a:pt x="2864419" y="2053994"/>
                </a:cubicBezTo>
                <a:cubicBezTo>
                  <a:pt x="2885989" y="2088672"/>
                  <a:pt x="2906370" y="2123533"/>
                  <a:pt x="2925470" y="2158554"/>
                </a:cubicBezTo>
                <a:close/>
                <a:moveTo>
                  <a:pt x="2862406" y="2050745"/>
                </a:moveTo>
                <a:cubicBezTo>
                  <a:pt x="2859318" y="2081489"/>
                  <a:pt x="2855155" y="2111020"/>
                  <a:pt x="2849825" y="2139156"/>
                </a:cubicBezTo>
                <a:cubicBezTo>
                  <a:pt x="2831800" y="2103838"/>
                  <a:pt x="2812585" y="2068794"/>
                  <a:pt x="2792227" y="2034001"/>
                </a:cubicBezTo>
                <a:cubicBezTo>
                  <a:pt x="2794560" y="2007375"/>
                  <a:pt x="2796002" y="1979719"/>
                  <a:pt x="2796596" y="1951126"/>
                </a:cubicBezTo>
                <a:cubicBezTo>
                  <a:pt x="2819585" y="1984157"/>
                  <a:pt x="2841567" y="2017371"/>
                  <a:pt x="2862406" y="2050745"/>
                </a:cubicBezTo>
                <a:close/>
                <a:moveTo>
                  <a:pt x="2793554" y="1946757"/>
                </a:moveTo>
                <a:cubicBezTo>
                  <a:pt x="2793051" y="1975236"/>
                  <a:pt x="2791724" y="2002800"/>
                  <a:pt x="2789482" y="2029335"/>
                </a:cubicBezTo>
                <a:cubicBezTo>
                  <a:pt x="2769582" y="1995526"/>
                  <a:pt x="2748629" y="1961991"/>
                  <a:pt x="2726692" y="1928686"/>
                </a:cubicBezTo>
                <a:cubicBezTo>
                  <a:pt x="2726601" y="1903981"/>
                  <a:pt x="2725823" y="1878498"/>
                  <a:pt x="2724428" y="1852353"/>
                </a:cubicBezTo>
                <a:cubicBezTo>
                  <a:pt x="2748354" y="1883622"/>
                  <a:pt x="2771435" y="1915098"/>
                  <a:pt x="2793554" y="1946757"/>
                </a:cubicBezTo>
                <a:close/>
                <a:moveTo>
                  <a:pt x="2673326" y="1787457"/>
                </a:moveTo>
                <a:cubicBezTo>
                  <a:pt x="2689270" y="1807152"/>
                  <a:pt x="2704870" y="1826916"/>
                  <a:pt x="2720150" y="1846771"/>
                </a:cubicBezTo>
                <a:cubicBezTo>
                  <a:pt x="2721660" y="1872757"/>
                  <a:pt x="2722506" y="1898056"/>
                  <a:pt x="2722712" y="1922624"/>
                </a:cubicBezTo>
                <a:cubicBezTo>
                  <a:pt x="2701462" y="1890576"/>
                  <a:pt x="2679274" y="1858757"/>
                  <a:pt x="2656262" y="1827190"/>
                </a:cubicBezTo>
                <a:cubicBezTo>
                  <a:pt x="2654341" y="1804567"/>
                  <a:pt x="2651893" y="1781395"/>
                  <a:pt x="2648942" y="1757720"/>
                </a:cubicBezTo>
                <a:cubicBezTo>
                  <a:pt x="2657154" y="1767602"/>
                  <a:pt x="2665297" y="1777529"/>
                  <a:pt x="2673326" y="1787457"/>
                </a:cubicBezTo>
                <a:close/>
                <a:moveTo>
                  <a:pt x="2643292" y="1750949"/>
                </a:moveTo>
                <a:cubicBezTo>
                  <a:pt x="2646289" y="1774395"/>
                  <a:pt x="2648805" y="1797362"/>
                  <a:pt x="2650818" y="1819802"/>
                </a:cubicBezTo>
                <a:cubicBezTo>
                  <a:pt x="2644870" y="1811704"/>
                  <a:pt x="2638877" y="1803606"/>
                  <a:pt x="2632816" y="1795532"/>
                </a:cubicBezTo>
                <a:cubicBezTo>
                  <a:pt x="2616346" y="1773595"/>
                  <a:pt x="2599465" y="1751818"/>
                  <a:pt x="2582218" y="1730133"/>
                </a:cubicBezTo>
                <a:cubicBezTo>
                  <a:pt x="2578924" y="1709614"/>
                  <a:pt x="2575241" y="1688661"/>
                  <a:pt x="2571192" y="1667387"/>
                </a:cubicBezTo>
                <a:cubicBezTo>
                  <a:pt x="2595851" y="1695066"/>
                  <a:pt x="2619892" y="1722927"/>
                  <a:pt x="2643292" y="1750949"/>
                </a:cubicBezTo>
                <a:close/>
                <a:moveTo>
                  <a:pt x="2563964" y="1659312"/>
                </a:moveTo>
                <a:cubicBezTo>
                  <a:pt x="2568036" y="1680311"/>
                  <a:pt x="2571787" y="1700990"/>
                  <a:pt x="2575127" y="1721257"/>
                </a:cubicBezTo>
                <a:cubicBezTo>
                  <a:pt x="2552618" y="1693190"/>
                  <a:pt x="2529492" y="1665306"/>
                  <a:pt x="2505749" y="1637673"/>
                </a:cubicBezTo>
                <a:cubicBezTo>
                  <a:pt x="2501471" y="1619167"/>
                  <a:pt x="2496896" y="1600387"/>
                  <a:pt x="2492070" y="1581332"/>
                </a:cubicBezTo>
                <a:cubicBezTo>
                  <a:pt x="2516545" y="1607158"/>
                  <a:pt x="2540518" y="1633144"/>
                  <a:pt x="2563964" y="1659312"/>
                </a:cubicBezTo>
                <a:close/>
                <a:moveTo>
                  <a:pt x="2483011" y="1571793"/>
                </a:moveTo>
                <a:cubicBezTo>
                  <a:pt x="2487861" y="1590528"/>
                  <a:pt x="2492436" y="1609011"/>
                  <a:pt x="2496736" y="1627219"/>
                </a:cubicBezTo>
                <a:cubicBezTo>
                  <a:pt x="2474205" y="1601188"/>
                  <a:pt x="2451171" y="1575339"/>
                  <a:pt x="2427656" y="1549719"/>
                </a:cubicBezTo>
                <a:cubicBezTo>
                  <a:pt x="2422669" y="1533089"/>
                  <a:pt x="2417477" y="1516254"/>
                  <a:pt x="2412078" y="1499235"/>
                </a:cubicBezTo>
                <a:cubicBezTo>
                  <a:pt x="2436119" y="1523253"/>
                  <a:pt x="2459771" y="1547432"/>
                  <a:pt x="2482989" y="1571793"/>
                </a:cubicBezTo>
                <a:close/>
                <a:moveTo>
                  <a:pt x="2400938" y="1488118"/>
                </a:moveTo>
                <a:cubicBezTo>
                  <a:pt x="2406314" y="1504770"/>
                  <a:pt x="2411484" y="1521240"/>
                  <a:pt x="2416447" y="1537527"/>
                </a:cubicBezTo>
                <a:cubicBezTo>
                  <a:pt x="2394053" y="1513348"/>
                  <a:pt x="2371270" y="1489330"/>
                  <a:pt x="2348099" y="1465517"/>
                </a:cubicBezTo>
                <a:cubicBezTo>
                  <a:pt x="2342632" y="1450626"/>
                  <a:pt x="2337005" y="1435597"/>
                  <a:pt x="2331217" y="1420431"/>
                </a:cubicBezTo>
                <a:cubicBezTo>
                  <a:pt x="2354778" y="1442826"/>
                  <a:pt x="2378041" y="1465403"/>
                  <a:pt x="2400961" y="1488118"/>
                </a:cubicBezTo>
                <a:close/>
                <a:moveTo>
                  <a:pt x="2317538" y="1407507"/>
                </a:moveTo>
                <a:cubicBezTo>
                  <a:pt x="2323234" y="1422238"/>
                  <a:pt x="2328793" y="1436855"/>
                  <a:pt x="2334191" y="1451335"/>
                </a:cubicBezTo>
                <a:cubicBezTo>
                  <a:pt x="2311934" y="1428689"/>
                  <a:pt x="2289334" y="1406203"/>
                  <a:pt x="2266437" y="1383923"/>
                </a:cubicBezTo>
                <a:cubicBezTo>
                  <a:pt x="2260627" y="1370633"/>
                  <a:pt x="2254703" y="1357228"/>
                  <a:pt x="2248664" y="1343755"/>
                </a:cubicBezTo>
                <a:cubicBezTo>
                  <a:pt x="2271881" y="1364846"/>
                  <a:pt x="2294847" y="1386119"/>
                  <a:pt x="2317538" y="1407530"/>
                </a:cubicBezTo>
                <a:close/>
                <a:moveTo>
                  <a:pt x="2232057" y="1328726"/>
                </a:moveTo>
                <a:cubicBezTo>
                  <a:pt x="2237936" y="1341696"/>
                  <a:pt x="2243723" y="1354620"/>
                  <a:pt x="2249419" y="1367430"/>
                </a:cubicBezTo>
                <a:cubicBezTo>
                  <a:pt x="2227299" y="1346111"/>
                  <a:pt x="2204905" y="1324975"/>
                  <a:pt x="2182237" y="1303999"/>
                </a:cubicBezTo>
                <a:cubicBezTo>
                  <a:pt x="2176244" y="1292195"/>
                  <a:pt x="2170136" y="1280346"/>
                  <a:pt x="2163960" y="1268428"/>
                </a:cubicBezTo>
                <a:cubicBezTo>
                  <a:pt x="2186857" y="1288375"/>
                  <a:pt x="2209572" y="1308482"/>
                  <a:pt x="2232057" y="1328726"/>
                </a:cubicBezTo>
                <a:close/>
                <a:moveTo>
                  <a:pt x="2143739" y="1250883"/>
                </a:moveTo>
                <a:cubicBezTo>
                  <a:pt x="2149686" y="1262206"/>
                  <a:pt x="2155542" y="1273507"/>
                  <a:pt x="2161329" y="1284738"/>
                </a:cubicBezTo>
                <a:cubicBezTo>
                  <a:pt x="2149869" y="1274261"/>
                  <a:pt x="2138364" y="1263808"/>
                  <a:pt x="2126789" y="1253400"/>
                </a:cubicBezTo>
                <a:cubicBezTo>
                  <a:pt x="2116427" y="1244090"/>
                  <a:pt x="2105996" y="1234779"/>
                  <a:pt x="2095520" y="1225515"/>
                </a:cubicBezTo>
                <a:cubicBezTo>
                  <a:pt x="2089458" y="1215153"/>
                  <a:pt x="2083328" y="1204745"/>
                  <a:pt x="2077152" y="1194314"/>
                </a:cubicBezTo>
                <a:cubicBezTo>
                  <a:pt x="2099500" y="1213026"/>
                  <a:pt x="2121688" y="1231897"/>
                  <a:pt x="2143716" y="1250906"/>
                </a:cubicBezTo>
                <a:close/>
                <a:moveTo>
                  <a:pt x="2052425" y="1173704"/>
                </a:moveTo>
                <a:cubicBezTo>
                  <a:pt x="2058212" y="1183403"/>
                  <a:pt x="2063953" y="1193056"/>
                  <a:pt x="2069672" y="1202686"/>
                </a:cubicBezTo>
                <a:cubicBezTo>
                  <a:pt x="2048788" y="1184386"/>
                  <a:pt x="2027743" y="1166178"/>
                  <a:pt x="2006516" y="1148038"/>
                </a:cubicBezTo>
                <a:cubicBezTo>
                  <a:pt x="2000728" y="1139346"/>
                  <a:pt x="1994896" y="1130608"/>
                  <a:pt x="1989040" y="1121870"/>
                </a:cubicBezTo>
                <a:cubicBezTo>
                  <a:pt x="2010290" y="1139003"/>
                  <a:pt x="2031426" y="1156296"/>
                  <a:pt x="2052425" y="1173681"/>
                </a:cubicBezTo>
                <a:close/>
                <a:moveTo>
                  <a:pt x="1958525" y="1097417"/>
                </a:moveTo>
                <a:cubicBezTo>
                  <a:pt x="1963741" y="1105125"/>
                  <a:pt x="1968956" y="1112834"/>
                  <a:pt x="1974126" y="1120543"/>
                </a:cubicBezTo>
                <a:cubicBezTo>
                  <a:pt x="1954751" y="1104188"/>
                  <a:pt x="1935262" y="1087924"/>
                  <a:pt x="1915682" y="1071728"/>
                </a:cubicBezTo>
                <a:cubicBezTo>
                  <a:pt x="1910718" y="1065117"/>
                  <a:pt x="1905754" y="1058484"/>
                  <a:pt x="1900745" y="1051850"/>
                </a:cubicBezTo>
                <a:cubicBezTo>
                  <a:pt x="1920073" y="1066925"/>
                  <a:pt x="1939357" y="1082113"/>
                  <a:pt x="1958525" y="1097394"/>
                </a:cubicBezTo>
                <a:close/>
                <a:moveTo>
                  <a:pt x="1862590" y="1022342"/>
                </a:moveTo>
                <a:cubicBezTo>
                  <a:pt x="1866548" y="1027534"/>
                  <a:pt x="1870482" y="1032727"/>
                  <a:pt x="1874416" y="1037896"/>
                </a:cubicBezTo>
                <a:cubicBezTo>
                  <a:pt x="1857489" y="1024103"/>
                  <a:pt x="1840516" y="1010378"/>
                  <a:pt x="1823475" y="996745"/>
                </a:cubicBezTo>
                <a:cubicBezTo>
                  <a:pt x="1820181" y="992833"/>
                  <a:pt x="1816910" y="988944"/>
                  <a:pt x="1813616" y="985033"/>
                </a:cubicBezTo>
                <a:cubicBezTo>
                  <a:pt x="1829971" y="997385"/>
                  <a:pt x="1846304" y="1009829"/>
                  <a:pt x="1862590" y="1022342"/>
                </a:cubicBezTo>
                <a:close/>
                <a:moveTo>
                  <a:pt x="1765260" y="948799"/>
                </a:moveTo>
                <a:cubicBezTo>
                  <a:pt x="1766747" y="950538"/>
                  <a:pt x="1768211" y="952276"/>
                  <a:pt x="1769697" y="954015"/>
                </a:cubicBezTo>
                <a:cubicBezTo>
                  <a:pt x="1756590" y="943675"/>
                  <a:pt x="1743461" y="933404"/>
                  <a:pt x="1730285" y="923157"/>
                </a:cubicBezTo>
                <a:cubicBezTo>
                  <a:pt x="1730102" y="922951"/>
                  <a:pt x="1729896" y="922745"/>
                  <a:pt x="1729713" y="922539"/>
                </a:cubicBezTo>
                <a:cubicBezTo>
                  <a:pt x="1741562" y="931231"/>
                  <a:pt x="1753411" y="939992"/>
                  <a:pt x="1765237" y="948776"/>
                </a:cubicBezTo>
                <a:close/>
                <a:moveTo>
                  <a:pt x="1978151" y="1177227"/>
                </a:moveTo>
                <a:lnTo>
                  <a:pt x="1979410" y="1178942"/>
                </a:lnTo>
                <a:cubicBezTo>
                  <a:pt x="1976390" y="1176014"/>
                  <a:pt x="1973371" y="1173109"/>
                  <a:pt x="1970351" y="1170181"/>
                </a:cubicBezTo>
                <a:cubicBezTo>
                  <a:pt x="1972959" y="1172537"/>
                  <a:pt x="1975567" y="1174870"/>
                  <a:pt x="1978151" y="1177227"/>
                </a:cubicBezTo>
                <a:close/>
                <a:moveTo>
                  <a:pt x="2375891" y="1869028"/>
                </a:moveTo>
                <a:cubicBezTo>
                  <a:pt x="2375548" y="1866443"/>
                  <a:pt x="2375182" y="1863881"/>
                  <a:pt x="2374793" y="1861297"/>
                </a:cubicBezTo>
                <a:cubicBezTo>
                  <a:pt x="2377195" y="1868937"/>
                  <a:pt x="2379505" y="1876623"/>
                  <a:pt x="2381770" y="1884309"/>
                </a:cubicBezTo>
                <a:cubicBezTo>
                  <a:pt x="2382067" y="1890050"/>
                  <a:pt x="2382273" y="1895769"/>
                  <a:pt x="2382387" y="1901465"/>
                </a:cubicBezTo>
                <a:cubicBezTo>
                  <a:pt x="2380420" y="1890645"/>
                  <a:pt x="2378247" y="1879848"/>
                  <a:pt x="2375891" y="1869051"/>
                </a:cubicBezTo>
                <a:close/>
                <a:moveTo>
                  <a:pt x="2381701" y="2029540"/>
                </a:moveTo>
                <a:cubicBezTo>
                  <a:pt x="2382914" y="2022609"/>
                  <a:pt x="2384034" y="2015701"/>
                  <a:pt x="2385041" y="2008770"/>
                </a:cubicBezTo>
                <a:cubicBezTo>
                  <a:pt x="2385864" y="2019041"/>
                  <a:pt x="2386550" y="2029358"/>
                  <a:pt x="2387099" y="2039720"/>
                </a:cubicBezTo>
                <a:cubicBezTo>
                  <a:pt x="2384629" y="2047863"/>
                  <a:pt x="2381976" y="2055984"/>
                  <a:pt x="2379162" y="2064081"/>
                </a:cubicBezTo>
                <a:cubicBezTo>
                  <a:pt x="2380191" y="2052530"/>
                  <a:pt x="2381061" y="2041024"/>
                  <a:pt x="2381701" y="2029563"/>
                </a:cubicBezTo>
                <a:close/>
                <a:moveTo>
                  <a:pt x="2349219" y="2158760"/>
                </a:moveTo>
                <a:cubicBezTo>
                  <a:pt x="2352971" y="2150960"/>
                  <a:pt x="2356608" y="2143160"/>
                  <a:pt x="2360130" y="2135359"/>
                </a:cubicBezTo>
                <a:cubicBezTo>
                  <a:pt x="2358621" y="2145516"/>
                  <a:pt x="2356997" y="2155741"/>
                  <a:pt x="2355258" y="2166034"/>
                </a:cubicBezTo>
                <a:cubicBezTo>
                  <a:pt x="2350020" y="2173926"/>
                  <a:pt x="2344644" y="2181795"/>
                  <a:pt x="2339109" y="2189687"/>
                </a:cubicBezTo>
                <a:cubicBezTo>
                  <a:pt x="2340093" y="2186805"/>
                  <a:pt x="2341076" y="2183900"/>
                  <a:pt x="2342037" y="2181017"/>
                </a:cubicBezTo>
                <a:cubicBezTo>
                  <a:pt x="2344507" y="2173560"/>
                  <a:pt x="2346909" y="2166149"/>
                  <a:pt x="2349219" y="2158760"/>
                </a:cubicBezTo>
                <a:close/>
                <a:moveTo>
                  <a:pt x="2255892" y="2312067"/>
                </a:moveTo>
                <a:cubicBezTo>
                  <a:pt x="2255618" y="2312547"/>
                  <a:pt x="2255343" y="2313027"/>
                  <a:pt x="2255069" y="2313508"/>
                </a:cubicBezTo>
                <a:cubicBezTo>
                  <a:pt x="2254634" y="2313920"/>
                  <a:pt x="2254199" y="2314331"/>
                  <a:pt x="2253765" y="2314743"/>
                </a:cubicBezTo>
                <a:cubicBezTo>
                  <a:pt x="2254474" y="2313851"/>
                  <a:pt x="2255183" y="2312982"/>
                  <a:pt x="2255892" y="2312090"/>
                </a:cubicBezTo>
                <a:close/>
                <a:moveTo>
                  <a:pt x="2180224" y="2393249"/>
                </a:moveTo>
                <a:cubicBezTo>
                  <a:pt x="2179423" y="2394256"/>
                  <a:pt x="2178645" y="2395240"/>
                  <a:pt x="2177845" y="2396246"/>
                </a:cubicBezTo>
                <a:cubicBezTo>
                  <a:pt x="2176678" y="2397069"/>
                  <a:pt x="2175512" y="2397893"/>
                  <a:pt x="2174345" y="2398717"/>
                </a:cubicBezTo>
                <a:cubicBezTo>
                  <a:pt x="2176289" y="2396886"/>
                  <a:pt x="2178257" y="2395056"/>
                  <a:pt x="2180201" y="2393227"/>
                </a:cubicBezTo>
                <a:close/>
                <a:moveTo>
                  <a:pt x="2095543" y="2464115"/>
                </a:moveTo>
                <a:cubicBezTo>
                  <a:pt x="2093896" y="2465762"/>
                  <a:pt x="2092249" y="2467432"/>
                  <a:pt x="2090602" y="2469102"/>
                </a:cubicBezTo>
                <a:cubicBezTo>
                  <a:pt x="2088200" y="2470475"/>
                  <a:pt x="2085775" y="2471847"/>
                  <a:pt x="2083374" y="2473220"/>
                </a:cubicBezTo>
                <a:cubicBezTo>
                  <a:pt x="2087422" y="2470177"/>
                  <a:pt x="2091494" y="2467135"/>
                  <a:pt x="2095543" y="2464115"/>
                </a:cubicBezTo>
                <a:close/>
                <a:moveTo>
                  <a:pt x="2003519" y="2527547"/>
                </a:moveTo>
                <a:cubicBezTo>
                  <a:pt x="2000568" y="2530018"/>
                  <a:pt x="1997595" y="2532488"/>
                  <a:pt x="1994644" y="2535004"/>
                </a:cubicBezTo>
                <a:cubicBezTo>
                  <a:pt x="1990481" y="2536972"/>
                  <a:pt x="1986318" y="2538985"/>
                  <a:pt x="1982177" y="2540975"/>
                </a:cubicBezTo>
                <a:cubicBezTo>
                  <a:pt x="1989268" y="2536468"/>
                  <a:pt x="1996382" y="2531985"/>
                  <a:pt x="2003519" y="2527570"/>
                </a:cubicBezTo>
                <a:close/>
                <a:moveTo>
                  <a:pt x="1904793" y="2585878"/>
                </a:moveTo>
                <a:cubicBezTo>
                  <a:pt x="1900287" y="2589126"/>
                  <a:pt x="1895781" y="2592397"/>
                  <a:pt x="1891298" y="2595691"/>
                </a:cubicBezTo>
                <a:cubicBezTo>
                  <a:pt x="1885030" y="2598253"/>
                  <a:pt x="1878785" y="2600838"/>
                  <a:pt x="1872563" y="2603468"/>
                </a:cubicBezTo>
                <a:cubicBezTo>
                  <a:pt x="1883223" y="2597498"/>
                  <a:pt x="1893974" y="2591642"/>
                  <a:pt x="1904793" y="2585878"/>
                </a:cubicBezTo>
                <a:close/>
                <a:moveTo>
                  <a:pt x="1801973" y="2639519"/>
                </a:moveTo>
                <a:cubicBezTo>
                  <a:pt x="1795523" y="2643614"/>
                  <a:pt x="1789141" y="2647777"/>
                  <a:pt x="1782782" y="2652009"/>
                </a:cubicBezTo>
                <a:cubicBezTo>
                  <a:pt x="1774089" y="2655166"/>
                  <a:pt x="1765443" y="2658345"/>
                  <a:pt x="1756842" y="2661616"/>
                </a:cubicBezTo>
                <a:cubicBezTo>
                  <a:pt x="1771687" y="2654045"/>
                  <a:pt x="1786739" y="2646679"/>
                  <a:pt x="1801950" y="2639542"/>
                </a:cubicBezTo>
                <a:close/>
                <a:moveTo>
                  <a:pt x="1695905" y="2689638"/>
                </a:moveTo>
                <a:cubicBezTo>
                  <a:pt x="1687418" y="2694533"/>
                  <a:pt x="1679001" y="2699497"/>
                  <a:pt x="1670674" y="2704575"/>
                </a:cubicBezTo>
                <a:cubicBezTo>
                  <a:pt x="1659397" y="2708281"/>
                  <a:pt x="1648212" y="2712055"/>
                  <a:pt x="1637118" y="2715921"/>
                </a:cubicBezTo>
                <a:cubicBezTo>
                  <a:pt x="1656332" y="2706794"/>
                  <a:pt x="1675958" y="2698056"/>
                  <a:pt x="1695905" y="2689638"/>
                </a:cubicBezTo>
                <a:close/>
                <a:moveTo>
                  <a:pt x="1615822" y="2726283"/>
                </a:moveTo>
                <a:cubicBezTo>
                  <a:pt x="1630781" y="2720839"/>
                  <a:pt x="1645901" y="2715578"/>
                  <a:pt x="1661204" y="2710477"/>
                </a:cubicBezTo>
                <a:cubicBezTo>
                  <a:pt x="1648532" y="2718391"/>
                  <a:pt x="1636088" y="2726535"/>
                  <a:pt x="1623896" y="2734953"/>
                </a:cubicBezTo>
                <a:cubicBezTo>
                  <a:pt x="1623073" y="2735181"/>
                  <a:pt x="1622226" y="2735387"/>
                  <a:pt x="1621403" y="2735616"/>
                </a:cubicBezTo>
                <a:cubicBezTo>
                  <a:pt x="1604522" y="2740122"/>
                  <a:pt x="1587823" y="2744812"/>
                  <a:pt x="1571308" y="2749638"/>
                </a:cubicBezTo>
                <a:cubicBezTo>
                  <a:pt x="1585856" y="2741586"/>
                  <a:pt x="1600702" y="2733832"/>
                  <a:pt x="1615822" y="2726306"/>
                </a:cubicBezTo>
                <a:close/>
                <a:moveTo>
                  <a:pt x="1588144" y="2736623"/>
                </a:moveTo>
                <a:cubicBezTo>
                  <a:pt x="1577416" y="2742295"/>
                  <a:pt x="1566802" y="2748083"/>
                  <a:pt x="1556371" y="2754053"/>
                </a:cubicBezTo>
                <a:cubicBezTo>
                  <a:pt x="1542395" y="2758262"/>
                  <a:pt x="1528579" y="2762631"/>
                  <a:pt x="1514900" y="2767115"/>
                </a:cubicBezTo>
                <a:cubicBezTo>
                  <a:pt x="1538666" y="2756386"/>
                  <a:pt x="1563119" y="2746253"/>
                  <a:pt x="1588144" y="2736623"/>
                </a:cubicBezTo>
                <a:close/>
                <a:moveTo>
                  <a:pt x="1500695" y="2773634"/>
                </a:moveTo>
                <a:cubicBezTo>
                  <a:pt x="1516890" y="2768144"/>
                  <a:pt x="1533337" y="2762883"/>
                  <a:pt x="1549989" y="2757782"/>
                </a:cubicBezTo>
                <a:cubicBezTo>
                  <a:pt x="1546146" y="2760023"/>
                  <a:pt x="1542281" y="2762242"/>
                  <a:pt x="1538461" y="2764530"/>
                </a:cubicBezTo>
                <a:cubicBezTo>
                  <a:pt x="1528442" y="2770546"/>
                  <a:pt x="1518583" y="2776722"/>
                  <a:pt x="1508884" y="2783035"/>
                </a:cubicBezTo>
                <a:cubicBezTo>
                  <a:pt x="1489715" y="2787725"/>
                  <a:pt x="1470798" y="2792620"/>
                  <a:pt x="1452133" y="2797744"/>
                </a:cubicBezTo>
                <a:cubicBezTo>
                  <a:pt x="1467939" y="2789395"/>
                  <a:pt x="1484134" y="2781365"/>
                  <a:pt x="1500672" y="2773634"/>
                </a:cubicBezTo>
                <a:close/>
                <a:moveTo>
                  <a:pt x="1479216" y="2781091"/>
                </a:moveTo>
                <a:cubicBezTo>
                  <a:pt x="1466223" y="2787473"/>
                  <a:pt x="1453459" y="2794061"/>
                  <a:pt x="1440970" y="2800855"/>
                </a:cubicBezTo>
                <a:cubicBezTo>
                  <a:pt x="1424295" y="2805544"/>
                  <a:pt x="1407825" y="2810417"/>
                  <a:pt x="1391630" y="2815472"/>
                </a:cubicBezTo>
                <a:cubicBezTo>
                  <a:pt x="1419834" y="2803188"/>
                  <a:pt x="1449090" y="2791774"/>
                  <a:pt x="1479216" y="2781091"/>
                </a:cubicBezTo>
                <a:close/>
                <a:moveTo>
                  <a:pt x="1384562" y="2818560"/>
                </a:moveTo>
                <a:cubicBezTo>
                  <a:pt x="1401992" y="2813024"/>
                  <a:pt x="1419720" y="2807694"/>
                  <a:pt x="1437722" y="2802593"/>
                </a:cubicBezTo>
                <a:cubicBezTo>
                  <a:pt x="1377173" y="2835785"/>
                  <a:pt x="1322504" y="2874031"/>
                  <a:pt x="1275886" y="2918889"/>
                </a:cubicBezTo>
                <a:cubicBezTo>
                  <a:pt x="1172196" y="3018645"/>
                  <a:pt x="1108445" y="3151159"/>
                  <a:pt x="1108468" y="3332647"/>
                </a:cubicBezTo>
                <a:cubicBezTo>
                  <a:pt x="1108468" y="3482774"/>
                  <a:pt x="1152044" y="3666390"/>
                  <a:pt x="1252462" y="3892965"/>
                </a:cubicBezTo>
                <a:cubicBezTo>
                  <a:pt x="1265455" y="3922267"/>
                  <a:pt x="1277624" y="3951570"/>
                  <a:pt x="1289976" y="3980369"/>
                </a:cubicBezTo>
                <a:cubicBezTo>
                  <a:pt x="1323464" y="4058166"/>
                  <a:pt x="1356403" y="4132807"/>
                  <a:pt x="1388679" y="4204565"/>
                </a:cubicBezTo>
                <a:cubicBezTo>
                  <a:pt x="1360155" y="4203742"/>
                  <a:pt x="1332042" y="4203193"/>
                  <a:pt x="1304387" y="4203193"/>
                </a:cubicBezTo>
                <a:cubicBezTo>
                  <a:pt x="1302283" y="4203193"/>
                  <a:pt x="1300178" y="4203193"/>
                  <a:pt x="1298074" y="4203193"/>
                </a:cubicBezTo>
                <a:cubicBezTo>
                  <a:pt x="1267285" y="4140882"/>
                  <a:pt x="1235993" y="4076535"/>
                  <a:pt x="1204289" y="4010015"/>
                </a:cubicBezTo>
                <a:cubicBezTo>
                  <a:pt x="1190519" y="3981056"/>
                  <a:pt x="1176771" y="3951616"/>
                  <a:pt x="1162589" y="3921970"/>
                </a:cubicBezTo>
                <a:cubicBezTo>
                  <a:pt x="1050505" y="3687847"/>
                  <a:pt x="1002011" y="3499999"/>
                  <a:pt x="1002011" y="3348202"/>
                </a:cubicBezTo>
                <a:cubicBezTo>
                  <a:pt x="1002011" y="3167903"/>
                  <a:pt x="1070360" y="3038432"/>
                  <a:pt x="1181986" y="2942312"/>
                </a:cubicBezTo>
                <a:cubicBezTo>
                  <a:pt x="1239241" y="2893017"/>
                  <a:pt x="1307887" y="2852529"/>
                  <a:pt x="1384562" y="2818537"/>
                </a:cubicBezTo>
                <a:close/>
                <a:moveTo>
                  <a:pt x="1070611" y="3952256"/>
                </a:moveTo>
                <a:cubicBezTo>
                  <a:pt x="946724" y="3710836"/>
                  <a:pt x="893152" y="3518779"/>
                  <a:pt x="893152" y="3365038"/>
                </a:cubicBezTo>
                <a:cubicBezTo>
                  <a:pt x="893152" y="3185082"/>
                  <a:pt x="966533" y="3057578"/>
                  <a:pt x="1086600" y="2964615"/>
                </a:cubicBezTo>
                <a:cubicBezTo>
                  <a:pt x="1164053" y="2904661"/>
                  <a:pt x="1260972" y="2859117"/>
                  <a:pt x="1370128" y="2823226"/>
                </a:cubicBezTo>
                <a:cubicBezTo>
                  <a:pt x="1298943" y="2855960"/>
                  <a:pt x="1234986" y="2894550"/>
                  <a:pt x="1181049" y="2940963"/>
                </a:cubicBezTo>
                <a:cubicBezTo>
                  <a:pt x="1069102" y="3037311"/>
                  <a:pt x="1000456" y="3167423"/>
                  <a:pt x="1000456" y="3348225"/>
                </a:cubicBezTo>
                <a:cubicBezTo>
                  <a:pt x="1000456" y="3500434"/>
                  <a:pt x="1049064" y="3688533"/>
                  <a:pt x="1161217" y="3922816"/>
                </a:cubicBezTo>
                <a:cubicBezTo>
                  <a:pt x="1175399" y="3952439"/>
                  <a:pt x="1189146" y="3981879"/>
                  <a:pt x="1202917" y="4010861"/>
                </a:cubicBezTo>
                <a:cubicBezTo>
                  <a:pt x="1234483" y="4077084"/>
                  <a:pt x="1265638" y="4141156"/>
                  <a:pt x="1296313" y="4203216"/>
                </a:cubicBezTo>
                <a:cubicBezTo>
                  <a:pt x="1264975" y="4203330"/>
                  <a:pt x="1234209" y="4204222"/>
                  <a:pt x="1204106" y="4206212"/>
                </a:cubicBezTo>
                <a:cubicBezTo>
                  <a:pt x="1160370" y="4124892"/>
                  <a:pt x="1115811" y="4040301"/>
                  <a:pt x="1070611" y="3952233"/>
                </a:cubicBezTo>
                <a:close/>
                <a:moveTo>
                  <a:pt x="1391310" y="4204634"/>
                </a:moveTo>
                <a:cubicBezTo>
                  <a:pt x="1358851" y="4132509"/>
                  <a:pt x="1325729" y="4057435"/>
                  <a:pt x="1292058" y="3979203"/>
                </a:cubicBezTo>
                <a:cubicBezTo>
                  <a:pt x="1279729" y="3950449"/>
                  <a:pt x="1267537" y="3921124"/>
                  <a:pt x="1254544" y="3891775"/>
                </a:cubicBezTo>
                <a:cubicBezTo>
                  <a:pt x="1154217" y="3665452"/>
                  <a:pt x="1110801" y="3482203"/>
                  <a:pt x="1110801" y="3332647"/>
                </a:cubicBezTo>
                <a:cubicBezTo>
                  <a:pt x="1110801" y="3151868"/>
                  <a:pt x="1174163" y="3020315"/>
                  <a:pt x="1277418" y="2920902"/>
                </a:cubicBezTo>
                <a:cubicBezTo>
                  <a:pt x="1326415" y="2873734"/>
                  <a:pt x="1384402" y="2833863"/>
                  <a:pt x="1448884" y="2799482"/>
                </a:cubicBezTo>
                <a:cubicBezTo>
                  <a:pt x="1467916" y="2794221"/>
                  <a:pt x="1487245" y="2789212"/>
                  <a:pt x="1506825" y="2784408"/>
                </a:cubicBezTo>
                <a:cubicBezTo>
                  <a:pt x="1425736" y="2837569"/>
                  <a:pt x="1356701" y="2901710"/>
                  <a:pt x="1306309" y="2981634"/>
                </a:cubicBezTo>
                <a:cubicBezTo>
                  <a:pt x="1249466" y="3071738"/>
                  <a:pt x="1216367" y="3181880"/>
                  <a:pt x="1216367" y="3318602"/>
                </a:cubicBezTo>
                <a:cubicBezTo>
                  <a:pt x="1216367" y="3466259"/>
                  <a:pt x="1254933" y="3644888"/>
                  <a:pt x="1343708" y="3863068"/>
                </a:cubicBezTo>
                <a:cubicBezTo>
                  <a:pt x="1355511" y="3892050"/>
                  <a:pt x="1366125" y="3921215"/>
                  <a:pt x="1377013" y="3949809"/>
                </a:cubicBezTo>
                <a:cubicBezTo>
                  <a:pt x="1411645" y="4040072"/>
                  <a:pt x="1445568" y="4125922"/>
                  <a:pt x="1478598" y="4207699"/>
                </a:cubicBezTo>
                <a:cubicBezTo>
                  <a:pt x="1449090" y="4206601"/>
                  <a:pt x="1420017" y="4205503"/>
                  <a:pt x="1391333" y="4204657"/>
                </a:cubicBezTo>
                <a:close/>
                <a:moveTo>
                  <a:pt x="1482075" y="4207813"/>
                </a:moveTo>
                <a:cubicBezTo>
                  <a:pt x="1448862" y="4125578"/>
                  <a:pt x="1414733" y="4039226"/>
                  <a:pt x="1379873" y="3948391"/>
                </a:cubicBezTo>
                <a:cubicBezTo>
                  <a:pt x="1368984" y="3919820"/>
                  <a:pt x="1358371" y="3890655"/>
                  <a:pt x="1346545" y="3861581"/>
                </a:cubicBezTo>
                <a:cubicBezTo>
                  <a:pt x="1257884" y="3643698"/>
                  <a:pt x="1219500" y="3465527"/>
                  <a:pt x="1219500" y="3318580"/>
                </a:cubicBezTo>
                <a:cubicBezTo>
                  <a:pt x="1219500" y="3137160"/>
                  <a:pt x="1277944" y="3003297"/>
                  <a:pt x="1372873" y="2900475"/>
                </a:cubicBezTo>
                <a:cubicBezTo>
                  <a:pt x="1414481" y="2855411"/>
                  <a:pt x="1463112" y="2816364"/>
                  <a:pt x="1516936" y="2781937"/>
                </a:cubicBezTo>
                <a:cubicBezTo>
                  <a:pt x="1537385" y="2777019"/>
                  <a:pt x="1558110" y="2772307"/>
                  <a:pt x="1579063" y="2767824"/>
                </a:cubicBezTo>
                <a:cubicBezTo>
                  <a:pt x="1509707" y="2822266"/>
                  <a:pt x="1450440" y="2886544"/>
                  <a:pt x="1406544" y="2964570"/>
                </a:cubicBezTo>
                <a:cubicBezTo>
                  <a:pt x="1354505" y="3057098"/>
                  <a:pt x="1324105" y="3168956"/>
                  <a:pt x="1324128" y="3306433"/>
                </a:cubicBezTo>
                <a:cubicBezTo>
                  <a:pt x="1324128" y="3451070"/>
                  <a:pt x="1357707" y="3624095"/>
                  <a:pt x="1434931" y="3833102"/>
                </a:cubicBezTo>
                <a:cubicBezTo>
                  <a:pt x="1445522" y="3861787"/>
                  <a:pt x="1454580" y="3890769"/>
                  <a:pt x="1464027" y="3919179"/>
                </a:cubicBezTo>
                <a:cubicBezTo>
                  <a:pt x="1498659" y="4022185"/>
                  <a:pt x="1532376" y="4119128"/>
                  <a:pt x="1564949" y="4210581"/>
                </a:cubicBezTo>
                <a:cubicBezTo>
                  <a:pt x="1536997" y="4209804"/>
                  <a:pt x="1509387" y="4208797"/>
                  <a:pt x="1482098" y="4207791"/>
                </a:cubicBezTo>
                <a:close/>
                <a:moveTo>
                  <a:pt x="1569227" y="4210741"/>
                </a:moveTo>
                <a:cubicBezTo>
                  <a:pt x="1536470" y="4118785"/>
                  <a:pt x="1502525" y="4021292"/>
                  <a:pt x="1467687" y="3917647"/>
                </a:cubicBezTo>
                <a:cubicBezTo>
                  <a:pt x="1458263" y="3889282"/>
                  <a:pt x="1449182" y="3860254"/>
                  <a:pt x="1438522" y="3831432"/>
                </a:cubicBezTo>
                <a:cubicBezTo>
                  <a:pt x="1361436" y="3622791"/>
                  <a:pt x="1328039" y="3450338"/>
                  <a:pt x="1328039" y="3306479"/>
                </a:cubicBezTo>
                <a:cubicBezTo>
                  <a:pt x="1328039" y="3124144"/>
                  <a:pt x="1381657" y="2987742"/>
                  <a:pt x="1468351" y="2881305"/>
                </a:cubicBezTo>
                <a:cubicBezTo>
                  <a:pt x="1503463" y="2838209"/>
                  <a:pt x="1544065" y="2800054"/>
                  <a:pt x="1588738" y="2765811"/>
                </a:cubicBezTo>
                <a:cubicBezTo>
                  <a:pt x="1610423" y="2761236"/>
                  <a:pt x="1632360" y="2756890"/>
                  <a:pt x="1654502" y="2752704"/>
                </a:cubicBezTo>
                <a:cubicBezTo>
                  <a:pt x="1595418" y="2808358"/>
                  <a:pt x="1544705" y="2872796"/>
                  <a:pt x="1506665" y="2949358"/>
                </a:cubicBezTo>
                <a:cubicBezTo>
                  <a:pt x="1459361" y="3044517"/>
                  <a:pt x="1431660" y="3158319"/>
                  <a:pt x="1431683" y="3296826"/>
                </a:cubicBezTo>
                <a:cubicBezTo>
                  <a:pt x="1431683" y="3437803"/>
                  <a:pt x="1460345" y="3604377"/>
                  <a:pt x="1526108" y="3803204"/>
                </a:cubicBezTo>
                <a:cubicBezTo>
                  <a:pt x="1535510" y="3831569"/>
                  <a:pt x="1542967" y="3860391"/>
                  <a:pt x="1551019" y="3888619"/>
                </a:cubicBezTo>
                <a:cubicBezTo>
                  <a:pt x="1584026" y="4004159"/>
                  <a:pt x="1616005" y="4111694"/>
                  <a:pt x="1646588" y="4212068"/>
                </a:cubicBezTo>
                <a:cubicBezTo>
                  <a:pt x="1620557" y="4211931"/>
                  <a:pt x="1594754" y="4211450"/>
                  <a:pt x="1569249" y="4210764"/>
                </a:cubicBezTo>
                <a:close/>
                <a:moveTo>
                  <a:pt x="1651597" y="4212045"/>
                </a:moveTo>
                <a:cubicBezTo>
                  <a:pt x="1620877" y="4111190"/>
                  <a:pt x="1588715" y="4003107"/>
                  <a:pt x="1555525" y="3886926"/>
                </a:cubicBezTo>
                <a:cubicBezTo>
                  <a:pt x="1547496" y="3858790"/>
                  <a:pt x="1540016" y="3829899"/>
                  <a:pt x="1530546" y="3801283"/>
                </a:cubicBezTo>
                <a:cubicBezTo>
                  <a:pt x="1464919" y="3602913"/>
                  <a:pt x="1436418" y="3436934"/>
                  <a:pt x="1436418" y="3296780"/>
                </a:cubicBezTo>
                <a:cubicBezTo>
                  <a:pt x="1436418" y="3113164"/>
                  <a:pt x="1485278" y="2973834"/>
                  <a:pt x="1563874" y="2863486"/>
                </a:cubicBezTo>
                <a:cubicBezTo>
                  <a:pt x="1593313" y="2822151"/>
                  <a:pt x="1626961" y="2784888"/>
                  <a:pt x="1663789" y="2750919"/>
                </a:cubicBezTo>
                <a:cubicBezTo>
                  <a:pt x="1686641" y="2746665"/>
                  <a:pt x="1709698" y="2742616"/>
                  <a:pt x="1732938" y="2738727"/>
                </a:cubicBezTo>
                <a:cubicBezTo>
                  <a:pt x="1682775" y="2795685"/>
                  <a:pt x="1639474" y="2860581"/>
                  <a:pt x="1606626" y="2936205"/>
                </a:cubicBezTo>
                <a:cubicBezTo>
                  <a:pt x="1564011" y="3034315"/>
                  <a:pt x="1538941" y="3150381"/>
                  <a:pt x="1538941" y="3290306"/>
                </a:cubicBezTo>
                <a:cubicBezTo>
                  <a:pt x="1538941" y="3426731"/>
                  <a:pt x="1562753" y="3585803"/>
                  <a:pt x="1617286" y="3773147"/>
                </a:cubicBezTo>
                <a:cubicBezTo>
                  <a:pt x="1625452" y="3801237"/>
                  <a:pt x="1631376" y="3829808"/>
                  <a:pt x="1637987" y="3857875"/>
                </a:cubicBezTo>
                <a:cubicBezTo>
                  <a:pt x="1668158" y="3985493"/>
                  <a:pt x="1697117" y="4102864"/>
                  <a:pt x="1724406" y="4211222"/>
                </a:cubicBezTo>
                <a:cubicBezTo>
                  <a:pt x="1702927" y="4211817"/>
                  <a:pt x="1681608" y="4212091"/>
                  <a:pt x="1660449" y="4212091"/>
                </a:cubicBezTo>
                <a:cubicBezTo>
                  <a:pt x="1657476" y="4212091"/>
                  <a:pt x="1654548" y="4212068"/>
                  <a:pt x="1651574" y="4212045"/>
                </a:cubicBezTo>
                <a:close/>
                <a:moveTo>
                  <a:pt x="1935193" y="4212205"/>
                </a:moveTo>
                <a:cubicBezTo>
                  <a:pt x="1936314" y="4227074"/>
                  <a:pt x="1937367" y="4241714"/>
                  <a:pt x="1938419" y="4256148"/>
                </a:cubicBezTo>
                <a:cubicBezTo>
                  <a:pt x="1920234" y="4260311"/>
                  <a:pt x="1902094" y="4264040"/>
                  <a:pt x="1884046" y="4267311"/>
                </a:cubicBezTo>
                <a:cubicBezTo>
                  <a:pt x="1881942" y="4251870"/>
                  <a:pt x="1879792" y="4236201"/>
                  <a:pt x="1877596" y="4220303"/>
                </a:cubicBezTo>
                <a:cubicBezTo>
                  <a:pt x="1896696" y="4218038"/>
                  <a:pt x="1915910" y="4215362"/>
                  <a:pt x="1935193" y="4212228"/>
                </a:cubicBezTo>
                <a:close/>
                <a:moveTo>
                  <a:pt x="1876978" y="4268569"/>
                </a:moveTo>
                <a:cubicBezTo>
                  <a:pt x="1857352" y="4272023"/>
                  <a:pt x="1837817" y="4274997"/>
                  <a:pt x="1818351" y="4277559"/>
                </a:cubicBezTo>
                <a:cubicBezTo>
                  <a:pt x="1815080" y="4260929"/>
                  <a:pt x="1811740" y="4244047"/>
                  <a:pt x="1808378" y="4226937"/>
                </a:cubicBezTo>
                <a:cubicBezTo>
                  <a:pt x="1828942" y="4225427"/>
                  <a:pt x="1849643" y="4223528"/>
                  <a:pt x="1870482" y="4221149"/>
                </a:cubicBezTo>
                <a:cubicBezTo>
                  <a:pt x="1872678" y="4237185"/>
                  <a:pt x="1874851" y="4253014"/>
                  <a:pt x="1876978" y="4268592"/>
                </a:cubicBezTo>
                <a:close/>
                <a:moveTo>
                  <a:pt x="1304364" y="4223048"/>
                </a:moveTo>
                <a:cubicBezTo>
                  <a:pt x="1304936" y="4223048"/>
                  <a:pt x="1305531" y="4223048"/>
                  <a:pt x="1306103" y="4223048"/>
                </a:cubicBezTo>
                <a:cubicBezTo>
                  <a:pt x="1318775" y="4248622"/>
                  <a:pt x="1331379" y="4273830"/>
                  <a:pt x="1343868" y="4298718"/>
                </a:cubicBezTo>
                <a:cubicBezTo>
                  <a:pt x="1314749" y="4300182"/>
                  <a:pt x="1286042" y="4302217"/>
                  <a:pt x="1257769" y="4305214"/>
                </a:cubicBezTo>
                <a:cubicBezTo>
                  <a:pt x="1243427" y="4278977"/>
                  <a:pt x="1228970" y="4252396"/>
                  <a:pt x="1214445" y="4225450"/>
                </a:cubicBezTo>
                <a:cubicBezTo>
                  <a:pt x="1243747" y="4223734"/>
                  <a:pt x="1273735" y="4223025"/>
                  <a:pt x="1304364" y="4223048"/>
                </a:cubicBezTo>
                <a:close/>
                <a:moveTo>
                  <a:pt x="562960" y="5154623"/>
                </a:moveTo>
                <a:cubicBezTo>
                  <a:pt x="562960" y="5078976"/>
                  <a:pt x="570509" y="5003100"/>
                  <a:pt x="586452" y="4926950"/>
                </a:cubicBezTo>
                <a:cubicBezTo>
                  <a:pt x="619392" y="4769549"/>
                  <a:pt x="660314" y="4646917"/>
                  <a:pt x="708098" y="4551644"/>
                </a:cubicBezTo>
                <a:cubicBezTo>
                  <a:pt x="743942" y="4480183"/>
                  <a:pt x="783629" y="4424094"/>
                  <a:pt x="826770" y="4380037"/>
                </a:cubicBezTo>
                <a:cubicBezTo>
                  <a:pt x="891505" y="4313998"/>
                  <a:pt x="964085" y="4274882"/>
                  <a:pt x="1044008" y="4252076"/>
                </a:cubicBezTo>
                <a:cubicBezTo>
                  <a:pt x="1097397" y="4236864"/>
                  <a:pt x="1154080" y="4229018"/>
                  <a:pt x="1213645" y="4225496"/>
                </a:cubicBezTo>
                <a:cubicBezTo>
                  <a:pt x="1228193" y="4252465"/>
                  <a:pt x="1242649" y="4279045"/>
                  <a:pt x="1256992" y="4305283"/>
                </a:cubicBezTo>
                <a:cubicBezTo>
                  <a:pt x="1252554" y="4305763"/>
                  <a:pt x="1248139" y="4306243"/>
                  <a:pt x="1243724" y="4306770"/>
                </a:cubicBezTo>
                <a:cubicBezTo>
                  <a:pt x="1167599" y="4315759"/>
                  <a:pt x="1094698" y="4332069"/>
                  <a:pt x="1025777" y="4362676"/>
                </a:cubicBezTo>
                <a:cubicBezTo>
                  <a:pt x="979983" y="4382874"/>
                  <a:pt x="936362" y="4409111"/>
                  <a:pt x="895188" y="4443378"/>
                </a:cubicBezTo>
                <a:cubicBezTo>
                  <a:pt x="833404" y="4494754"/>
                  <a:pt x="777156" y="4564156"/>
                  <a:pt x="726970" y="4657829"/>
                </a:cubicBezTo>
                <a:cubicBezTo>
                  <a:pt x="676760" y="4751524"/>
                  <a:pt x="632567" y="4869489"/>
                  <a:pt x="594619" y="5018381"/>
                </a:cubicBezTo>
                <a:cubicBezTo>
                  <a:pt x="579659" y="5077100"/>
                  <a:pt x="569457" y="5135660"/>
                  <a:pt x="563715" y="5194059"/>
                </a:cubicBezTo>
                <a:cubicBezTo>
                  <a:pt x="563258" y="5180929"/>
                  <a:pt x="563006" y="5167776"/>
                  <a:pt x="563006" y="5154623"/>
                </a:cubicBezTo>
                <a:close/>
                <a:moveTo>
                  <a:pt x="574924" y="5320991"/>
                </a:moveTo>
                <a:cubicBezTo>
                  <a:pt x="574878" y="5316691"/>
                  <a:pt x="574832" y="5312413"/>
                  <a:pt x="574832" y="5308113"/>
                </a:cubicBezTo>
                <a:cubicBezTo>
                  <a:pt x="574832" y="5213686"/>
                  <a:pt x="586384" y="5118961"/>
                  <a:pt x="610699" y="5023619"/>
                </a:cubicBezTo>
                <a:cubicBezTo>
                  <a:pt x="660886" y="4826668"/>
                  <a:pt x="721869" y="4685370"/>
                  <a:pt x="792345" y="4583692"/>
                </a:cubicBezTo>
                <a:cubicBezTo>
                  <a:pt x="827594" y="4532841"/>
                  <a:pt x="865199" y="4491849"/>
                  <a:pt x="905115" y="4458635"/>
                </a:cubicBezTo>
                <a:cubicBezTo>
                  <a:pt x="945054" y="4425421"/>
                  <a:pt x="987303" y="4399984"/>
                  <a:pt x="1031885" y="4380312"/>
                </a:cubicBezTo>
                <a:cubicBezTo>
                  <a:pt x="1105243" y="4347715"/>
                  <a:pt x="1183862" y="4331589"/>
                  <a:pt x="1266850" y="4323308"/>
                </a:cubicBezTo>
                <a:cubicBezTo>
                  <a:pt x="1281696" y="4350369"/>
                  <a:pt x="1296427" y="4377041"/>
                  <a:pt x="1311021" y="4403370"/>
                </a:cubicBezTo>
                <a:cubicBezTo>
                  <a:pt x="1301848" y="4404742"/>
                  <a:pt x="1292698" y="4406183"/>
                  <a:pt x="1283572" y="4407739"/>
                </a:cubicBezTo>
                <a:cubicBezTo>
                  <a:pt x="1209481" y="4420411"/>
                  <a:pt x="1137473" y="4440015"/>
                  <a:pt x="1068232" y="4473206"/>
                </a:cubicBezTo>
                <a:cubicBezTo>
                  <a:pt x="976712" y="4517057"/>
                  <a:pt x="893175" y="4582571"/>
                  <a:pt x="818376" y="4684569"/>
                </a:cubicBezTo>
                <a:cubicBezTo>
                  <a:pt x="743554" y="4786568"/>
                  <a:pt x="677424" y="4924846"/>
                  <a:pt x="619826" y="5114386"/>
                </a:cubicBezTo>
                <a:cubicBezTo>
                  <a:pt x="598530" y="5184452"/>
                  <a:pt x="583799" y="5254128"/>
                  <a:pt x="575313" y="5323622"/>
                </a:cubicBezTo>
                <a:cubicBezTo>
                  <a:pt x="575175" y="5322752"/>
                  <a:pt x="575061" y="5321883"/>
                  <a:pt x="574947" y="5321014"/>
                </a:cubicBezTo>
                <a:close/>
                <a:moveTo>
                  <a:pt x="588008" y="5577143"/>
                </a:moveTo>
                <a:cubicBezTo>
                  <a:pt x="587962" y="5577440"/>
                  <a:pt x="587893" y="5577737"/>
                  <a:pt x="587825" y="5578035"/>
                </a:cubicBezTo>
                <a:cubicBezTo>
                  <a:pt x="587733" y="5577006"/>
                  <a:pt x="587619" y="5575976"/>
                  <a:pt x="587528" y="5574947"/>
                </a:cubicBezTo>
                <a:cubicBezTo>
                  <a:pt x="587688" y="5575679"/>
                  <a:pt x="587848" y="5576411"/>
                  <a:pt x="588008" y="5577143"/>
                </a:cubicBezTo>
                <a:close/>
                <a:moveTo>
                  <a:pt x="586818" y="5688978"/>
                </a:moveTo>
                <a:cubicBezTo>
                  <a:pt x="586864" y="5688565"/>
                  <a:pt x="586887" y="5688177"/>
                  <a:pt x="586933" y="5687765"/>
                </a:cubicBezTo>
                <a:cubicBezTo>
                  <a:pt x="587596" y="5691448"/>
                  <a:pt x="588305" y="5695108"/>
                  <a:pt x="588991" y="5698791"/>
                </a:cubicBezTo>
                <a:cubicBezTo>
                  <a:pt x="588580" y="5700598"/>
                  <a:pt x="588145" y="5702405"/>
                  <a:pt x="587733" y="5704212"/>
                </a:cubicBezTo>
                <a:cubicBezTo>
                  <a:pt x="587390" y="5699134"/>
                  <a:pt x="587093" y="5694056"/>
                  <a:pt x="586818" y="5689000"/>
                </a:cubicBezTo>
                <a:close/>
                <a:moveTo>
                  <a:pt x="582449" y="5809825"/>
                </a:moveTo>
                <a:cubicBezTo>
                  <a:pt x="582701" y="5807858"/>
                  <a:pt x="582998" y="5805913"/>
                  <a:pt x="583273" y="5803946"/>
                </a:cubicBezTo>
                <a:cubicBezTo>
                  <a:pt x="584028" y="5809001"/>
                  <a:pt x="584828" y="5814080"/>
                  <a:pt x="585652" y="5819158"/>
                </a:cubicBezTo>
                <a:cubicBezTo>
                  <a:pt x="584760" y="5822338"/>
                  <a:pt x="583868" y="5825540"/>
                  <a:pt x="582976" y="5828719"/>
                </a:cubicBezTo>
                <a:cubicBezTo>
                  <a:pt x="582747" y="5822429"/>
                  <a:pt x="582564" y="5816115"/>
                  <a:pt x="582449" y="5809825"/>
                </a:cubicBezTo>
                <a:close/>
                <a:moveTo>
                  <a:pt x="573574" y="5928979"/>
                </a:moveTo>
                <a:cubicBezTo>
                  <a:pt x="574169" y="5925617"/>
                  <a:pt x="574809" y="5922254"/>
                  <a:pt x="575427" y="5918892"/>
                </a:cubicBezTo>
                <a:cubicBezTo>
                  <a:pt x="576159" y="5925182"/>
                  <a:pt x="576914" y="5931496"/>
                  <a:pt x="577760" y="5937809"/>
                </a:cubicBezTo>
                <a:cubicBezTo>
                  <a:pt x="576296" y="5942155"/>
                  <a:pt x="574855" y="5946524"/>
                  <a:pt x="573460" y="5950894"/>
                </a:cubicBezTo>
                <a:cubicBezTo>
                  <a:pt x="573460" y="5949247"/>
                  <a:pt x="573437" y="5947577"/>
                  <a:pt x="573437" y="5945929"/>
                </a:cubicBezTo>
                <a:cubicBezTo>
                  <a:pt x="573437" y="5940279"/>
                  <a:pt x="573483" y="5934629"/>
                  <a:pt x="573574" y="5929002"/>
                </a:cubicBezTo>
                <a:close/>
                <a:moveTo>
                  <a:pt x="560284" y="6045458"/>
                </a:moveTo>
                <a:cubicBezTo>
                  <a:pt x="561291" y="6040951"/>
                  <a:pt x="562320" y="6036422"/>
                  <a:pt x="563372" y="6031939"/>
                </a:cubicBezTo>
                <a:cubicBezTo>
                  <a:pt x="563967" y="6039327"/>
                  <a:pt x="564653" y="6046739"/>
                  <a:pt x="565408" y="6054173"/>
                </a:cubicBezTo>
                <a:cubicBezTo>
                  <a:pt x="563326" y="6059526"/>
                  <a:pt x="561291" y="6064901"/>
                  <a:pt x="559278" y="6070277"/>
                </a:cubicBezTo>
                <a:cubicBezTo>
                  <a:pt x="559506" y="6061996"/>
                  <a:pt x="559827" y="6053716"/>
                  <a:pt x="560261" y="6045481"/>
                </a:cubicBezTo>
                <a:close/>
                <a:moveTo>
                  <a:pt x="542625" y="6159649"/>
                </a:moveTo>
                <a:cubicBezTo>
                  <a:pt x="544135" y="6153999"/>
                  <a:pt x="545667" y="6148348"/>
                  <a:pt x="547292" y="6142744"/>
                </a:cubicBezTo>
                <a:cubicBezTo>
                  <a:pt x="547680" y="6151094"/>
                  <a:pt x="548184" y="6159466"/>
                  <a:pt x="548801" y="6167883"/>
                </a:cubicBezTo>
                <a:cubicBezTo>
                  <a:pt x="546011" y="6174105"/>
                  <a:pt x="543289" y="6180373"/>
                  <a:pt x="540635" y="6186641"/>
                </a:cubicBezTo>
                <a:cubicBezTo>
                  <a:pt x="541161" y="6177605"/>
                  <a:pt x="541825" y="6168616"/>
                  <a:pt x="542625" y="6159672"/>
                </a:cubicBezTo>
                <a:close/>
                <a:moveTo>
                  <a:pt x="521009" y="6270683"/>
                </a:moveTo>
                <a:cubicBezTo>
                  <a:pt x="523022" y="6264164"/>
                  <a:pt x="525126" y="6257690"/>
                  <a:pt x="527299" y="6251217"/>
                </a:cubicBezTo>
                <a:cubicBezTo>
                  <a:pt x="527437" y="6260321"/>
                  <a:pt x="527711" y="6269471"/>
                  <a:pt x="528123" y="6278689"/>
                </a:cubicBezTo>
                <a:cubicBezTo>
                  <a:pt x="524646" y="6285552"/>
                  <a:pt x="521260" y="6292459"/>
                  <a:pt x="517989" y="6299390"/>
                </a:cubicBezTo>
                <a:cubicBezTo>
                  <a:pt x="518836" y="6289760"/>
                  <a:pt x="519842" y="6280176"/>
                  <a:pt x="521009" y="6270683"/>
                </a:cubicBezTo>
                <a:close/>
                <a:moveTo>
                  <a:pt x="495847" y="6378377"/>
                </a:moveTo>
                <a:cubicBezTo>
                  <a:pt x="498386" y="6371240"/>
                  <a:pt x="501040" y="6364126"/>
                  <a:pt x="503784" y="6357058"/>
                </a:cubicBezTo>
                <a:cubicBezTo>
                  <a:pt x="503716" y="6361816"/>
                  <a:pt x="503647" y="6366597"/>
                  <a:pt x="503647" y="6371400"/>
                </a:cubicBezTo>
                <a:cubicBezTo>
                  <a:pt x="503647" y="6376204"/>
                  <a:pt x="503693" y="6381397"/>
                  <a:pt x="503784" y="6386429"/>
                </a:cubicBezTo>
                <a:cubicBezTo>
                  <a:pt x="499644" y="6393795"/>
                  <a:pt x="495618" y="6401206"/>
                  <a:pt x="491730" y="6408686"/>
                </a:cubicBezTo>
                <a:cubicBezTo>
                  <a:pt x="492919" y="6398484"/>
                  <a:pt x="494292" y="6388374"/>
                  <a:pt x="495847" y="6378377"/>
                </a:cubicBezTo>
                <a:close/>
                <a:moveTo>
                  <a:pt x="478874" y="6433322"/>
                </a:moveTo>
                <a:cubicBezTo>
                  <a:pt x="478829" y="6433825"/>
                  <a:pt x="478783" y="6434329"/>
                  <a:pt x="478737" y="6434832"/>
                </a:cubicBezTo>
                <a:lnTo>
                  <a:pt x="478119" y="6436113"/>
                </a:lnTo>
                <a:cubicBezTo>
                  <a:pt x="478371" y="6435175"/>
                  <a:pt x="478623" y="6434261"/>
                  <a:pt x="478874" y="6433322"/>
                </a:cubicBezTo>
                <a:close/>
                <a:moveTo>
                  <a:pt x="467620" y="6482801"/>
                </a:moveTo>
                <a:cubicBezTo>
                  <a:pt x="470662" y="6475092"/>
                  <a:pt x="473842" y="6467451"/>
                  <a:pt x="477159" y="6459880"/>
                </a:cubicBezTo>
                <a:cubicBezTo>
                  <a:pt x="476678" y="6470151"/>
                  <a:pt x="476404" y="6480536"/>
                  <a:pt x="476335" y="6491012"/>
                </a:cubicBezTo>
                <a:cubicBezTo>
                  <a:pt x="471532" y="6498813"/>
                  <a:pt x="466865" y="6506682"/>
                  <a:pt x="462382" y="6514619"/>
                </a:cubicBezTo>
                <a:cubicBezTo>
                  <a:pt x="463892" y="6503891"/>
                  <a:pt x="465653" y="6493300"/>
                  <a:pt x="467643" y="6482824"/>
                </a:cubicBezTo>
                <a:close/>
                <a:moveTo>
                  <a:pt x="450556" y="6531501"/>
                </a:moveTo>
                <a:cubicBezTo>
                  <a:pt x="450327" y="6533560"/>
                  <a:pt x="450075" y="6535595"/>
                  <a:pt x="449847" y="6537654"/>
                </a:cubicBezTo>
                <a:cubicBezTo>
                  <a:pt x="448909" y="6539462"/>
                  <a:pt x="448017" y="6541245"/>
                  <a:pt x="447102" y="6543053"/>
                </a:cubicBezTo>
                <a:cubicBezTo>
                  <a:pt x="448223" y="6539187"/>
                  <a:pt x="449366" y="6535344"/>
                  <a:pt x="450533" y="6531501"/>
                </a:cubicBezTo>
                <a:close/>
                <a:moveTo>
                  <a:pt x="436717" y="6584319"/>
                </a:moveTo>
                <a:cubicBezTo>
                  <a:pt x="440262" y="6576106"/>
                  <a:pt x="443968" y="6567963"/>
                  <a:pt x="447857" y="6559911"/>
                </a:cubicBezTo>
                <a:cubicBezTo>
                  <a:pt x="447056" y="6570685"/>
                  <a:pt x="446461" y="6581597"/>
                  <a:pt x="446118" y="6592623"/>
                </a:cubicBezTo>
                <a:cubicBezTo>
                  <a:pt x="440697" y="6600743"/>
                  <a:pt x="435459" y="6608978"/>
                  <a:pt x="430404" y="6617304"/>
                </a:cubicBezTo>
                <a:cubicBezTo>
                  <a:pt x="432256" y="6606164"/>
                  <a:pt x="434361" y="6595161"/>
                  <a:pt x="436717" y="6584319"/>
                </a:cubicBezTo>
                <a:close/>
                <a:moveTo>
                  <a:pt x="419927" y="6627415"/>
                </a:moveTo>
                <a:cubicBezTo>
                  <a:pt x="419424" y="6630846"/>
                  <a:pt x="418966" y="6634277"/>
                  <a:pt x="418509" y="6637731"/>
                </a:cubicBezTo>
                <a:cubicBezTo>
                  <a:pt x="416862" y="6640660"/>
                  <a:pt x="415261" y="6643587"/>
                  <a:pt x="413682" y="6646538"/>
                </a:cubicBezTo>
                <a:cubicBezTo>
                  <a:pt x="415672" y="6640111"/>
                  <a:pt x="417754" y="6633728"/>
                  <a:pt x="419950" y="6627415"/>
                </a:cubicBezTo>
                <a:close/>
                <a:moveTo>
                  <a:pt x="403526" y="6683069"/>
                </a:moveTo>
                <a:cubicBezTo>
                  <a:pt x="407552" y="6674423"/>
                  <a:pt x="411784" y="6665868"/>
                  <a:pt x="416199" y="6657449"/>
                </a:cubicBezTo>
                <a:cubicBezTo>
                  <a:pt x="415055" y="6668635"/>
                  <a:pt x="414186" y="6680004"/>
                  <a:pt x="413568" y="6691510"/>
                </a:cubicBezTo>
                <a:cubicBezTo>
                  <a:pt x="407575" y="6699928"/>
                  <a:pt x="401788" y="6708460"/>
                  <a:pt x="396229" y="6717130"/>
                </a:cubicBezTo>
                <a:cubicBezTo>
                  <a:pt x="398379" y="6705601"/>
                  <a:pt x="400804" y="6694232"/>
                  <a:pt x="403526" y="6683069"/>
                </a:cubicBezTo>
                <a:close/>
                <a:moveTo>
                  <a:pt x="387308" y="6721316"/>
                </a:moveTo>
                <a:cubicBezTo>
                  <a:pt x="386485" y="6725959"/>
                  <a:pt x="385707" y="6730626"/>
                  <a:pt x="384998" y="6735315"/>
                </a:cubicBezTo>
                <a:cubicBezTo>
                  <a:pt x="382642" y="6739249"/>
                  <a:pt x="380332" y="6743207"/>
                  <a:pt x="378067" y="6747210"/>
                </a:cubicBezTo>
                <a:cubicBezTo>
                  <a:pt x="380972" y="6738449"/>
                  <a:pt x="384037" y="6729825"/>
                  <a:pt x="387308" y="6721316"/>
                </a:cubicBezTo>
                <a:close/>
                <a:moveTo>
                  <a:pt x="368460" y="6779234"/>
                </a:moveTo>
                <a:cubicBezTo>
                  <a:pt x="372943" y="6770176"/>
                  <a:pt x="377678" y="6761255"/>
                  <a:pt x="382596" y="6752471"/>
                </a:cubicBezTo>
                <a:cubicBezTo>
                  <a:pt x="381132" y="6764092"/>
                  <a:pt x="379943" y="6775918"/>
                  <a:pt x="379051" y="6787927"/>
                </a:cubicBezTo>
                <a:cubicBezTo>
                  <a:pt x="372509" y="6796620"/>
                  <a:pt x="366218" y="6805472"/>
                  <a:pt x="360156" y="6814485"/>
                </a:cubicBezTo>
                <a:cubicBezTo>
                  <a:pt x="362604" y="6802521"/>
                  <a:pt x="365349" y="6790763"/>
                  <a:pt x="368460" y="6779234"/>
                </a:cubicBezTo>
                <a:close/>
                <a:moveTo>
                  <a:pt x="353180" y="6812769"/>
                </a:moveTo>
                <a:cubicBezTo>
                  <a:pt x="351990" y="6818579"/>
                  <a:pt x="350869" y="6824435"/>
                  <a:pt x="349840" y="6830337"/>
                </a:cubicBezTo>
                <a:cubicBezTo>
                  <a:pt x="346752" y="6835255"/>
                  <a:pt x="343710" y="6840219"/>
                  <a:pt x="340782" y="6845251"/>
                </a:cubicBezTo>
                <a:cubicBezTo>
                  <a:pt x="344625" y="6834226"/>
                  <a:pt x="348765" y="6823406"/>
                  <a:pt x="353180" y="6812769"/>
                </a:cubicBezTo>
                <a:close/>
                <a:moveTo>
                  <a:pt x="331838" y="6873227"/>
                </a:moveTo>
                <a:cubicBezTo>
                  <a:pt x="336779" y="6863757"/>
                  <a:pt x="341971" y="6854470"/>
                  <a:pt x="347392" y="6845343"/>
                </a:cubicBezTo>
                <a:cubicBezTo>
                  <a:pt x="345585" y="6857398"/>
                  <a:pt x="344053" y="6869659"/>
                  <a:pt x="342863" y="6882171"/>
                </a:cubicBezTo>
                <a:cubicBezTo>
                  <a:pt x="335841" y="6891115"/>
                  <a:pt x="329070" y="6900265"/>
                  <a:pt x="322551" y="6909598"/>
                </a:cubicBezTo>
                <a:cubicBezTo>
                  <a:pt x="325296" y="6897223"/>
                  <a:pt x="328361" y="6885076"/>
                  <a:pt x="331815" y="6873204"/>
                </a:cubicBezTo>
                <a:close/>
                <a:moveTo>
                  <a:pt x="317587" y="6902599"/>
                </a:moveTo>
                <a:cubicBezTo>
                  <a:pt x="315986" y="6909506"/>
                  <a:pt x="314545" y="6916506"/>
                  <a:pt x="313150" y="6923574"/>
                </a:cubicBezTo>
                <a:cubicBezTo>
                  <a:pt x="309261" y="6929499"/>
                  <a:pt x="305487" y="6935515"/>
                  <a:pt x="301804" y="6941622"/>
                </a:cubicBezTo>
                <a:cubicBezTo>
                  <a:pt x="306607" y="6928287"/>
                  <a:pt x="311869" y="6915271"/>
                  <a:pt x="317564" y="6902599"/>
                </a:cubicBezTo>
                <a:close/>
                <a:moveTo>
                  <a:pt x="293912" y="6965206"/>
                </a:moveTo>
                <a:cubicBezTo>
                  <a:pt x="299265" y="6955370"/>
                  <a:pt x="304892" y="6945763"/>
                  <a:pt x="310793" y="6936339"/>
                </a:cubicBezTo>
                <a:cubicBezTo>
                  <a:pt x="308643" y="6948760"/>
                  <a:pt x="306859" y="6961432"/>
                  <a:pt x="305418" y="6974379"/>
                </a:cubicBezTo>
                <a:cubicBezTo>
                  <a:pt x="297869" y="6983667"/>
                  <a:pt x="290618" y="6993159"/>
                  <a:pt x="283642" y="7002904"/>
                </a:cubicBezTo>
                <a:cubicBezTo>
                  <a:pt x="286684" y="6990049"/>
                  <a:pt x="290115" y="6977490"/>
                  <a:pt x="293935" y="6965229"/>
                </a:cubicBezTo>
                <a:close/>
                <a:moveTo>
                  <a:pt x="280874" y="6990735"/>
                </a:moveTo>
                <a:cubicBezTo>
                  <a:pt x="278815" y="6998718"/>
                  <a:pt x="276917" y="7006816"/>
                  <a:pt x="275178" y="7015028"/>
                </a:cubicBezTo>
                <a:cubicBezTo>
                  <a:pt x="270557" y="7021867"/>
                  <a:pt x="266097" y="7028844"/>
                  <a:pt x="261774" y="7035912"/>
                </a:cubicBezTo>
                <a:cubicBezTo>
                  <a:pt x="267538" y="7020381"/>
                  <a:pt x="273920" y="7005306"/>
                  <a:pt x="280874" y="6990712"/>
                </a:cubicBezTo>
                <a:close/>
                <a:moveTo>
                  <a:pt x="254866" y="7055676"/>
                </a:moveTo>
                <a:cubicBezTo>
                  <a:pt x="260607" y="7045474"/>
                  <a:pt x="266669" y="7035501"/>
                  <a:pt x="273005" y="7025756"/>
                </a:cubicBezTo>
                <a:cubicBezTo>
                  <a:pt x="270512" y="7038612"/>
                  <a:pt x="268407" y="7051742"/>
                  <a:pt x="266669" y="7065169"/>
                </a:cubicBezTo>
                <a:cubicBezTo>
                  <a:pt x="258663" y="7074731"/>
                  <a:pt x="250977" y="7084567"/>
                  <a:pt x="243611" y="7094655"/>
                </a:cubicBezTo>
                <a:cubicBezTo>
                  <a:pt x="246951" y="7081342"/>
                  <a:pt x="250703" y="7068349"/>
                  <a:pt x="254843" y="7055676"/>
                </a:cubicBezTo>
                <a:close/>
                <a:moveTo>
                  <a:pt x="243245" y="7077430"/>
                </a:moveTo>
                <a:cubicBezTo>
                  <a:pt x="240706" y="7086489"/>
                  <a:pt x="238350" y="7095707"/>
                  <a:pt x="236200" y="7105085"/>
                </a:cubicBezTo>
                <a:cubicBezTo>
                  <a:pt x="230848" y="7112795"/>
                  <a:pt x="225678" y="7120640"/>
                  <a:pt x="220714" y="7128647"/>
                </a:cubicBezTo>
                <a:cubicBezTo>
                  <a:pt x="227439" y="7110919"/>
                  <a:pt x="234965" y="7093877"/>
                  <a:pt x="243245" y="7077430"/>
                </a:cubicBezTo>
                <a:close/>
                <a:moveTo>
                  <a:pt x="214904" y="7144705"/>
                </a:moveTo>
                <a:cubicBezTo>
                  <a:pt x="221057" y="7134068"/>
                  <a:pt x="227508" y="7123706"/>
                  <a:pt x="234324" y="7113618"/>
                </a:cubicBezTo>
                <a:cubicBezTo>
                  <a:pt x="231488" y="7126931"/>
                  <a:pt x="229040" y="7140587"/>
                  <a:pt x="227028" y="7154564"/>
                </a:cubicBezTo>
                <a:cubicBezTo>
                  <a:pt x="218564" y="7164492"/>
                  <a:pt x="210444" y="7174694"/>
                  <a:pt x="202666" y="7185193"/>
                </a:cubicBezTo>
                <a:cubicBezTo>
                  <a:pt x="206303" y="7171331"/>
                  <a:pt x="210398" y="7157835"/>
                  <a:pt x="214904" y="7144682"/>
                </a:cubicBezTo>
                <a:close/>
                <a:moveTo>
                  <a:pt x="204839" y="7162799"/>
                </a:moveTo>
                <a:cubicBezTo>
                  <a:pt x="201751" y="7172955"/>
                  <a:pt x="198915" y="7183340"/>
                  <a:pt x="196330" y="7193908"/>
                </a:cubicBezTo>
                <a:cubicBezTo>
                  <a:pt x="190200" y="7202555"/>
                  <a:pt x="184298" y="7211385"/>
                  <a:pt x="178625" y="7220443"/>
                </a:cubicBezTo>
                <a:cubicBezTo>
                  <a:pt x="186357" y="7200382"/>
                  <a:pt x="195118" y="7181167"/>
                  <a:pt x="204839" y="7162776"/>
                </a:cubicBezTo>
                <a:close/>
                <a:moveTo>
                  <a:pt x="174119" y="7232544"/>
                </a:moveTo>
                <a:cubicBezTo>
                  <a:pt x="174394" y="7232086"/>
                  <a:pt x="174645" y="7231629"/>
                  <a:pt x="174920" y="7231194"/>
                </a:cubicBezTo>
                <a:cubicBezTo>
                  <a:pt x="181210" y="7220649"/>
                  <a:pt x="187867" y="7210424"/>
                  <a:pt x="194798" y="7200405"/>
                </a:cubicBezTo>
                <a:cubicBezTo>
                  <a:pt x="191595" y="7214199"/>
                  <a:pt x="188805" y="7228358"/>
                  <a:pt x="186471" y="7242884"/>
                </a:cubicBezTo>
                <a:cubicBezTo>
                  <a:pt x="177550" y="7253177"/>
                  <a:pt x="169018" y="7263791"/>
                  <a:pt x="160829" y="7274771"/>
                </a:cubicBezTo>
                <a:cubicBezTo>
                  <a:pt x="164786" y="7260291"/>
                  <a:pt x="169224" y="7246223"/>
                  <a:pt x="174119" y="7232544"/>
                </a:cubicBezTo>
                <a:close/>
                <a:moveTo>
                  <a:pt x="165770" y="7247161"/>
                </a:moveTo>
                <a:cubicBezTo>
                  <a:pt x="162110" y="7258438"/>
                  <a:pt x="158748" y="7269967"/>
                  <a:pt x="155682" y="7281771"/>
                </a:cubicBezTo>
                <a:cubicBezTo>
                  <a:pt x="148729" y="7291424"/>
                  <a:pt x="142049" y="7301328"/>
                  <a:pt x="135690" y="7311508"/>
                </a:cubicBezTo>
                <a:cubicBezTo>
                  <a:pt x="144497" y="7288976"/>
                  <a:pt x="154539" y="7267542"/>
                  <a:pt x="165770" y="7247161"/>
                </a:cubicBezTo>
                <a:close/>
                <a:moveTo>
                  <a:pt x="132602" y="7319605"/>
                </a:moveTo>
                <a:cubicBezTo>
                  <a:pt x="133769" y="7317684"/>
                  <a:pt x="134935" y="7315739"/>
                  <a:pt x="136125" y="7313818"/>
                </a:cubicBezTo>
                <a:cubicBezTo>
                  <a:pt x="142004" y="7304348"/>
                  <a:pt x="148180" y="7295129"/>
                  <a:pt x="154584" y="7286117"/>
                </a:cubicBezTo>
                <a:cubicBezTo>
                  <a:pt x="150993" y="7300436"/>
                  <a:pt x="147882" y="7315145"/>
                  <a:pt x="145206" y="7330265"/>
                </a:cubicBezTo>
                <a:cubicBezTo>
                  <a:pt x="135827" y="7340970"/>
                  <a:pt x="126838" y="7352065"/>
                  <a:pt x="118283" y="7363525"/>
                </a:cubicBezTo>
                <a:cubicBezTo>
                  <a:pt x="122560" y="7348428"/>
                  <a:pt x="127341" y="7333788"/>
                  <a:pt x="132625" y="7319605"/>
                </a:cubicBezTo>
                <a:close/>
                <a:moveTo>
                  <a:pt x="126152" y="7330539"/>
                </a:moveTo>
                <a:cubicBezTo>
                  <a:pt x="121828" y="7342983"/>
                  <a:pt x="117871" y="7355724"/>
                  <a:pt x="114326" y="7368832"/>
                </a:cubicBezTo>
                <a:cubicBezTo>
                  <a:pt x="106525" y="7379515"/>
                  <a:pt x="99091" y="7390517"/>
                  <a:pt x="92046" y="7401840"/>
                </a:cubicBezTo>
                <a:cubicBezTo>
                  <a:pt x="101928" y="7376701"/>
                  <a:pt x="113342" y="7352957"/>
                  <a:pt x="126174" y="7330516"/>
                </a:cubicBezTo>
                <a:close/>
                <a:moveTo>
                  <a:pt x="90445" y="7405889"/>
                </a:moveTo>
                <a:cubicBezTo>
                  <a:pt x="97810" y="7393857"/>
                  <a:pt x="105588" y="7382214"/>
                  <a:pt x="113777" y="7370914"/>
                </a:cubicBezTo>
                <a:cubicBezTo>
                  <a:pt x="98611" y="7427437"/>
                  <a:pt x="90468" y="7490297"/>
                  <a:pt x="90468" y="7560591"/>
                </a:cubicBezTo>
                <a:cubicBezTo>
                  <a:pt x="90468" y="7628827"/>
                  <a:pt x="98108" y="7704084"/>
                  <a:pt x="114348" y="7787394"/>
                </a:cubicBezTo>
                <a:cubicBezTo>
                  <a:pt x="170688" y="8076234"/>
                  <a:pt x="372005" y="8287643"/>
                  <a:pt x="641991" y="8459271"/>
                </a:cubicBezTo>
                <a:cubicBezTo>
                  <a:pt x="1046982" y="8716704"/>
                  <a:pt x="1606786" y="8884834"/>
                  <a:pt x="2065257" y="9090364"/>
                </a:cubicBezTo>
                <a:cubicBezTo>
                  <a:pt x="2294481" y="9193117"/>
                  <a:pt x="2498383" y="9305203"/>
                  <a:pt x="2644870" y="9442338"/>
                </a:cubicBezTo>
                <a:cubicBezTo>
                  <a:pt x="2691900" y="9486372"/>
                  <a:pt x="2732983" y="9532967"/>
                  <a:pt x="2767134" y="9582652"/>
                </a:cubicBezTo>
                <a:cubicBezTo>
                  <a:pt x="2755216" y="9592168"/>
                  <a:pt x="2743162" y="9601661"/>
                  <a:pt x="2731015" y="9611108"/>
                </a:cubicBezTo>
                <a:cubicBezTo>
                  <a:pt x="2661089" y="9518831"/>
                  <a:pt x="2566777" y="9437946"/>
                  <a:pt x="2455288" y="9364838"/>
                </a:cubicBezTo>
                <a:cubicBezTo>
                  <a:pt x="2085021" y="9122023"/>
                  <a:pt x="1525148" y="8964438"/>
                  <a:pt x="1039113" y="8758611"/>
                </a:cubicBezTo>
                <a:cubicBezTo>
                  <a:pt x="796096" y="8655720"/>
                  <a:pt x="571538" y="8540752"/>
                  <a:pt x="398402" y="8397121"/>
                </a:cubicBezTo>
                <a:cubicBezTo>
                  <a:pt x="225266" y="8253490"/>
                  <a:pt x="103575" y="8081244"/>
                  <a:pt x="66084" y="7863659"/>
                </a:cubicBezTo>
                <a:cubicBezTo>
                  <a:pt x="53365" y="7789819"/>
                  <a:pt x="47327" y="7722361"/>
                  <a:pt x="47327" y="7660577"/>
                </a:cubicBezTo>
                <a:cubicBezTo>
                  <a:pt x="47327" y="7562215"/>
                  <a:pt x="62584" y="7478265"/>
                  <a:pt x="90445" y="7405866"/>
                </a:cubicBezTo>
                <a:close/>
                <a:moveTo>
                  <a:pt x="2428959" y="9418983"/>
                </a:moveTo>
                <a:cubicBezTo>
                  <a:pt x="2051349" y="9178043"/>
                  <a:pt x="1480909" y="9027847"/>
                  <a:pt x="988378" y="8828127"/>
                </a:cubicBezTo>
                <a:cubicBezTo>
                  <a:pt x="495847" y="8628408"/>
                  <a:pt x="81364" y="8379165"/>
                  <a:pt x="15485" y="7940472"/>
                </a:cubicBezTo>
                <a:cubicBezTo>
                  <a:pt x="5764" y="7875760"/>
                  <a:pt x="1120" y="7815942"/>
                  <a:pt x="1120" y="7760562"/>
                </a:cubicBezTo>
                <a:cubicBezTo>
                  <a:pt x="1120" y="7617870"/>
                  <a:pt x="31932" y="7504662"/>
                  <a:pt x="86007" y="7413209"/>
                </a:cubicBezTo>
                <a:cubicBezTo>
                  <a:pt x="59976" y="7484006"/>
                  <a:pt x="45771" y="7565646"/>
                  <a:pt x="45771" y="7660577"/>
                </a:cubicBezTo>
                <a:cubicBezTo>
                  <a:pt x="45771" y="7722499"/>
                  <a:pt x="51810" y="7790071"/>
                  <a:pt x="64551" y="7863979"/>
                </a:cubicBezTo>
                <a:cubicBezTo>
                  <a:pt x="114669" y="8154809"/>
                  <a:pt x="314842" y="8364731"/>
                  <a:pt x="586681" y="8533317"/>
                </a:cubicBezTo>
                <a:cubicBezTo>
                  <a:pt x="994462" y="8786198"/>
                  <a:pt x="1563714" y="8946321"/>
                  <a:pt x="2030991" y="9147093"/>
                </a:cubicBezTo>
                <a:cubicBezTo>
                  <a:pt x="2264630" y="9247468"/>
                  <a:pt x="2472741" y="9358021"/>
                  <a:pt x="2622408" y="9495315"/>
                </a:cubicBezTo>
                <a:cubicBezTo>
                  <a:pt x="2662621" y="9532190"/>
                  <a:pt x="2698580" y="9571009"/>
                  <a:pt x="2729712" y="9612068"/>
                </a:cubicBezTo>
                <a:cubicBezTo>
                  <a:pt x="2717016" y="9621927"/>
                  <a:pt x="2704207" y="9631741"/>
                  <a:pt x="2691306" y="9641554"/>
                </a:cubicBezTo>
                <a:cubicBezTo>
                  <a:pt x="2622225" y="9558519"/>
                  <a:pt x="2532901" y="9485296"/>
                  <a:pt x="2428937" y="9418983"/>
                </a:cubicBezTo>
                <a:close/>
                <a:moveTo>
                  <a:pt x="2703360" y="9656355"/>
                </a:moveTo>
                <a:cubicBezTo>
                  <a:pt x="2716010" y="9646724"/>
                  <a:pt x="2728568" y="9637093"/>
                  <a:pt x="2741034" y="9627395"/>
                </a:cubicBezTo>
                <a:cubicBezTo>
                  <a:pt x="2744992" y="9632908"/>
                  <a:pt x="2748858" y="9638466"/>
                  <a:pt x="2752654" y="9644047"/>
                </a:cubicBezTo>
                <a:cubicBezTo>
                  <a:pt x="2740600" y="9653723"/>
                  <a:pt x="2728431" y="9663377"/>
                  <a:pt x="2716147" y="9672985"/>
                </a:cubicBezTo>
                <a:cubicBezTo>
                  <a:pt x="2711961" y="9667402"/>
                  <a:pt x="2707729" y="9661844"/>
                  <a:pt x="2703360" y="9656355"/>
                </a:cubicBezTo>
                <a:close/>
                <a:moveTo>
                  <a:pt x="2726852" y="9687647"/>
                </a:moveTo>
                <a:cubicBezTo>
                  <a:pt x="2738907" y="9678222"/>
                  <a:pt x="2750848" y="9668752"/>
                  <a:pt x="2762673" y="9659236"/>
                </a:cubicBezTo>
                <a:cubicBezTo>
                  <a:pt x="2766311" y="9664933"/>
                  <a:pt x="2769879" y="9670674"/>
                  <a:pt x="2773356" y="9676438"/>
                </a:cubicBezTo>
                <a:cubicBezTo>
                  <a:pt x="2761964" y="9685977"/>
                  <a:pt x="2750436" y="9695470"/>
                  <a:pt x="2738770" y="9704918"/>
                </a:cubicBezTo>
                <a:cubicBezTo>
                  <a:pt x="2734904" y="9699107"/>
                  <a:pt x="2730924" y="9693365"/>
                  <a:pt x="2726875" y="9687647"/>
                </a:cubicBezTo>
                <a:close/>
                <a:moveTo>
                  <a:pt x="2748194" y="9719488"/>
                </a:moveTo>
                <a:cubicBezTo>
                  <a:pt x="2759631" y="9710224"/>
                  <a:pt x="2770954" y="9700915"/>
                  <a:pt x="2782140" y="9691558"/>
                </a:cubicBezTo>
                <a:cubicBezTo>
                  <a:pt x="2785457" y="9697414"/>
                  <a:pt x="2788659" y="9703316"/>
                  <a:pt x="2791770" y="9709240"/>
                </a:cubicBezTo>
                <a:cubicBezTo>
                  <a:pt x="2781019" y="9718665"/>
                  <a:pt x="2770131" y="9728044"/>
                  <a:pt x="2759105" y="9737353"/>
                </a:cubicBezTo>
                <a:cubicBezTo>
                  <a:pt x="2755582" y="9731361"/>
                  <a:pt x="2751923" y="9725413"/>
                  <a:pt x="2748194" y="9719511"/>
                </a:cubicBezTo>
                <a:close/>
                <a:moveTo>
                  <a:pt x="2767317" y="9751765"/>
                </a:moveTo>
                <a:cubicBezTo>
                  <a:pt x="2778137" y="9742661"/>
                  <a:pt x="2788819" y="9733465"/>
                  <a:pt x="2799364" y="9724224"/>
                </a:cubicBezTo>
                <a:cubicBezTo>
                  <a:pt x="2802315" y="9730217"/>
                  <a:pt x="2805151" y="9736233"/>
                  <a:pt x="2807896" y="9742317"/>
                </a:cubicBezTo>
                <a:cubicBezTo>
                  <a:pt x="2797786" y="9751650"/>
                  <a:pt x="2787538" y="9760915"/>
                  <a:pt x="2777130" y="9770111"/>
                </a:cubicBezTo>
                <a:cubicBezTo>
                  <a:pt x="2773951" y="9763934"/>
                  <a:pt x="2770679" y="9757827"/>
                  <a:pt x="2767294" y="9751742"/>
                </a:cubicBezTo>
                <a:close/>
                <a:moveTo>
                  <a:pt x="2784267" y="9784407"/>
                </a:moveTo>
                <a:cubicBezTo>
                  <a:pt x="2794446" y="9775417"/>
                  <a:pt x="2804511" y="9766359"/>
                  <a:pt x="2814438" y="9757231"/>
                </a:cubicBezTo>
                <a:cubicBezTo>
                  <a:pt x="2817000" y="9763316"/>
                  <a:pt x="2819471" y="9769447"/>
                  <a:pt x="2821849" y="9775623"/>
                </a:cubicBezTo>
                <a:cubicBezTo>
                  <a:pt x="2812380" y="9784888"/>
                  <a:pt x="2802749" y="9794060"/>
                  <a:pt x="2792982" y="9803164"/>
                </a:cubicBezTo>
                <a:cubicBezTo>
                  <a:pt x="2790191" y="9796874"/>
                  <a:pt x="2787286" y="9790606"/>
                  <a:pt x="2784290" y="9784407"/>
                </a:cubicBezTo>
                <a:close/>
                <a:moveTo>
                  <a:pt x="2799067" y="9817347"/>
                </a:moveTo>
                <a:cubicBezTo>
                  <a:pt x="2808628" y="9808472"/>
                  <a:pt x="2818075" y="9799527"/>
                  <a:pt x="2827362" y="9790491"/>
                </a:cubicBezTo>
                <a:cubicBezTo>
                  <a:pt x="2829558" y="9796645"/>
                  <a:pt x="2831640" y="9802845"/>
                  <a:pt x="2833630" y="9809089"/>
                </a:cubicBezTo>
                <a:cubicBezTo>
                  <a:pt x="2824777" y="9818285"/>
                  <a:pt x="2815765" y="9827389"/>
                  <a:pt x="2806592" y="9836424"/>
                </a:cubicBezTo>
                <a:cubicBezTo>
                  <a:pt x="2804190" y="9830020"/>
                  <a:pt x="2801674" y="9823660"/>
                  <a:pt x="2799044" y="9817347"/>
                </a:cubicBezTo>
                <a:close/>
                <a:moveTo>
                  <a:pt x="2811693" y="9850492"/>
                </a:moveTo>
                <a:cubicBezTo>
                  <a:pt x="2820660" y="9841708"/>
                  <a:pt x="2829467" y="9832855"/>
                  <a:pt x="2838159" y="9823912"/>
                </a:cubicBezTo>
                <a:cubicBezTo>
                  <a:pt x="2839966" y="9830134"/>
                  <a:pt x="2841682" y="9836402"/>
                  <a:pt x="2843306" y="9842715"/>
                </a:cubicBezTo>
                <a:cubicBezTo>
                  <a:pt x="2835048" y="9851842"/>
                  <a:pt x="2826630" y="9860877"/>
                  <a:pt x="2818075" y="9869821"/>
                </a:cubicBezTo>
                <a:cubicBezTo>
                  <a:pt x="2816040" y="9863325"/>
                  <a:pt x="2813912" y="9856874"/>
                  <a:pt x="2811693" y="9850492"/>
                </a:cubicBezTo>
                <a:close/>
                <a:moveTo>
                  <a:pt x="2822261" y="9883821"/>
                </a:moveTo>
                <a:cubicBezTo>
                  <a:pt x="2830610" y="9875151"/>
                  <a:pt x="2838845" y="9866390"/>
                  <a:pt x="2846943" y="9857561"/>
                </a:cubicBezTo>
                <a:cubicBezTo>
                  <a:pt x="2848384" y="9863828"/>
                  <a:pt x="2849733" y="9870119"/>
                  <a:pt x="2850991" y="9876478"/>
                </a:cubicBezTo>
                <a:cubicBezTo>
                  <a:pt x="2843328" y="9885537"/>
                  <a:pt x="2835483" y="9894480"/>
                  <a:pt x="2827500" y="9903356"/>
                </a:cubicBezTo>
                <a:cubicBezTo>
                  <a:pt x="2825852" y="9896791"/>
                  <a:pt x="2824091" y="9890271"/>
                  <a:pt x="2822238" y="9883821"/>
                </a:cubicBezTo>
                <a:close/>
                <a:moveTo>
                  <a:pt x="2830862" y="9917355"/>
                </a:moveTo>
                <a:cubicBezTo>
                  <a:pt x="2838639" y="9908777"/>
                  <a:pt x="2846279" y="9900131"/>
                  <a:pt x="2853782" y="9891393"/>
                </a:cubicBezTo>
                <a:cubicBezTo>
                  <a:pt x="2854880" y="9897660"/>
                  <a:pt x="2855864" y="9903996"/>
                  <a:pt x="2856756" y="9910356"/>
                </a:cubicBezTo>
                <a:cubicBezTo>
                  <a:pt x="2849665" y="9919345"/>
                  <a:pt x="2842391" y="9928220"/>
                  <a:pt x="2834979" y="9937005"/>
                </a:cubicBezTo>
                <a:cubicBezTo>
                  <a:pt x="2833698" y="9930394"/>
                  <a:pt x="2832303" y="9923852"/>
                  <a:pt x="2830839" y="9917355"/>
                </a:cubicBezTo>
                <a:close/>
                <a:moveTo>
                  <a:pt x="2837519" y="9950981"/>
                </a:moveTo>
                <a:cubicBezTo>
                  <a:pt x="2844724" y="9942540"/>
                  <a:pt x="2851792" y="9934008"/>
                  <a:pt x="2858700" y="9925384"/>
                </a:cubicBezTo>
                <a:cubicBezTo>
                  <a:pt x="2859432" y="9931675"/>
                  <a:pt x="2860096" y="9938011"/>
                  <a:pt x="2860667" y="9944393"/>
                </a:cubicBezTo>
                <a:cubicBezTo>
                  <a:pt x="2854102" y="9953291"/>
                  <a:pt x="2847400" y="9962076"/>
                  <a:pt x="2840561" y="9970791"/>
                </a:cubicBezTo>
                <a:cubicBezTo>
                  <a:pt x="2839646" y="9964134"/>
                  <a:pt x="2838639" y="9957523"/>
                  <a:pt x="2837519" y="9950981"/>
                </a:cubicBezTo>
                <a:close/>
                <a:moveTo>
                  <a:pt x="2842345" y="9984744"/>
                </a:moveTo>
                <a:cubicBezTo>
                  <a:pt x="2848956" y="9976440"/>
                  <a:pt x="2855475" y="9968069"/>
                  <a:pt x="2861834" y="9959605"/>
                </a:cubicBezTo>
                <a:cubicBezTo>
                  <a:pt x="2862246" y="9965872"/>
                  <a:pt x="2862566" y="9972208"/>
                  <a:pt x="2862795" y="9978568"/>
                </a:cubicBezTo>
                <a:cubicBezTo>
                  <a:pt x="2856779" y="9987375"/>
                  <a:pt x="2850626" y="9996067"/>
                  <a:pt x="2844312" y="10004691"/>
                </a:cubicBezTo>
                <a:cubicBezTo>
                  <a:pt x="2843740" y="9997988"/>
                  <a:pt x="2843100" y="9991333"/>
                  <a:pt x="2842322" y="9984744"/>
                </a:cubicBezTo>
                <a:close/>
                <a:moveTo>
                  <a:pt x="2845364" y="10018736"/>
                </a:moveTo>
                <a:cubicBezTo>
                  <a:pt x="2851449" y="10010593"/>
                  <a:pt x="2857373" y="10002381"/>
                  <a:pt x="2863184" y="9994077"/>
                </a:cubicBezTo>
                <a:cubicBezTo>
                  <a:pt x="2863229" y="9997394"/>
                  <a:pt x="2863252" y="10000711"/>
                  <a:pt x="2863252" y="10004073"/>
                </a:cubicBezTo>
                <a:cubicBezTo>
                  <a:pt x="2863252" y="10007092"/>
                  <a:pt x="2863184" y="10010089"/>
                  <a:pt x="2863161" y="10013086"/>
                </a:cubicBezTo>
                <a:cubicBezTo>
                  <a:pt x="2857694" y="10021710"/>
                  <a:pt x="2852090" y="10030242"/>
                  <a:pt x="2846348" y="10038683"/>
                </a:cubicBezTo>
                <a:cubicBezTo>
                  <a:pt x="2846119" y="10031981"/>
                  <a:pt x="2845776" y="10025346"/>
                  <a:pt x="2845341" y="10018759"/>
                </a:cubicBezTo>
                <a:close/>
                <a:moveTo>
                  <a:pt x="2846828" y="10063571"/>
                </a:moveTo>
                <a:cubicBezTo>
                  <a:pt x="2846828" y="10059979"/>
                  <a:pt x="2846783" y="10056411"/>
                  <a:pt x="2846737" y="10052820"/>
                </a:cubicBezTo>
                <a:cubicBezTo>
                  <a:pt x="2852272" y="10044859"/>
                  <a:pt x="2857694" y="10036830"/>
                  <a:pt x="2862978" y="10028710"/>
                </a:cubicBezTo>
                <a:cubicBezTo>
                  <a:pt x="2862840" y="10034908"/>
                  <a:pt x="2862657" y="10041062"/>
                  <a:pt x="2862406" y="10047193"/>
                </a:cubicBezTo>
                <a:cubicBezTo>
                  <a:pt x="2857328" y="10055839"/>
                  <a:pt x="2852112" y="10064371"/>
                  <a:pt x="2846760" y="10072835"/>
                </a:cubicBezTo>
                <a:cubicBezTo>
                  <a:pt x="2846760" y="10069747"/>
                  <a:pt x="2846805" y="10066658"/>
                  <a:pt x="2846805" y="10063548"/>
                </a:cubicBezTo>
                <a:close/>
                <a:moveTo>
                  <a:pt x="2846554" y="10087018"/>
                </a:moveTo>
                <a:cubicBezTo>
                  <a:pt x="2851701" y="10079057"/>
                  <a:pt x="2856756" y="10071028"/>
                  <a:pt x="2861651" y="10062908"/>
                </a:cubicBezTo>
                <a:cubicBezTo>
                  <a:pt x="2861331" y="10068924"/>
                  <a:pt x="2860942" y="10074894"/>
                  <a:pt x="2860507" y="10080818"/>
                </a:cubicBezTo>
                <a:cubicBezTo>
                  <a:pt x="2855795" y="10089557"/>
                  <a:pt x="2850946" y="10098180"/>
                  <a:pt x="2845936" y="10106735"/>
                </a:cubicBezTo>
                <a:cubicBezTo>
                  <a:pt x="2846188" y="10100193"/>
                  <a:pt x="2846394" y="10093628"/>
                  <a:pt x="2846531" y="10087018"/>
                </a:cubicBezTo>
                <a:close/>
                <a:moveTo>
                  <a:pt x="2845319" y="10120758"/>
                </a:moveTo>
                <a:cubicBezTo>
                  <a:pt x="2850077" y="10112842"/>
                  <a:pt x="2854720" y="10104836"/>
                  <a:pt x="2859226" y="10096785"/>
                </a:cubicBezTo>
                <a:cubicBezTo>
                  <a:pt x="2858723" y="10102504"/>
                  <a:pt x="2858174" y="10108199"/>
                  <a:pt x="2857579" y="10113872"/>
                </a:cubicBezTo>
                <a:cubicBezTo>
                  <a:pt x="2853233" y="10122656"/>
                  <a:pt x="2848750" y="10131371"/>
                  <a:pt x="2844129" y="10139973"/>
                </a:cubicBezTo>
                <a:cubicBezTo>
                  <a:pt x="2844587" y="10133613"/>
                  <a:pt x="2844976" y="10127208"/>
                  <a:pt x="2845319" y="10120780"/>
                </a:cubicBezTo>
                <a:close/>
                <a:moveTo>
                  <a:pt x="2843031" y="10153927"/>
                </a:moveTo>
                <a:cubicBezTo>
                  <a:pt x="2845479" y="10149511"/>
                  <a:pt x="2847903" y="10145074"/>
                  <a:pt x="2850282" y="10140613"/>
                </a:cubicBezTo>
                <a:cubicBezTo>
                  <a:pt x="2852112" y="10137181"/>
                  <a:pt x="2853919" y="10133728"/>
                  <a:pt x="2855704" y="10130273"/>
                </a:cubicBezTo>
                <a:cubicBezTo>
                  <a:pt x="2855040" y="10135649"/>
                  <a:pt x="2854354" y="10141025"/>
                  <a:pt x="2853599" y="10146355"/>
                </a:cubicBezTo>
                <a:cubicBezTo>
                  <a:pt x="2849619" y="10155184"/>
                  <a:pt x="2845502" y="10163900"/>
                  <a:pt x="2841247" y="10172523"/>
                </a:cubicBezTo>
                <a:cubicBezTo>
                  <a:pt x="2841887" y="10166370"/>
                  <a:pt x="2842505" y="10160171"/>
                  <a:pt x="2843031" y="10153927"/>
                </a:cubicBezTo>
                <a:close/>
                <a:moveTo>
                  <a:pt x="2839692" y="10186569"/>
                </a:moveTo>
                <a:cubicBezTo>
                  <a:pt x="2843603" y="10178906"/>
                  <a:pt x="2847377" y="10171173"/>
                  <a:pt x="2851060" y="10163374"/>
                </a:cubicBezTo>
                <a:cubicBezTo>
                  <a:pt x="2850282" y="10168337"/>
                  <a:pt x="2849459" y="10173301"/>
                  <a:pt x="2848590" y="10178219"/>
                </a:cubicBezTo>
                <a:cubicBezTo>
                  <a:pt x="2844998" y="10187026"/>
                  <a:pt x="2841270" y="10195741"/>
                  <a:pt x="2837404" y="10204387"/>
                </a:cubicBezTo>
                <a:cubicBezTo>
                  <a:pt x="2838228" y="10198487"/>
                  <a:pt x="2838960" y="10192539"/>
                  <a:pt x="2839669" y="10186569"/>
                </a:cubicBezTo>
                <a:close/>
                <a:moveTo>
                  <a:pt x="2835345" y="10218662"/>
                </a:moveTo>
                <a:cubicBezTo>
                  <a:pt x="2838708" y="10211433"/>
                  <a:pt x="2842002" y="10204159"/>
                  <a:pt x="2845181" y="10196793"/>
                </a:cubicBezTo>
                <a:cubicBezTo>
                  <a:pt x="2844335" y="10201093"/>
                  <a:pt x="2843443" y="10205371"/>
                  <a:pt x="2842528" y="10209649"/>
                </a:cubicBezTo>
                <a:cubicBezTo>
                  <a:pt x="2839348" y="10218365"/>
                  <a:pt x="2836055" y="10226988"/>
                  <a:pt x="2832623" y="10235521"/>
                </a:cubicBezTo>
                <a:cubicBezTo>
                  <a:pt x="2833584" y="10229939"/>
                  <a:pt x="2834499" y="10224312"/>
                  <a:pt x="2835368" y="10218662"/>
                </a:cubicBezTo>
                <a:close/>
                <a:moveTo>
                  <a:pt x="2829947" y="10250320"/>
                </a:moveTo>
                <a:cubicBezTo>
                  <a:pt x="2832578" y="10244075"/>
                  <a:pt x="2835140" y="10237762"/>
                  <a:pt x="2837656" y="10231426"/>
                </a:cubicBezTo>
                <a:cubicBezTo>
                  <a:pt x="2836901" y="10234582"/>
                  <a:pt x="2836123" y="10237717"/>
                  <a:pt x="2835345" y="10240851"/>
                </a:cubicBezTo>
                <a:cubicBezTo>
                  <a:pt x="2832692" y="10248993"/>
                  <a:pt x="2829924" y="10257069"/>
                  <a:pt x="2827042" y="10265051"/>
                </a:cubicBezTo>
                <a:cubicBezTo>
                  <a:pt x="2828049" y="10260179"/>
                  <a:pt x="2829032" y="10255261"/>
                  <a:pt x="2829947" y="10250343"/>
                </a:cubicBezTo>
                <a:close/>
                <a:moveTo>
                  <a:pt x="2823497" y="10281453"/>
                </a:moveTo>
                <a:cubicBezTo>
                  <a:pt x="2824640" y="10278479"/>
                  <a:pt x="2825738" y="10275460"/>
                  <a:pt x="2826859" y="10272463"/>
                </a:cubicBezTo>
                <a:cubicBezTo>
                  <a:pt x="2825098" y="10278594"/>
                  <a:pt x="2823245" y="10284701"/>
                  <a:pt x="2821369" y="10290740"/>
                </a:cubicBezTo>
                <a:cubicBezTo>
                  <a:pt x="2822101" y="10287652"/>
                  <a:pt x="2822810" y="10284564"/>
                  <a:pt x="2823519" y="10281453"/>
                </a:cubicBezTo>
                <a:close/>
              </a:path>
            </a:pathLst>
          </a:custGeom>
          <a:solidFill>
            <a:srgbClr val="FFFFFF">
              <a:alpha val="57000"/>
            </a:srgbClr>
          </a:solidFill>
          <a:ln w="2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58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7D081FD-BE2B-4EB7-96A8-8166685D4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96736" y="0"/>
            <a:ext cx="3567683" cy="320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905B80-D512-4BA2-9049-5863F6FF0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4BA9-DC83-4323-88E4-118C32FE2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7253174-38CC-424A-82E8-B4E6436FC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6810" y="-379850"/>
            <a:ext cx="2245190" cy="307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53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C9B0E-3A95-4FAC-AB90-201A75472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DD489-4C66-4603-9A52-8FC33CF58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2B05546-6380-456A-A14C-6F68A4828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61936" flipH="1">
            <a:off x="-92200" y="5624697"/>
            <a:ext cx="4895983" cy="137440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6985F99-F5E7-4BCC-9EFD-F60AFB248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1584" y="-356614"/>
            <a:ext cx="2180416" cy="271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62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DD571-A36D-4A0D-A151-929177CF7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C0395-3C76-45FB-9E2D-2EA3197A4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02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D2989-8639-4451-8C39-4CF53111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CC841-8A31-493F-9B41-8F9820AEB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89E31A8-3909-4A20-8743-564D32E41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96736" y="0"/>
            <a:ext cx="3567683" cy="32004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7CAF676-BA83-4DEC-9E56-172D25252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6810" y="-379850"/>
            <a:ext cx="2245190" cy="307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70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417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950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959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389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72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637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98E482-6123-400E-88B2-670BA62A2F06}"/>
              </a:ext>
            </a:extLst>
          </p:cNvPr>
          <p:cNvSpPr/>
          <p:nvPr/>
        </p:nvSpPr>
        <p:spPr>
          <a:xfrm>
            <a:off x="3040099" y="4322737"/>
            <a:ext cx="36134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Freestyle Script" panose="030804020302050B0404" pitchFamily="66" charset="0"/>
              </a:rPr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2409859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5B90C1-49AC-4D56-A47D-E563046F1F91}"/>
              </a:ext>
            </a:extLst>
          </p:cNvPr>
          <p:cNvSpPr/>
          <p:nvPr/>
        </p:nvSpPr>
        <p:spPr>
          <a:xfrm>
            <a:off x="2760181" y="170615"/>
            <a:ext cx="36134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Freestyle Script" panose="030804020302050B0404" pitchFamily="66" charset="0"/>
              </a:rPr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660517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11DFF8-8221-43F8-9820-647BE875A48C}"/>
              </a:ext>
            </a:extLst>
          </p:cNvPr>
          <p:cNvSpPr/>
          <p:nvPr/>
        </p:nvSpPr>
        <p:spPr>
          <a:xfrm>
            <a:off x="2648212" y="95970"/>
            <a:ext cx="36134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Freestyle Script" panose="030804020302050B0404" pitchFamily="66" charset="0"/>
              </a:rPr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1756059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2EC1AF-5B2A-4C76-9B9D-ED8981FCAC12}"/>
              </a:ext>
            </a:extLst>
          </p:cNvPr>
          <p:cNvSpPr/>
          <p:nvPr/>
        </p:nvSpPr>
        <p:spPr>
          <a:xfrm>
            <a:off x="4635634" y="459864"/>
            <a:ext cx="36134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Freestyle Script" panose="030804020302050B0404" pitchFamily="66" charset="0"/>
              </a:rPr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2177381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A4E3A-0276-4242-952F-7A678EB2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46E9E-6BB1-4504-81EF-D6EC0D37F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C76344-D281-4665-9022-F3A67BA227DD}"/>
              </a:ext>
            </a:extLst>
          </p:cNvPr>
          <p:cNvSpPr/>
          <p:nvPr/>
        </p:nvSpPr>
        <p:spPr>
          <a:xfrm>
            <a:off x="306357" y="6306976"/>
            <a:ext cx="3849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47E66"/>
                </a:solidFill>
              </a:rPr>
              <a:t>Please silence/turn off your cell phones</a:t>
            </a:r>
          </a:p>
        </p:txBody>
      </p:sp>
    </p:spTree>
    <p:extLst>
      <p:ext uri="{BB962C8B-B14F-4D97-AF65-F5344CB8AC3E}">
        <p14:creationId xmlns:p14="http://schemas.microsoft.com/office/powerpoint/2010/main" val="4048871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DF8524C-549C-4A34-AFD3-0BD9D9172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96736" y="0"/>
            <a:ext cx="3567683" cy="320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C993E3-D00B-4385-AF9D-FE6C7A1C0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07918-D38C-44F2-AD73-10C7C2F42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A7715F2-611C-426F-9924-597E3485D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6810" y="-351858"/>
            <a:ext cx="2245190" cy="307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3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DFCE5-A565-4234-B8DE-11CF0BE30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78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47361-2CBA-4307-BC9A-DAF67A710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6582FE1-3216-4AC3-89AF-1838F4A54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61936" flipH="1">
            <a:off x="-92200" y="5624697"/>
            <a:ext cx="4895983" cy="137440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A063C2E-A26D-4F27-B973-7B49B196D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1584" y="-356614"/>
            <a:ext cx="2180416" cy="271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05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FF4C-633C-4C23-AB61-4D3658E0D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7B14D-1E94-42A1-BDA1-682E6A3DE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5DFEA5-49A9-477A-8F29-CFAA14B6CD44}"/>
              </a:ext>
            </a:extLst>
          </p:cNvPr>
          <p:cNvSpPr/>
          <p:nvPr/>
        </p:nvSpPr>
        <p:spPr>
          <a:xfrm>
            <a:off x="306357" y="6306976"/>
            <a:ext cx="3849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468EA0"/>
                </a:solidFill>
              </a:rPr>
              <a:t>Please silence/turn off your cell phones</a:t>
            </a:r>
          </a:p>
        </p:txBody>
      </p:sp>
    </p:spTree>
    <p:extLst>
      <p:ext uri="{BB962C8B-B14F-4D97-AF65-F5344CB8AC3E}">
        <p14:creationId xmlns:p14="http://schemas.microsoft.com/office/powerpoint/2010/main" val="2964589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B785E353F0E34585D30F07DFC064EF" ma:contentTypeVersion="18" ma:contentTypeDescription="Create a new document." ma:contentTypeScope="" ma:versionID="71bf492c8f4ec0193378f328621612e0">
  <xsd:schema xmlns:xsd="http://www.w3.org/2001/XMLSchema" xmlns:xs="http://www.w3.org/2001/XMLSchema" xmlns:p="http://schemas.microsoft.com/office/2006/metadata/properties" xmlns:ns2="29b58cc4-44ee-4365-b1a8-9a8aced5ec3d" xmlns:ns3="e7eb898f-b1ed-4b91-b432-ec579663539a" targetNamespace="http://schemas.microsoft.com/office/2006/metadata/properties" ma:root="true" ma:fieldsID="ff47fbb3006ccd6c9cba0280e4e9cbb2" ns2:_="" ns3:_="">
    <xsd:import namespace="29b58cc4-44ee-4365-b1a8-9a8aced5ec3d"/>
    <xsd:import namespace="e7eb898f-b1ed-4b91-b432-ec57966353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58cc4-44ee-4365-b1a8-9a8aced5ec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d4d4749-e9d4-4d3c-b0b6-954c354129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eb898f-b1ed-4b91-b432-ec579663539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c43bc60-46f2-4902-babe-996a7c2c0ab8}" ma:internalName="TaxCatchAll" ma:showField="CatchAllData" ma:web="e7eb898f-b1ed-4b91-b432-ec57966353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50BFD0-31AF-4CDF-A6DB-596CF76D5D64}"/>
</file>

<file path=customXml/itemProps2.xml><?xml version="1.0" encoding="utf-8"?>
<ds:datastoreItem xmlns:ds="http://schemas.openxmlformats.org/officeDocument/2006/customXml" ds:itemID="{FFA5E47E-DA72-4047-A439-1ED25D6F7912}"/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24</Words>
  <Application>Microsoft Office PowerPoint</Application>
  <PresentationFormat>Widescreen</PresentationFormat>
  <Paragraphs>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Franklin Gothic Demi Cond</vt:lpstr>
      <vt:lpstr>Freestyle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 Jones</dc:creator>
  <cp:lastModifiedBy>Bri Jones</cp:lastModifiedBy>
  <cp:revision>30</cp:revision>
  <dcterms:created xsi:type="dcterms:W3CDTF">2024-08-20T16:41:45Z</dcterms:created>
  <dcterms:modified xsi:type="dcterms:W3CDTF">2024-08-20T21:29:04Z</dcterms:modified>
</cp:coreProperties>
</file>